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74" r:id="rId11"/>
    <p:sldId id="267" r:id="rId12"/>
    <p:sldId id="263" r:id="rId13"/>
    <p:sldId id="268" r:id="rId14"/>
    <p:sldId id="273" r:id="rId15"/>
    <p:sldId id="269" r:id="rId16"/>
    <p:sldId id="264" r:id="rId17"/>
    <p:sldId id="270" r:id="rId18"/>
    <p:sldId id="271" r:id="rId19"/>
    <p:sldId id="272" r:id="rId20"/>
    <p:sldId id="26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ABCA"/>
    <a:srgbClr val="ADBFD7"/>
    <a:srgbClr val="FFF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96" y="54"/>
      </p:cViewPr>
      <p:guideLst>
        <p:guide orient="horz" pos="2160"/>
        <p:guide pos="37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BEF56-C1FA-4EC9-89FA-7732094800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63C74-1C38-48D9-B852-45CDE39794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274715" y="2274090"/>
            <a:ext cx="5642570" cy="2309818"/>
            <a:chOff x="3274715" y="2432815"/>
            <a:chExt cx="5642570" cy="2309818"/>
          </a:xfrm>
        </p:grpSpPr>
        <p:sp>
          <p:nvSpPr>
            <p:cNvPr id="6" name="原创设计师QQ598969553      _5"/>
            <p:cNvSpPr>
              <a:spLocks noChangeArrowheads="1"/>
            </p:cNvSpPr>
            <p:nvPr/>
          </p:nvSpPr>
          <p:spPr bwMode="auto">
            <a:xfrm>
              <a:off x="3274715" y="3304241"/>
              <a:ext cx="564257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4000" dirty="0" smtClean="0">
                  <a:solidFill>
                    <a:srgbClr val="93ABC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</a:rPr>
                <a:t>唯美小清新毕业答辩模板</a:t>
              </a:r>
              <a:endParaRPr lang="en-US" altLang="zh-CN" sz="4000" dirty="0">
                <a:solidFill>
                  <a:srgbClr val="93ABC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原创设计师QQ598969553      _6"/>
            <p:cNvSpPr>
              <a:spLocks noChangeArrowheads="1"/>
            </p:cNvSpPr>
            <p:nvPr/>
          </p:nvSpPr>
          <p:spPr bwMode="auto">
            <a:xfrm>
              <a:off x="3579473" y="4016487"/>
              <a:ext cx="5033055" cy="369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lnSpc>
                  <a:spcPct val="125000"/>
                </a:lnSpc>
              </a:pPr>
              <a:r>
                <a:rPr lang="en-US" altLang="zh-CN" sz="1000" dirty="0">
                  <a:solidFill>
                    <a:srgbClr val="93ABCA"/>
                  </a:solidFill>
                </a:rPr>
                <a:t>Those who adhere to the principles of wisdom, have right attitudes, and true to their words and discharge their duties with responsibility are loved by people.</a:t>
              </a:r>
              <a:endParaRPr lang="zh-CN" altLang="en-US" sz="10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8" name="原创设计师QQ598969553      _12"/>
            <p:cNvSpPr>
              <a:spLocks noChangeArrowheads="1"/>
            </p:cNvSpPr>
            <p:nvPr/>
          </p:nvSpPr>
          <p:spPr bwMode="auto">
            <a:xfrm>
              <a:off x="5151121" y="2432815"/>
              <a:ext cx="1889760" cy="923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rgbClr val="93ABCA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宋体" panose="02010600030101010101" pitchFamily="2" charset="-122"/>
                </a:rPr>
                <a:t>2018</a:t>
              </a:r>
              <a:endParaRPr lang="en-US" altLang="zh-CN" sz="6000" dirty="0">
                <a:solidFill>
                  <a:srgbClr val="93ABCA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392642" y="4503851"/>
              <a:ext cx="1406716" cy="238782"/>
              <a:chOff x="3323928" y="4503851"/>
              <a:chExt cx="1406716" cy="238782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323928" y="4503851"/>
                <a:ext cx="683148" cy="238782"/>
              </a:xfrm>
              <a:prstGeom prst="rect">
                <a:avLst/>
              </a:prstGeom>
              <a:solidFill>
                <a:srgbClr val="93ABCA"/>
              </a:solidFill>
              <a:ln>
                <a:solidFill>
                  <a:srgbClr val="ADBF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3ABCA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915611" y="4503851"/>
                <a:ext cx="815033" cy="238782"/>
              </a:xfrm>
              <a:prstGeom prst="rect">
                <a:avLst/>
              </a:prstGeom>
              <a:noFill/>
              <a:ln>
                <a:solidFill>
                  <a:srgbClr val="ADBF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3ABCA"/>
                  </a:solidFill>
                </a:endParaRPr>
              </a:p>
            </p:txBody>
          </p:sp>
          <p:sp>
            <p:nvSpPr>
              <p:cNvPr id="12" name="原创设计师QQ598969553      _8"/>
              <p:cNvSpPr>
                <a:spLocks noChangeArrowheads="1"/>
              </p:cNvSpPr>
              <p:nvPr/>
            </p:nvSpPr>
            <p:spPr bwMode="auto">
              <a:xfrm>
                <a:off x="3347417" y="4530908"/>
                <a:ext cx="640897" cy="18466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ADBFD7"/>
                </a:solidFill>
                <a:miter lim="800000"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1200" dirty="0">
                    <a:solidFill>
                      <a:srgbClr val="93ABCA"/>
                    </a:solidFill>
                    <a:latin typeface="微软雅黑" panose="020B0503020204020204" charset="-122"/>
                    <a:ea typeface="微软雅黑" panose="020B0503020204020204" charset="-122"/>
                    <a:cs typeface="Arial" panose="020B0604020202020204" pitchFamily="34" charset="0"/>
                  </a:rPr>
                  <a:t>计划总结</a:t>
                </a:r>
                <a:endParaRPr lang="zh-CN" altLang="en-US" sz="12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原创设计师QQ598969553      _8"/>
              <p:cNvSpPr>
                <a:spLocks noChangeArrowheads="1"/>
              </p:cNvSpPr>
              <p:nvPr/>
            </p:nvSpPr>
            <p:spPr bwMode="auto">
              <a:xfrm>
                <a:off x="4054256" y="4530909"/>
                <a:ext cx="646792" cy="18466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ADBFD7"/>
                </a:solidFill>
                <a:miter lim="800000"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</a:pPr>
                <a:r>
                  <a:rPr lang="zh-CN" altLang="en-US" sz="1200" dirty="0">
                    <a:solidFill>
                      <a:srgbClr val="93ABCA"/>
                    </a:solidFill>
                    <a:latin typeface="微软雅黑" panose="020B0503020204020204" charset="-122"/>
                    <a:ea typeface="微软雅黑" panose="020B0503020204020204" charset="-122"/>
                    <a:cs typeface="Arial" panose="020B0604020202020204" pitchFamily="34" charset="0"/>
                  </a:rPr>
                  <a:t>产品介绍</a:t>
                </a:r>
                <a:endParaRPr lang="zh-CN" altLang="en-US" sz="12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1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34921" y="2621093"/>
            <a:ext cx="3633234" cy="2819401"/>
            <a:chOff x="2755383" y="2209799"/>
            <a:chExt cx="3633234" cy="2819401"/>
          </a:xfrm>
        </p:grpSpPr>
        <p:sp>
          <p:nvSpPr>
            <p:cNvPr id="10" name="Freeform 10"/>
            <p:cNvSpPr/>
            <p:nvPr/>
          </p:nvSpPr>
          <p:spPr>
            <a:xfrm>
              <a:off x="3848100" y="2209799"/>
              <a:ext cx="1447800" cy="1409700"/>
            </a:xfrm>
            <a:custGeom>
              <a:avLst/>
              <a:gdLst>
                <a:gd name="connsiteX0" fmla="*/ 0 w 2032000"/>
                <a:gd name="connsiteY0" fmla="*/ 2032000 h 2032000"/>
                <a:gd name="connsiteX1" fmla="*/ 1016000 w 2032000"/>
                <a:gd name="connsiteY1" fmla="*/ 0 h 2032000"/>
                <a:gd name="connsiteX2" fmla="*/ 2032000 w 2032000"/>
                <a:gd name="connsiteY2" fmla="*/ 2032000 h 2032000"/>
                <a:gd name="connsiteX3" fmla="*/ 0 w 2032000"/>
                <a:gd name="connsiteY3" fmla="*/ 203200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0" h="2032000">
                  <a:moveTo>
                    <a:pt x="0" y="2032000"/>
                  </a:moveTo>
                  <a:lnTo>
                    <a:pt x="1016000" y="0"/>
                  </a:lnTo>
                  <a:lnTo>
                    <a:pt x="2032000" y="2032000"/>
                  </a:lnTo>
                  <a:lnTo>
                    <a:pt x="0" y="2032000"/>
                  </a:lnTo>
                  <a:close/>
                </a:path>
              </a:pathLst>
            </a:custGeom>
            <a:solidFill>
              <a:srgbClr val="93ABCA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0870" tIns="1118870" rIns="610870" bIns="10287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700" kern="1200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3124200" y="3619499"/>
              <a:ext cx="1447800" cy="1409700"/>
            </a:xfrm>
            <a:custGeom>
              <a:avLst/>
              <a:gdLst>
                <a:gd name="connsiteX0" fmla="*/ 0 w 2032000"/>
                <a:gd name="connsiteY0" fmla="*/ 2032000 h 2032000"/>
                <a:gd name="connsiteX1" fmla="*/ 1016000 w 2032000"/>
                <a:gd name="connsiteY1" fmla="*/ 0 h 2032000"/>
                <a:gd name="connsiteX2" fmla="*/ 2032000 w 2032000"/>
                <a:gd name="connsiteY2" fmla="*/ 2032000 h 2032000"/>
                <a:gd name="connsiteX3" fmla="*/ 0 w 2032000"/>
                <a:gd name="connsiteY3" fmla="*/ 203200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0" h="2032000">
                  <a:moveTo>
                    <a:pt x="0" y="2032000"/>
                  </a:moveTo>
                  <a:lnTo>
                    <a:pt x="1016000" y="0"/>
                  </a:lnTo>
                  <a:lnTo>
                    <a:pt x="2032000" y="2032000"/>
                  </a:lnTo>
                  <a:lnTo>
                    <a:pt x="0" y="2032000"/>
                  </a:lnTo>
                  <a:close/>
                </a:path>
              </a:pathLst>
            </a:custGeom>
            <a:solidFill>
              <a:srgbClr val="93ABCA"/>
            </a:solidFill>
            <a:ln>
              <a:solidFill>
                <a:srgbClr val="ADBFD7"/>
              </a:solidFill>
            </a:ln>
            <a:effectLst>
              <a:reflection blurRad="6350" stA="30000" endPos="20000" dir="5400000" sy="-100000" algn="bl" rotWithShape="0"/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0870" tIns="1118870" rIns="610870" bIns="10287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700" kern="1200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3848101" y="3619499"/>
              <a:ext cx="1447801" cy="1409701"/>
            </a:xfrm>
            <a:custGeom>
              <a:avLst/>
              <a:gdLst>
                <a:gd name="connsiteX0" fmla="*/ 0 w 2032000"/>
                <a:gd name="connsiteY0" fmla="*/ 2032000 h 2032000"/>
                <a:gd name="connsiteX1" fmla="*/ 1016000 w 2032000"/>
                <a:gd name="connsiteY1" fmla="*/ 0 h 2032000"/>
                <a:gd name="connsiteX2" fmla="*/ 2032000 w 2032000"/>
                <a:gd name="connsiteY2" fmla="*/ 2032000 h 2032000"/>
                <a:gd name="connsiteX3" fmla="*/ 0 w 2032000"/>
                <a:gd name="connsiteY3" fmla="*/ 203200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0" h="2032000">
                  <a:moveTo>
                    <a:pt x="2032000" y="0"/>
                  </a:moveTo>
                  <a:lnTo>
                    <a:pt x="1016000" y="2032000"/>
                  </a:lnTo>
                  <a:lnTo>
                    <a:pt x="0" y="0"/>
                  </a:lnTo>
                  <a:lnTo>
                    <a:pt x="2032000" y="0"/>
                  </a:lnTo>
                  <a:close/>
                </a:path>
              </a:pathLst>
            </a:custGeom>
            <a:solidFill>
              <a:srgbClr val="93ABCA"/>
            </a:solidFill>
            <a:ln>
              <a:solidFill>
                <a:srgbClr val="ADBFD7"/>
              </a:solidFill>
            </a:ln>
            <a:effectLst>
              <a:reflection blurRad="6350" stA="30000" endPos="20000" dir="5400000" sy="-100000" algn="bl" rotWithShape="0"/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0870" tIns="102871" rIns="610870" bIns="111887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700" kern="1200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4572000" y="3619499"/>
              <a:ext cx="1447800" cy="1409700"/>
            </a:xfrm>
            <a:custGeom>
              <a:avLst/>
              <a:gdLst>
                <a:gd name="connsiteX0" fmla="*/ 0 w 2032000"/>
                <a:gd name="connsiteY0" fmla="*/ 2032000 h 2032000"/>
                <a:gd name="connsiteX1" fmla="*/ 1016000 w 2032000"/>
                <a:gd name="connsiteY1" fmla="*/ 0 h 2032000"/>
                <a:gd name="connsiteX2" fmla="*/ 2032000 w 2032000"/>
                <a:gd name="connsiteY2" fmla="*/ 2032000 h 2032000"/>
                <a:gd name="connsiteX3" fmla="*/ 0 w 2032000"/>
                <a:gd name="connsiteY3" fmla="*/ 203200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0" h="2032000">
                  <a:moveTo>
                    <a:pt x="0" y="2032000"/>
                  </a:moveTo>
                  <a:lnTo>
                    <a:pt x="1016000" y="0"/>
                  </a:lnTo>
                  <a:lnTo>
                    <a:pt x="2032000" y="2032000"/>
                  </a:lnTo>
                  <a:lnTo>
                    <a:pt x="0" y="2032000"/>
                  </a:lnTo>
                  <a:close/>
                </a:path>
              </a:pathLst>
            </a:custGeom>
            <a:solidFill>
              <a:srgbClr val="93ABCA"/>
            </a:solidFill>
            <a:ln>
              <a:solidFill>
                <a:srgbClr val="ADBFD7"/>
              </a:solidFill>
            </a:ln>
            <a:effectLst>
              <a:reflection blurRad="6350" stA="30000" endPos="20000" dir="5400000" sy="-100000" algn="bl" rotWithShape="0"/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10870" tIns="1118870" rIns="610870" bIns="10287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700" kern="1200"/>
            </a:p>
          </p:txBody>
        </p:sp>
        <p:grpSp>
          <p:nvGrpSpPr>
            <p:cNvPr id="14" name="Group 31"/>
            <p:cNvGrpSpPr/>
            <p:nvPr/>
          </p:nvGrpSpPr>
          <p:grpSpPr>
            <a:xfrm>
              <a:off x="3672261" y="4448735"/>
              <a:ext cx="351678" cy="314215"/>
              <a:chOff x="2473325" y="3506788"/>
              <a:chExt cx="558800" cy="458788"/>
            </a:xfrm>
            <a:solidFill>
              <a:schemeClr val="bg1"/>
            </a:solidFill>
          </p:grpSpPr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2473325" y="3506788"/>
                <a:ext cx="558800" cy="458788"/>
              </a:xfrm>
              <a:custGeom>
                <a:avLst/>
                <a:gdLst>
                  <a:gd name="T0" fmla="*/ 145 w 704"/>
                  <a:gd name="T1" fmla="*/ 290 h 578"/>
                  <a:gd name="T2" fmla="*/ 235 w 704"/>
                  <a:gd name="T3" fmla="*/ 360 h 578"/>
                  <a:gd name="T4" fmla="*/ 247 w 704"/>
                  <a:gd name="T5" fmla="*/ 397 h 578"/>
                  <a:gd name="T6" fmla="*/ 278 w 704"/>
                  <a:gd name="T7" fmla="*/ 419 h 578"/>
                  <a:gd name="T8" fmla="*/ 407 w 704"/>
                  <a:gd name="T9" fmla="*/ 422 h 578"/>
                  <a:gd name="T10" fmla="*/ 444 w 704"/>
                  <a:gd name="T11" fmla="*/ 410 h 578"/>
                  <a:gd name="T12" fmla="*/ 467 w 704"/>
                  <a:gd name="T13" fmla="*/ 379 h 578"/>
                  <a:gd name="T14" fmla="*/ 470 w 704"/>
                  <a:gd name="T15" fmla="*/ 290 h 578"/>
                  <a:gd name="T16" fmla="*/ 581 w 704"/>
                  <a:gd name="T17" fmla="*/ 255 h 578"/>
                  <a:gd name="T18" fmla="*/ 250 w 704"/>
                  <a:gd name="T19" fmla="*/ 40 h 578"/>
                  <a:gd name="T20" fmla="*/ 223 w 704"/>
                  <a:gd name="T21" fmla="*/ 50 h 578"/>
                  <a:gd name="T22" fmla="*/ 206 w 704"/>
                  <a:gd name="T23" fmla="*/ 72 h 578"/>
                  <a:gd name="T24" fmla="*/ 204 w 704"/>
                  <a:gd name="T25" fmla="*/ 112 h 578"/>
                  <a:gd name="T26" fmla="*/ 479 w 704"/>
                  <a:gd name="T27" fmla="*/ 86 h 578"/>
                  <a:gd name="T28" fmla="*/ 470 w 704"/>
                  <a:gd name="T29" fmla="*/ 60 h 578"/>
                  <a:gd name="T30" fmla="*/ 448 w 704"/>
                  <a:gd name="T31" fmla="*/ 43 h 578"/>
                  <a:gd name="T32" fmla="*/ 250 w 704"/>
                  <a:gd name="T33" fmla="*/ 40 h 578"/>
                  <a:gd name="T34" fmla="*/ 496 w 704"/>
                  <a:gd name="T35" fmla="*/ 0 h 578"/>
                  <a:gd name="T36" fmla="*/ 524 w 704"/>
                  <a:gd name="T37" fmla="*/ 9 h 578"/>
                  <a:gd name="T38" fmla="*/ 540 w 704"/>
                  <a:gd name="T39" fmla="*/ 31 h 578"/>
                  <a:gd name="T40" fmla="*/ 542 w 704"/>
                  <a:gd name="T41" fmla="*/ 112 h 578"/>
                  <a:gd name="T42" fmla="*/ 672 w 704"/>
                  <a:gd name="T43" fmla="*/ 114 h 578"/>
                  <a:gd name="T44" fmla="*/ 695 w 704"/>
                  <a:gd name="T45" fmla="*/ 130 h 578"/>
                  <a:gd name="T46" fmla="*/ 704 w 704"/>
                  <a:gd name="T47" fmla="*/ 158 h 578"/>
                  <a:gd name="T48" fmla="*/ 644 w 704"/>
                  <a:gd name="T49" fmla="*/ 255 h 578"/>
                  <a:gd name="T50" fmla="*/ 704 w 704"/>
                  <a:gd name="T51" fmla="*/ 290 h 578"/>
                  <a:gd name="T52" fmla="*/ 702 w 704"/>
                  <a:gd name="T53" fmla="*/ 546 h 578"/>
                  <a:gd name="T54" fmla="*/ 685 w 704"/>
                  <a:gd name="T55" fmla="*/ 569 h 578"/>
                  <a:gd name="T56" fmla="*/ 658 w 704"/>
                  <a:gd name="T57" fmla="*/ 578 h 578"/>
                  <a:gd name="T58" fmla="*/ 32 w 704"/>
                  <a:gd name="T59" fmla="*/ 576 h 578"/>
                  <a:gd name="T60" fmla="*/ 9 w 704"/>
                  <a:gd name="T61" fmla="*/ 559 h 578"/>
                  <a:gd name="T62" fmla="*/ 0 w 704"/>
                  <a:gd name="T63" fmla="*/ 531 h 578"/>
                  <a:gd name="T64" fmla="*/ 82 w 704"/>
                  <a:gd name="T65" fmla="*/ 290 h 578"/>
                  <a:gd name="T66" fmla="*/ 0 w 704"/>
                  <a:gd name="T67" fmla="*/ 255 h 578"/>
                  <a:gd name="T68" fmla="*/ 2 w 704"/>
                  <a:gd name="T69" fmla="*/ 143 h 578"/>
                  <a:gd name="T70" fmla="*/ 18 w 704"/>
                  <a:gd name="T71" fmla="*/ 121 h 578"/>
                  <a:gd name="T72" fmla="*/ 46 w 704"/>
                  <a:gd name="T73" fmla="*/ 112 h 578"/>
                  <a:gd name="T74" fmla="*/ 157 w 704"/>
                  <a:gd name="T75" fmla="*/ 47 h 578"/>
                  <a:gd name="T76" fmla="*/ 166 w 704"/>
                  <a:gd name="T77" fmla="*/ 19 h 578"/>
                  <a:gd name="T78" fmla="*/ 188 w 704"/>
                  <a:gd name="T79" fmla="*/ 3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4" h="578">
                    <a:moveTo>
                      <a:pt x="145" y="255"/>
                    </a:moveTo>
                    <a:lnTo>
                      <a:pt x="145" y="290"/>
                    </a:lnTo>
                    <a:lnTo>
                      <a:pt x="235" y="290"/>
                    </a:lnTo>
                    <a:lnTo>
                      <a:pt x="235" y="360"/>
                    </a:lnTo>
                    <a:lnTo>
                      <a:pt x="238" y="379"/>
                    </a:lnTo>
                    <a:lnTo>
                      <a:pt x="247" y="397"/>
                    </a:lnTo>
                    <a:lnTo>
                      <a:pt x="261" y="410"/>
                    </a:lnTo>
                    <a:lnTo>
                      <a:pt x="278" y="419"/>
                    </a:lnTo>
                    <a:lnTo>
                      <a:pt x="297" y="422"/>
                    </a:lnTo>
                    <a:lnTo>
                      <a:pt x="407" y="422"/>
                    </a:lnTo>
                    <a:lnTo>
                      <a:pt x="427" y="419"/>
                    </a:lnTo>
                    <a:lnTo>
                      <a:pt x="444" y="410"/>
                    </a:lnTo>
                    <a:lnTo>
                      <a:pt x="458" y="397"/>
                    </a:lnTo>
                    <a:lnTo>
                      <a:pt x="467" y="379"/>
                    </a:lnTo>
                    <a:lnTo>
                      <a:pt x="470" y="360"/>
                    </a:lnTo>
                    <a:lnTo>
                      <a:pt x="470" y="290"/>
                    </a:lnTo>
                    <a:lnTo>
                      <a:pt x="581" y="290"/>
                    </a:lnTo>
                    <a:lnTo>
                      <a:pt x="581" y="255"/>
                    </a:lnTo>
                    <a:lnTo>
                      <a:pt x="145" y="255"/>
                    </a:lnTo>
                    <a:close/>
                    <a:moveTo>
                      <a:pt x="250" y="40"/>
                    </a:moveTo>
                    <a:lnTo>
                      <a:pt x="236" y="43"/>
                    </a:lnTo>
                    <a:lnTo>
                      <a:pt x="223" y="50"/>
                    </a:lnTo>
                    <a:lnTo>
                      <a:pt x="213" y="60"/>
                    </a:lnTo>
                    <a:lnTo>
                      <a:pt x="206" y="72"/>
                    </a:lnTo>
                    <a:lnTo>
                      <a:pt x="204" y="86"/>
                    </a:lnTo>
                    <a:lnTo>
                      <a:pt x="204" y="112"/>
                    </a:lnTo>
                    <a:lnTo>
                      <a:pt x="479" y="112"/>
                    </a:lnTo>
                    <a:lnTo>
                      <a:pt x="479" y="86"/>
                    </a:lnTo>
                    <a:lnTo>
                      <a:pt x="477" y="72"/>
                    </a:lnTo>
                    <a:lnTo>
                      <a:pt x="470" y="60"/>
                    </a:lnTo>
                    <a:lnTo>
                      <a:pt x="460" y="50"/>
                    </a:lnTo>
                    <a:lnTo>
                      <a:pt x="448" y="43"/>
                    </a:lnTo>
                    <a:lnTo>
                      <a:pt x="433" y="40"/>
                    </a:lnTo>
                    <a:lnTo>
                      <a:pt x="250" y="40"/>
                    </a:lnTo>
                    <a:close/>
                    <a:moveTo>
                      <a:pt x="203" y="0"/>
                    </a:moveTo>
                    <a:lnTo>
                      <a:pt x="496" y="0"/>
                    </a:lnTo>
                    <a:lnTo>
                      <a:pt x="511" y="3"/>
                    </a:lnTo>
                    <a:lnTo>
                      <a:pt x="524" y="9"/>
                    </a:lnTo>
                    <a:lnTo>
                      <a:pt x="534" y="19"/>
                    </a:lnTo>
                    <a:lnTo>
                      <a:pt x="540" y="31"/>
                    </a:lnTo>
                    <a:lnTo>
                      <a:pt x="542" y="47"/>
                    </a:lnTo>
                    <a:lnTo>
                      <a:pt x="542" y="112"/>
                    </a:lnTo>
                    <a:lnTo>
                      <a:pt x="658" y="112"/>
                    </a:lnTo>
                    <a:lnTo>
                      <a:pt x="672" y="114"/>
                    </a:lnTo>
                    <a:lnTo>
                      <a:pt x="685" y="121"/>
                    </a:lnTo>
                    <a:lnTo>
                      <a:pt x="695" y="130"/>
                    </a:lnTo>
                    <a:lnTo>
                      <a:pt x="702" y="143"/>
                    </a:lnTo>
                    <a:lnTo>
                      <a:pt x="704" y="158"/>
                    </a:lnTo>
                    <a:lnTo>
                      <a:pt x="704" y="255"/>
                    </a:lnTo>
                    <a:lnTo>
                      <a:pt x="644" y="255"/>
                    </a:lnTo>
                    <a:lnTo>
                      <a:pt x="644" y="290"/>
                    </a:lnTo>
                    <a:lnTo>
                      <a:pt x="704" y="290"/>
                    </a:lnTo>
                    <a:lnTo>
                      <a:pt x="704" y="531"/>
                    </a:lnTo>
                    <a:lnTo>
                      <a:pt x="702" y="546"/>
                    </a:lnTo>
                    <a:lnTo>
                      <a:pt x="695" y="559"/>
                    </a:lnTo>
                    <a:lnTo>
                      <a:pt x="685" y="569"/>
                    </a:lnTo>
                    <a:lnTo>
                      <a:pt x="672" y="576"/>
                    </a:lnTo>
                    <a:lnTo>
                      <a:pt x="658" y="578"/>
                    </a:lnTo>
                    <a:lnTo>
                      <a:pt x="46" y="578"/>
                    </a:lnTo>
                    <a:lnTo>
                      <a:pt x="32" y="576"/>
                    </a:lnTo>
                    <a:lnTo>
                      <a:pt x="18" y="569"/>
                    </a:lnTo>
                    <a:lnTo>
                      <a:pt x="9" y="559"/>
                    </a:lnTo>
                    <a:lnTo>
                      <a:pt x="2" y="546"/>
                    </a:lnTo>
                    <a:lnTo>
                      <a:pt x="0" y="531"/>
                    </a:lnTo>
                    <a:lnTo>
                      <a:pt x="0" y="290"/>
                    </a:lnTo>
                    <a:lnTo>
                      <a:pt x="82" y="290"/>
                    </a:lnTo>
                    <a:lnTo>
                      <a:pt x="82" y="255"/>
                    </a:lnTo>
                    <a:lnTo>
                      <a:pt x="0" y="255"/>
                    </a:lnTo>
                    <a:lnTo>
                      <a:pt x="0" y="158"/>
                    </a:lnTo>
                    <a:lnTo>
                      <a:pt x="2" y="143"/>
                    </a:lnTo>
                    <a:lnTo>
                      <a:pt x="9" y="130"/>
                    </a:lnTo>
                    <a:lnTo>
                      <a:pt x="18" y="121"/>
                    </a:lnTo>
                    <a:lnTo>
                      <a:pt x="32" y="114"/>
                    </a:lnTo>
                    <a:lnTo>
                      <a:pt x="46" y="112"/>
                    </a:lnTo>
                    <a:lnTo>
                      <a:pt x="157" y="112"/>
                    </a:lnTo>
                    <a:lnTo>
                      <a:pt x="157" y="47"/>
                    </a:lnTo>
                    <a:lnTo>
                      <a:pt x="159" y="31"/>
                    </a:lnTo>
                    <a:lnTo>
                      <a:pt x="166" y="19"/>
                    </a:lnTo>
                    <a:lnTo>
                      <a:pt x="176" y="9"/>
                    </a:lnTo>
                    <a:lnTo>
                      <a:pt x="188" y="3"/>
                    </a:lnTo>
                    <a:lnTo>
                      <a:pt x="2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37"/>
              <p:cNvSpPr/>
              <p:nvPr/>
            </p:nvSpPr>
            <p:spPr bwMode="auto">
              <a:xfrm>
                <a:off x="2684463" y="3736976"/>
                <a:ext cx="138113" cy="82550"/>
              </a:xfrm>
              <a:custGeom>
                <a:avLst/>
                <a:gdLst>
                  <a:gd name="T0" fmla="*/ 0 w 173"/>
                  <a:gd name="T1" fmla="*/ 0 h 104"/>
                  <a:gd name="T2" fmla="*/ 173 w 173"/>
                  <a:gd name="T3" fmla="*/ 0 h 104"/>
                  <a:gd name="T4" fmla="*/ 173 w 173"/>
                  <a:gd name="T5" fmla="*/ 57 h 104"/>
                  <a:gd name="T6" fmla="*/ 171 w 173"/>
                  <a:gd name="T7" fmla="*/ 72 h 104"/>
                  <a:gd name="T8" fmla="*/ 164 w 173"/>
                  <a:gd name="T9" fmla="*/ 84 h 104"/>
                  <a:gd name="T10" fmla="*/ 153 w 173"/>
                  <a:gd name="T11" fmla="*/ 94 h 104"/>
                  <a:gd name="T12" fmla="*/ 141 w 173"/>
                  <a:gd name="T13" fmla="*/ 100 h 104"/>
                  <a:gd name="T14" fmla="*/ 127 w 173"/>
                  <a:gd name="T15" fmla="*/ 104 h 104"/>
                  <a:gd name="T16" fmla="*/ 46 w 173"/>
                  <a:gd name="T17" fmla="*/ 104 h 104"/>
                  <a:gd name="T18" fmla="*/ 31 w 173"/>
                  <a:gd name="T19" fmla="*/ 100 h 104"/>
                  <a:gd name="T20" fmla="*/ 18 w 173"/>
                  <a:gd name="T21" fmla="*/ 94 h 104"/>
                  <a:gd name="T22" fmla="*/ 8 w 173"/>
                  <a:gd name="T23" fmla="*/ 84 h 104"/>
                  <a:gd name="T24" fmla="*/ 2 w 173"/>
                  <a:gd name="T25" fmla="*/ 72 h 104"/>
                  <a:gd name="T26" fmla="*/ 0 w 173"/>
                  <a:gd name="T27" fmla="*/ 57 h 104"/>
                  <a:gd name="T28" fmla="*/ 0 w 173"/>
                  <a:gd name="T2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104">
                    <a:moveTo>
                      <a:pt x="0" y="0"/>
                    </a:moveTo>
                    <a:lnTo>
                      <a:pt x="173" y="0"/>
                    </a:lnTo>
                    <a:lnTo>
                      <a:pt x="173" y="57"/>
                    </a:lnTo>
                    <a:lnTo>
                      <a:pt x="171" y="72"/>
                    </a:lnTo>
                    <a:lnTo>
                      <a:pt x="164" y="84"/>
                    </a:lnTo>
                    <a:lnTo>
                      <a:pt x="153" y="94"/>
                    </a:lnTo>
                    <a:lnTo>
                      <a:pt x="141" y="100"/>
                    </a:lnTo>
                    <a:lnTo>
                      <a:pt x="127" y="104"/>
                    </a:lnTo>
                    <a:lnTo>
                      <a:pt x="46" y="104"/>
                    </a:lnTo>
                    <a:lnTo>
                      <a:pt x="31" y="100"/>
                    </a:lnTo>
                    <a:lnTo>
                      <a:pt x="18" y="94"/>
                    </a:lnTo>
                    <a:lnTo>
                      <a:pt x="8" y="84"/>
                    </a:lnTo>
                    <a:lnTo>
                      <a:pt x="2" y="72"/>
                    </a:lnTo>
                    <a:lnTo>
                      <a:pt x="0" y="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7" name="Group 34"/>
            <p:cNvGrpSpPr/>
            <p:nvPr/>
          </p:nvGrpSpPr>
          <p:grpSpPr>
            <a:xfrm>
              <a:off x="4407694" y="3030837"/>
              <a:ext cx="328612" cy="321204"/>
              <a:chOff x="1668463" y="1970088"/>
              <a:chExt cx="530225" cy="476250"/>
            </a:xfrm>
            <a:solidFill>
              <a:schemeClr val="bg1">
                <a:lumMod val="95000"/>
              </a:schemeClr>
            </a:solidFill>
          </p:grpSpPr>
          <p:sp>
            <p:nvSpPr>
              <p:cNvPr id="18" name="Freeform 33"/>
              <p:cNvSpPr>
                <a:spLocks noEditPoints="1"/>
              </p:cNvSpPr>
              <p:nvPr/>
            </p:nvSpPr>
            <p:spPr bwMode="auto">
              <a:xfrm>
                <a:off x="1668463" y="1970088"/>
                <a:ext cx="530225" cy="346075"/>
              </a:xfrm>
              <a:custGeom>
                <a:avLst/>
                <a:gdLst>
                  <a:gd name="T0" fmla="*/ 370 w 669"/>
                  <a:gd name="T1" fmla="*/ 305 h 437"/>
                  <a:gd name="T2" fmla="*/ 370 w 669"/>
                  <a:gd name="T3" fmla="*/ 376 h 437"/>
                  <a:gd name="T4" fmla="*/ 445 w 669"/>
                  <a:gd name="T5" fmla="*/ 376 h 437"/>
                  <a:gd name="T6" fmla="*/ 463 w 669"/>
                  <a:gd name="T7" fmla="*/ 305 h 437"/>
                  <a:gd name="T8" fmla="*/ 370 w 669"/>
                  <a:gd name="T9" fmla="*/ 305 h 437"/>
                  <a:gd name="T10" fmla="*/ 218 w 669"/>
                  <a:gd name="T11" fmla="*/ 305 h 437"/>
                  <a:gd name="T12" fmla="*/ 218 w 669"/>
                  <a:gd name="T13" fmla="*/ 376 h 437"/>
                  <a:gd name="T14" fmla="*/ 325 w 669"/>
                  <a:gd name="T15" fmla="*/ 376 h 437"/>
                  <a:gd name="T16" fmla="*/ 325 w 669"/>
                  <a:gd name="T17" fmla="*/ 305 h 437"/>
                  <a:gd name="T18" fmla="*/ 218 w 669"/>
                  <a:gd name="T19" fmla="*/ 305 h 437"/>
                  <a:gd name="T20" fmla="*/ 101 w 669"/>
                  <a:gd name="T21" fmla="*/ 305 h 437"/>
                  <a:gd name="T22" fmla="*/ 113 w 669"/>
                  <a:gd name="T23" fmla="*/ 376 h 437"/>
                  <a:gd name="T24" fmla="*/ 175 w 669"/>
                  <a:gd name="T25" fmla="*/ 376 h 437"/>
                  <a:gd name="T26" fmla="*/ 175 w 669"/>
                  <a:gd name="T27" fmla="*/ 305 h 437"/>
                  <a:gd name="T28" fmla="*/ 101 w 669"/>
                  <a:gd name="T29" fmla="*/ 305 h 437"/>
                  <a:gd name="T30" fmla="*/ 370 w 669"/>
                  <a:gd name="T31" fmla="*/ 188 h 437"/>
                  <a:gd name="T32" fmla="*/ 370 w 669"/>
                  <a:gd name="T33" fmla="*/ 258 h 437"/>
                  <a:gd name="T34" fmla="*/ 475 w 669"/>
                  <a:gd name="T35" fmla="*/ 258 h 437"/>
                  <a:gd name="T36" fmla="*/ 494 w 669"/>
                  <a:gd name="T37" fmla="*/ 188 h 437"/>
                  <a:gd name="T38" fmla="*/ 370 w 669"/>
                  <a:gd name="T39" fmla="*/ 188 h 437"/>
                  <a:gd name="T40" fmla="*/ 218 w 669"/>
                  <a:gd name="T41" fmla="*/ 188 h 437"/>
                  <a:gd name="T42" fmla="*/ 218 w 669"/>
                  <a:gd name="T43" fmla="*/ 258 h 437"/>
                  <a:gd name="T44" fmla="*/ 325 w 669"/>
                  <a:gd name="T45" fmla="*/ 258 h 437"/>
                  <a:gd name="T46" fmla="*/ 325 w 669"/>
                  <a:gd name="T47" fmla="*/ 188 h 437"/>
                  <a:gd name="T48" fmla="*/ 218 w 669"/>
                  <a:gd name="T49" fmla="*/ 188 h 437"/>
                  <a:gd name="T50" fmla="*/ 69 w 669"/>
                  <a:gd name="T51" fmla="*/ 188 h 437"/>
                  <a:gd name="T52" fmla="*/ 82 w 669"/>
                  <a:gd name="T53" fmla="*/ 258 h 437"/>
                  <a:gd name="T54" fmla="*/ 175 w 669"/>
                  <a:gd name="T55" fmla="*/ 258 h 437"/>
                  <a:gd name="T56" fmla="*/ 175 w 669"/>
                  <a:gd name="T57" fmla="*/ 188 h 437"/>
                  <a:gd name="T58" fmla="*/ 69 w 669"/>
                  <a:gd name="T59" fmla="*/ 188 h 437"/>
                  <a:gd name="T60" fmla="*/ 562 w 669"/>
                  <a:gd name="T61" fmla="*/ 0 h 437"/>
                  <a:gd name="T62" fmla="*/ 669 w 669"/>
                  <a:gd name="T63" fmla="*/ 0 h 437"/>
                  <a:gd name="T64" fmla="*/ 669 w 669"/>
                  <a:gd name="T65" fmla="*/ 44 h 437"/>
                  <a:gd name="T66" fmla="*/ 594 w 669"/>
                  <a:gd name="T67" fmla="*/ 44 h 437"/>
                  <a:gd name="T68" fmla="*/ 485 w 669"/>
                  <a:gd name="T69" fmla="*/ 437 h 437"/>
                  <a:gd name="T70" fmla="*/ 81 w 669"/>
                  <a:gd name="T71" fmla="*/ 437 h 437"/>
                  <a:gd name="T72" fmla="*/ 0 w 669"/>
                  <a:gd name="T73" fmla="*/ 127 h 437"/>
                  <a:gd name="T74" fmla="*/ 512 w 669"/>
                  <a:gd name="T75" fmla="*/ 127 h 437"/>
                  <a:gd name="T76" fmla="*/ 562 w 669"/>
                  <a:gd name="T77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69" h="437">
                    <a:moveTo>
                      <a:pt x="370" y="305"/>
                    </a:moveTo>
                    <a:lnTo>
                      <a:pt x="370" y="376"/>
                    </a:lnTo>
                    <a:lnTo>
                      <a:pt x="445" y="376"/>
                    </a:lnTo>
                    <a:lnTo>
                      <a:pt x="463" y="305"/>
                    </a:lnTo>
                    <a:lnTo>
                      <a:pt x="370" y="305"/>
                    </a:lnTo>
                    <a:close/>
                    <a:moveTo>
                      <a:pt x="218" y="305"/>
                    </a:moveTo>
                    <a:lnTo>
                      <a:pt x="218" y="376"/>
                    </a:lnTo>
                    <a:lnTo>
                      <a:pt x="325" y="376"/>
                    </a:lnTo>
                    <a:lnTo>
                      <a:pt x="325" y="305"/>
                    </a:lnTo>
                    <a:lnTo>
                      <a:pt x="218" y="305"/>
                    </a:lnTo>
                    <a:close/>
                    <a:moveTo>
                      <a:pt x="101" y="305"/>
                    </a:moveTo>
                    <a:lnTo>
                      <a:pt x="113" y="376"/>
                    </a:lnTo>
                    <a:lnTo>
                      <a:pt x="175" y="376"/>
                    </a:lnTo>
                    <a:lnTo>
                      <a:pt x="175" y="305"/>
                    </a:lnTo>
                    <a:lnTo>
                      <a:pt x="101" y="305"/>
                    </a:lnTo>
                    <a:close/>
                    <a:moveTo>
                      <a:pt x="370" y="188"/>
                    </a:moveTo>
                    <a:lnTo>
                      <a:pt x="370" y="258"/>
                    </a:lnTo>
                    <a:lnTo>
                      <a:pt x="475" y="258"/>
                    </a:lnTo>
                    <a:lnTo>
                      <a:pt x="494" y="188"/>
                    </a:lnTo>
                    <a:lnTo>
                      <a:pt x="370" y="188"/>
                    </a:lnTo>
                    <a:close/>
                    <a:moveTo>
                      <a:pt x="218" y="188"/>
                    </a:moveTo>
                    <a:lnTo>
                      <a:pt x="218" y="258"/>
                    </a:lnTo>
                    <a:lnTo>
                      <a:pt x="325" y="258"/>
                    </a:lnTo>
                    <a:lnTo>
                      <a:pt x="325" y="188"/>
                    </a:lnTo>
                    <a:lnTo>
                      <a:pt x="218" y="188"/>
                    </a:lnTo>
                    <a:close/>
                    <a:moveTo>
                      <a:pt x="69" y="188"/>
                    </a:moveTo>
                    <a:lnTo>
                      <a:pt x="82" y="258"/>
                    </a:lnTo>
                    <a:lnTo>
                      <a:pt x="175" y="258"/>
                    </a:lnTo>
                    <a:lnTo>
                      <a:pt x="175" y="188"/>
                    </a:lnTo>
                    <a:lnTo>
                      <a:pt x="69" y="188"/>
                    </a:lnTo>
                    <a:close/>
                    <a:moveTo>
                      <a:pt x="562" y="0"/>
                    </a:moveTo>
                    <a:lnTo>
                      <a:pt x="669" y="0"/>
                    </a:lnTo>
                    <a:lnTo>
                      <a:pt x="669" y="44"/>
                    </a:lnTo>
                    <a:lnTo>
                      <a:pt x="594" y="44"/>
                    </a:lnTo>
                    <a:lnTo>
                      <a:pt x="485" y="437"/>
                    </a:lnTo>
                    <a:lnTo>
                      <a:pt x="81" y="437"/>
                    </a:lnTo>
                    <a:lnTo>
                      <a:pt x="0" y="127"/>
                    </a:lnTo>
                    <a:lnTo>
                      <a:pt x="512" y="127"/>
                    </a:lnTo>
                    <a:lnTo>
                      <a:pt x="5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Freeform 34"/>
              <p:cNvSpPr/>
              <p:nvPr/>
            </p:nvSpPr>
            <p:spPr bwMode="auto">
              <a:xfrm>
                <a:off x="1747838" y="2335213"/>
                <a:ext cx="111125" cy="111125"/>
              </a:xfrm>
              <a:custGeom>
                <a:avLst/>
                <a:gdLst>
                  <a:gd name="T0" fmla="*/ 69 w 138"/>
                  <a:gd name="T1" fmla="*/ 0 h 140"/>
                  <a:gd name="T2" fmla="*/ 88 w 138"/>
                  <a:gd name="T3" fmla="*/ 2 h 140"/>
                  <a:gd name="T4" fmla="*/ 104 w 138"/>
                  <a:gd name="T5" fmla="*/ 10 h 140"/>
                  <a:gd name="T6" fmla="*/ 118 w 138"/>
                  <a:gd name="T7" fmla="*/ 21 h 140"/>
                  <a:gd name="T8" fmla="*/ 129 w 138"/>
                  <a:gd name="T9" fmla="*/ 35 h 140"/>
                  <a:gd name="T10" fmla="*/ 136 w 138"/>
                  <a:gd name="T11" fmla="*/ 52 h 140"/>
                  <a:gd name="T12" fmla="*/ 138 w 138"/>
                  <a:gd name="T13" fmla="*/ 71 h 140"/>
                  <a:gd name="T14" fmla="*/ 136 w 138"/>
                  <a:gd name="T15" fmla="*/ 88 h 140"/>
                  <a:gd name="T16" fmla="*/ 129 w 138"/>
                  <a:gd name="T17" fmla="*/ 105 h 140"/>
                  <a:gd name="T18" fmla="*/ 118 w 138"/>
                  <a:gd name="T19" fmla="*/ 119 h 140"/>
                  <a:gd name="T20" fmla="*/ 104 w 138"/>
                  <a:gd name="T21" fmla="*/ 130 h 140"/>
                  <a:gd name="T22" fmla="*/ 88 w 138"/>
                  <a:gd name="T23" fmla="*/ 138 h 140"/>
                  <a:gd name="T24" fmla="*/ 69 w 138"/>
                  <a:gd name="T25" fmla="*/ 140 h 140"/>
                  <a:gd name="T26" fmla="*/ 50 w 138"/>
                  <a:gd name="T27" fmla="*/ 138 h 140"/>
                  <a:gd name="T28" fmla="*/ 34 w 138"/>
                  <a:gd name="T29" fmla="*/ 130 h 140"/>
                  <a:gd name="T30" fmla="*/ 20 w 138"/>
                  <a:gd name="T31" fmla="*/ 119 h 140"/>
                  <a:gd name="T32" fmla="*/ 9 w 138"/>
                  <a:gd name="T33" fmla="*/ 105 h 140"/>
                  <a:gd name="T34" fmla="*/ 2 w 138"/>
                  <a:gd name="T35" fmla="*/ 88 h 140"/>
                  <a:gd name="T36" fmla="*/ 0 w 138"/>
                  <a:gd name="T37" fmla="*/ 71 h 140"/>
                  <a:gd name="T38" fmla="*/ 2 w 138"/>
                  <a:gd name="T39" fmla="*/ 52 h 140"/>
                  <a:gd name="T40" fmla="*/ 9 w 138"/>
                  <a:gd name="T41" fmla="*/ 35 h 140"/>
                  <a:gd name="T42" fmla="*/ 20 w 138"/>
                  <a:gd name="T43" fmla="*/ 21 h 140"/>
                  <a:gd name="T44" fmla="*/ 34 w 138"/>
                  <a:gd name="T45" fmla="*/ 10 h 140"/>
                  <a:gd name="T46" fmla="*/ 50 w 138"/>
                  <a:gd name="T47" fmla="*/ 2 h 140"/>
                  <a:gd name="T48" fmla="*/ 69 w 138"/>
                  <a:gd name="T4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8" h="140">
                    <a:moveTo>
                      <a:pt x="69" y="0"/>
                    </a:moveTo>
                    <a:lnTo>
                      <a:pt x="88" y="2"/>
                    </a:lnTo>
                    <a:lnTo>
                      <a:pt x="104" y="10"/>
                    </a:lnTo>
                    <a:lnTo>
                      <a:pt x="118" y="21"/>
                    </a:lnTo>
                    <a:lnTo>
                      <a:pt x="129" y="35"/>
                    </a:lnTo>
                    <a:lnTo>
                      <a:pt x="136" y="52"/>
                    </a:lnTo>
                    <a:lnTo>
                      <a:pt x="138" y="71"/>
                    </a:lnTo>
                    <a:lnTo>
                      <a:pt x="136" y="88"/>
                    </a:lnTo>
                    <a:lnTo>
                      <a:pt x="129" y="105"/>
                    </a:lnTo>
                    <a:lnTo>
                      <a:pt x="118" y="119"/>
                    </a:lnTo>
                    <a:lnTo>
                      <a:pt x="104" y="130"/>
                    </a:lnTo>
                    <a:lnTo>
                      <a:pt x="88" y="138"/>
                    </a:lnTo>
                    <a:lnTo>
                      <a:pt x="69" y="140"/>
                    </a:lnTo>
                    <a:lnTo>
                      <a:pt x="50" y="138"/>
                    </a:lnTo>
                    <a:lnTo>
                      <a:pt x="34" y="130"/>
                    </a:lnTo>
                    <a:lnTo>
                      <a:pt x="20" y="119"/>
                    </a:lnTo>
                    <a:lnTo>
                      <a:pt x="9" y="105"/>
                    </a:lnTo>
                    <a:lnTo>
                      <a:pt x="2" y="88"/>
                    </a:lnTo>
                    <a:lnTo>
                      <a:pt x="0" y="71"/>
                    </a:lnTo>
                    <a:lnTo>
                      <a:pt x="2" y="52"/>
                    </a:lnTo>
                    <a:lnTo>
                      <a:pt x="9" y="35"/>
                    </a:lnTo>
                    <a:lnTo>
                      <a:pt x="20" y="21"/>
                    </a:lnTo>
                    <a:lnTo>
                      <a:pt x="34" y="10"/>
                    </a:lnTo>
                    <a:lnTo>
                      <a:pt x="50" y="2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35"/>
              <p:cNvSpPr/>
              <p:nvPr/>
            </p:nvSpPr>
            <p:spPr bwMode="auto">
              <a:xfrm>
                <a:off x="1911350" y="2335213"/>
                <a:ext cx="109538" cy="111125"/>
              </a:xfrm>
              <a:custGeom>
                <a:avLst/>
                <a:gdLst>
                  <a:gd name="T0" fmla="*/ 69 w 140"/>
                  <a:gd name="T1" fmla="*/ 0 h 140"/>
                  <a:gd name="T2" fmla="*/ 88 w 140"/>
                  <a:gd name="T3" fmla="*/ 2 h 140"/>
                  <a:gd name="T4" fmla="*/ 104 w 140"/>
                  <a:gd name="T5" fmla="*/ 10 h 140"/>
                  <a:gd name="T6" fmla="*/ 119 w 140"/>
                  <a:gd name="T7" fmla="*/ 21 h 140"/>
                  <a:gd name="T8" fmla="*/ 130 w 140"/>
                  <a:gd name="T9" fmla="*/ 35 h 140"/>
                  <a:gd name="T10" fmla="*/ 136 w 140"/>
                  <a:gd name="T11" fmla="*/ 52 h 140"/>
                  <a:gd name="T12" fmla="*/ 140 w 140"/>
                  <a:gd name="T13" fmla="*/ 71 h 140"/>
                  <a:gd name="T14" fmla="*/ 136 w 140"/>
                  <a:gd name="T15" fmla="*/ 88 h 140"/>
                  <a:gd name="T16" fmla="*/ 130 w 140"/>
                  <a:gd name="T17" fmla="*/ 105 h 140"/>
                  <a:gd name="T18" fmla="*/ 119 w 140"/>
                  <a:gd name="T19" fmla="*/ 119 h 140"/>
                  <a:gd name="T20" fmla="*/ 104 w 140"/>
                  <a:gd name="T21" fmla="*/ 130 h 140"/>
                  <a:gd name="T22" fmla="*/ 88 w 140"/>
                  <a:gd name="T23" fmla="*/ 138 h 140"/>
                  <a:gd name="T24" fmla="*/ 69 w 140"/>
                  <a:gd name="T25" fmla="*/ 140 h 140"/>
                  <a:gd name="T26" fmla="*/ 51 w 140"/>
                  <a:gd name="T27" fmla="*/ 138 h 140"/>
                  <a:gd name="T28" fmla="*/ 34 w 140"/>
                  <a:gd name="T29" fmla="*/ 130 h 140"/>
                  <a:gd name="T30" fmla="*/ 21 w 140"/>
                  <a:gd name="T31" fmla="*/ 119 h 140"/>
                  <a:gd name="T32" fmla="*/ 10 w 140"/>
                  <a:gd name="T33" fmla="*/ 105 h 140"/>
                  <a:gd name="T34" fmla="*/ 2 w 140"/>
                  <a:gd name="T35" fmla="*/ 88 h 140"/>
                  <a:gd name="T36" fmla="*/ 0 w 140"/>
                  <a:gd name="T37" fmla="*/ 71 h 140"/>
                  <a:gd name="T38" fmla="*/ 2 w 140"/>
                  <a:gd name="T39" fmla="*/ 52 h 140"/>
                  <a:gd name="T40" fmla="*/ 10 w 140"/>
                  <a:gd name="T41" fmla="*/ 35 h 140"/>
                  <a:gd name="T42" fmla="*/ 21 w 140"/>
                  <a:gd name="T43" fmla="*/ 21 h 140"/>
                  <a:gd name="T44" fmla="*/ 34 w 140"/>
                  <a:gd name="T45" fmla="*/ 10 h 140"/>
                  <a:gd name="T46" fmla="*/ 51 w 140"/>
                  <a:gd name="T47" fmla="*/ 2 h 140"/>
                  <a:gd name="T48" fmla="*/ 69 w 140"/>
                  <a:gd name="T4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0" h="140">
                    <a:moveTo>
                      <a:pt x="69" y="0"/>
                    </a:moveTo>
                    <a:lnTo>
                      <a:pt x="88" y="2"/>
                    </a:lnTo>
                    <a:lnTo>
                      <a:pt x="104" y="10"/>
                    </a:lnTo>
                    <a:lnTo>
                      <a:pt x="119" y="21"/>
                    </a:lnTo>
                    <a:lnTo>
                      <a:pt x="130" y="35"/>
                    </a:lnTo>
                    <a:lnTo>
                      <a:pt x="136" y="52"/>
                    </a:lnTo>
                    <a:lnTo>
                      <a:pt x="140" y="71"/>
                    </a:lnTo>
                    <a:lnTo>
                      <a:pt x="136" y="88"/>
                    </a:lnTo>
                    <a:lnTo>
                      <a:pt x="130" y="105"/>
                    </a:lnTo>
                    <a:lnTo>
                      <a:pt x="119" y="119"/>
                    </a:lnTo>
                    <a:lnTo>
                      <a:pt x="104" y="130"/>
                    </a:lnTo>
                    <a:lnTo>
                      <a:pt x="88" y="138"/>
                    </a:lnTo>
                    <a:lnTo>
                      <a:pt x="69" y="140"/>
                    </a:lnTo>
                    <a:lnTo>
                      <a:pt x="51" y="138"/>
                    </a:lnTo>
                    <a:lnTo>
                      <a:pt x="34" y="130"/>
                    </a:lnTo>
                    <a:lnTo>
                      <a:pt x="21" y="119"/>
                    </a:lnTo>
                    <a:lnTo>
                      <a:pt x="10" y="105"/>
                    </a:lnTo>
                    <a:lnTo>
                      <a:pt x="2" y="88"/>
                    </a:lnTo>
                    <a:lnTo>
                      <a:pt x="0" y="71"/>
                    </a:lnTo>
                    <a:lnTo>
                      <a:pt x="2" y="52"/>
                    </a:lnTo>
                    <a:lnTo>
                      <a:pt x="10" y="35"/>
                    </a:lnTo>
                    <a:lnTo>
                      <a:pt x="21" y="21"/>
                    </a:lnTo>
                    <a:lnTo>
                      <a:pt x="34" y="10"/>
                    </a:lnTo>
                    <a:lnTo>
                      <a:pt x="51" y="2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1" name="Group 38"/>
            <p:cNvGrpSpPr/>
            <p:nvPr/>
          </p:nvGrpSpPr>
          <p:grpSpPr>
            <a:xfrm>
              <a:off x="5118191" y="4366394"/>
              <a:ext cx="355418" cy="396557"/>
              <a:chOff x="2628900" y="4264026"/>
              <a:chExt cx="565150" cy="579438"/>
            </a:xfrm>
            <a:solidFill>
              <a:schemeClr val="bg1"/>
            </a:solidFill>
          </p:grpSpPr>
          <p:sp>
            <p:nvSpPr>
              <p:cNvPr id="22" name="Freeform 43"/>
              <p:cNvSpPr/>
              <p:nvPr/>
            </p:nvSpPr>
            <p:spPr bwMode="auto">
              <a:xfrm>
                <a:off x="2628900" y="4381501"/>
                <a:ext cx="274638" cy="461963"/>
              </a:xfrm>
              <a:custGeom>
                <a:avLst/>
                <a:gdLst>
                  <a:gd name="T0" fmla="*/ 68 w 346"/>
                  <a:gd name="T1" fmla="*/ 0 h 583"/>
                  <a:gd name="T2" fmla="*/ 70 w 346"/>
                  <a:gd name="T3" fmla="*/ 0 h 583"/>
                  <a:gd name="T4" fmla="*/ 101 w 346"/>
                  <a:gd name="T5" fmla="*/ 1 h 583"/>
                  <a:gd name="T6" fmla="*/ 224 w 346"/>
                  <a:gd name="T7" fmla="*/ 0 h 583"/>
                  <a:gd name="T8" fmla="*/ 256 w 346"/>
                  <a:gd name="T9" fmla="*/ 0 h 583"/>
                  <a:gd name="T10" fmla="*/ 299 w 346"/>
                  <a:gd name="T11" fmla="*/ 3 h 583"/>
                  <a:gd name="T12" fmla="*/ 334 w 346"/>
                  <a:gd name="T13" fmla="*/ 27 h 583"/>
                  <a:gd name="T14" fmla="*/ 345 w 346"/>
                  <a:gd name="T15" fmla="*/ 60 h 583"/>
                  <a:gd name="T16" fmla="*/ 345 w 346"/>
                  <a:gd name="T17" fmla="*/ 106 h 583"/>
                  <a:gd name="T18" fmla="*/ 338 w 346"/>
                  <a:gd name="T19" fmla="*/ 263 h 583"/>
                  <a:gd name="T20" fmla="*/ 307 w 346"/>
                  <a:gd name="T21" fmla="*/ 271 h 583"/>
                  <a:gd name="T22" fmla="*/ 289 w 346"/>
                  <a:gd name="T23" fmla="*/ 237 h 583"/>
                  <a:gd name="T24" fmla="*/ 290 w 346"/>
                  <a:gd name="T25" fmla="*/ 108 h 583"/>
                  <a:gd name="T26" fmla="*/ 283 w 346"/>
                  <a:gd name="T27" fmla="*/ 78 h 583"/>
                  <a:gd name="T28" fmla="*/ 261 w 346"/>
                  <a:gd name="T29" fmla="*/ 82 h 583"/>
                  <a:gd name="T30" fmla="*/ 254 w 346"/>
                  <a:gd name="T31" fmla="*/ 118 h 583"/>
                  <a:gd name="T32" fmla="*/ 257 w 346"/>
                  <a:gd name="T33" fmla="*/ 158 h 583"/>
                  <a:gd name="T34" fmla="*/ 257 w 346"/>
                  <a:gd name="T35" fmla="*/ 190 h 583"/>
                  <a:gd name="T36" fmla="*/ 257 w 346"/>
                  <a:gd name="T37" fmla="*/ 490 h 583"/>
                  <a:gd name="T38" fmla="*/ 257 w 346"/>
                  <a:gd name="T39" fmla="*/ 546 h 583"/>
                  <a:gd name="T40" fmla="*/ 239 w 346"/>
                  <a:gd name="T41" fmla="*/ 580 h 583"/>
                  <a:gd name="T42" fmla="*/ 204 w 346"/>
                  <a:gd name="T43" fmla="*/ 573 h 583"/>
                  <a:gd name="T44" fmla="*/ 195 w 346"/>
                  <a:gd name="T45" fmla="*/ 367 h 583"/>
                  <a:gd name="T46" fmla="*/ 195 w 346"/>
                  <a:gd name="T47" fmla="*/ 342 h 583"/>
                  <a:gd name="T48" fmla="*/ 188 w 346"/>
                  <a:gd name="T49" fmla="*/ 312 h 583"/>
                  <a:gd name="T50" fmla="*/ 168 w 346"/>
                  <a:gd name="T51" fmla="*/ 305 h 583"/>
                  <a:gd name="T52" fmla="*/ 153 w 346"/>
                  <a:gd name="T53" fmla="*/ 333 h 583"/>
                  <a:gd name="T54" fmla="*/ 154 w 346"/>
                  <a:gd name="T55" fmla="*/ 367 h 583"/>
                  <a:gd name="T56" fmla="*/ 154 w 346"/>
                  <a:gd name="T57" fmla="*/ 492 h 583"/>
                  <a:gd name="T58" fmla="*/ 154 w 346"/>
                  <a:gd name="T59" fmla="*/ 546 h 583"/>
                  <a:gd name="T60" fmla="*/ 133 w 346"/>
                  <a:gd name="T61" fmla="*/ 580 h 583"/>
                  <a:gd name="T62" fmla="*/ 96 w 346"/>
                  <a:gd name="T63" fmla="*/ 571 h 583"/>
                  <a:gd name="T64" fmla="*/ 86 w 346"/>
                  <a:gd name="T65" fmla="*/ 485 h 583"/>
                  <a:gd name="T66" fmla="*/ 86 w 346"/>
                  <a:gd name="T67" fmla="*/ 408 h 583"/>
                  <a:gd name="T68" fmla="*/ 86 w 346"/>
                  <a:gd name="T69" fmla="*/ 346 h 583"/>
                  <a:gd name="T70" fmla="*/ 87 w 346"/>
                  <a:gd name="T71" fmla="*/ 232 h 583"/>
                  <a:gd name="T72" fmla="*/ 87 w 346"/>
                  <a:gd name="T73" fmla="*/ 130 h 583"/>
                  <a:gd name="T74" fmla="*/ 89 w 346"/>
                  <a:gd name="T75" fmla="*/ 94 h 583"/>
                  <a:gd name="T76" fmla="*/ 77 w 346"/>
                  <a:gd name="T77" fmla="*/ 71 h 583"/>
                  <a:gd name="T78" fmla="*/ 59 w 346"/>
                  <a:gd name="T79" fmla="*/ 84 h 583"/>
                  <a:gd name="T80" fmla="*/ 53 w 346"/>
                  <a:gd name="T81" fmla="*/ 144 h 583"/>
                  <a:gd name="T82" fmla="*/ 52 w 346"/>
                  <a:gd name="T83" fmla="*/ 249 h 583"/>
                  <a:gd name="T84" fmla="*/ 27 w 346"/>
                  <a:gd name="T85" fmla="*/ 271 h 583"/>
                  <a:gd name="T86" fmla="*/ 2 w 346"/>
                  <a:gd name="T87" fmla="*/ 249 h 583"/>
                  <a:gd name="T88" fmla="*/ 0 w 346"/>
                  <a:gd name="T89" fmla="*/ 70 h 583"/>
                  <a:gd name="T90" fmla="*/ 5 w 346"/>
                  <a:gd name="T91" fmla="*/ 29 h 583"/>
                  <a:gd name="T92" fmla="*/ 38 w 346"/>
                  <a:gd name="T93" fmla="*/ 5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46" h="583">
                    <a:moveTo>
                      <a:pt x="63" y="0"/>
                    </a:moveTo>
                    <a:lnTo>
                      <a:pt x="66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6" y="1"/>
                    </a:lnTo>
                    <a:lnTo>
                      <a:pt x="87" y="1"/>
                    </a:lnTo>
                    <a:lnTo>
                      <a:pt x="101" y="1"/>
                    </a:lnTo>
                    <a:lnTo>
                      <a:pt x="116" y="1"/>
                    </a:lnTo>
                    <a:lnTo>
                      <a:pt x="209" y="1"/>
                    </a:lnTo>
                    <a:lnTo>
                      <a:pt x="224" y="0"/>
                    </a:lnTo>
                    <a:lnTo>
                      <a:pt x="238" y="0"/>
                    </a:lnTo>
                    <a:lnTo>
                      <a:pt x="250" y="0"/>
                    </a:lnTo>
                    <a:lnTo>
                      <a:pt x="256" y="0"/>
                    </a:lnTo>
                    <a:lnTo>
                      <a:pt x="271" y="0"/>
                    </a:lnTo>
                    <a:lnTo>
                      <a:pt x="285" y="1"/>
                    </a:lnTo>
                    <a:lnTo>
                      <a:pt x="299" y="3"/>
                    </a:lnTo>
                    <a:lnTo>
                      <a:pt x="312" y="8"/>
                    </a:lnTo>
                    <a:lnTo>
                      <a:pt x="324" y="16"/>
                    </a:lnTo>
                    <a:lnTo>
                      <a:pt x="334" y="27"/>
                    </a:lnTo>
                    <a:lnTo>
                      <a:pt x="338" y="30"/>
                    </a:lnTo>
                    <a:lnTo>
                      <a:pt x="343" y="44"/>
                    </a:lnTo>
                    <a:lnTo>
                      <a:pt x="345" y="60"/>
                    </a:lnTo>
                    <a:lnTo>
                      <a:pt x="346" y="75"/>
                    </a:lnTo>
                    <a:lnTo>
                      <a:pt x="346" y="90"/>
                    </a:lnTo>
                    <a:lnTo>
                      <a:pt x="345" y="106"/>
                    </a:lnTo>
                    <a:lnTo>
                      <a:pt x="345" y="237"/>
                    </a:lnTo>
                    <a:lnTo>
                      <a:pt x="343" y="251"/>
                    </a:lnTo>
                    <a:lnTo>
                      <a:pt x="338" y="263"/>
                    </a:lnTo>
                    <a:lnTo>
                      <a:pt x="329" y="271"/>
                    </a:lnTo>
                    <a:lnTo>
                      <a:pt x="318" y="274"/>
                    </a:lnTo>
                    <a:lnTo>
                      <a:pt x="307" y="271"/>
                    </a:lnTo>
                    <a:lnTo>
                      <a:pt x="298" y="263"/>
                    </a:lnTo>
                    <a:lnTo>
                      <a:pt x="291" y="251"/>
                    </a:lnTo>
                    <a:lnTo>
                      <a:pt x="289" y="237"/>
                    </a:lnTo>
                    <a:lnTo>
                      <a:pt x="289" y="130"/>
                    </a:lnTo>
                    <a:lnTo>
                      <a:pt x="290" y="120"/>
                    </a:lnTo>
                    <a:lnTo>
                      <a:pt x="290" y="108"/>
                    </a:lnTo>
                    <a:lnTo>
                      <a:pt x="290" y="95"/>
                    </a:lnTo>
                    <a:lnTo>
                      <a:pt x="288" y="85"/>
                    </a:lnTo>
                    <a:lnTo>
                      <a:pt x="283" y="78"/>
                    </a:lnTo>
                    <a:lnTo>
                      <a:pt x="275" y="75"/>
                    </a:lnTo>
                    <a:lnTo>
                      <a:pt x="267" y="76"/>
                    </a:lnTo>
                    <a:lnTo>
                      <a:pt x="261" y="82"/>
                    </a:lnTo>
                    <a:lnTo>
                      <a:pt x="255" y="92"/>
                    </a:lnTo>
                    <a:lnTo>
                      <a:pt x="254" y="105"/>
                    </a:lnTo>
                    <a:lnTo>
                      <a:pt x="254" y="118"/>
                    </a:lnTo>
                    <a:lnTo>
                      <a:pt x="255" y="132"/>
                    </a:lnTo>
                    <a:lnTo>
                      <a:pt x="257" y="147"/>
                    </a:lnTo>
                    <a:lnTo>
                      <a:pt x="257" y="158"/>
                    </a:lnTo>
                    <a:lnTo>
                      <a:pt x="257" y="161"/>
                    </a:lnTo>
                    <a:lnTo>
                      <a:pt x="257" y="172"/>
                    </a:lnTo>
                    <a:lnTo>
                      <a:pt x="257" y="190"/>
                    </a:lnTo>
                    <a:lnTo>
                      <a:pt x="257" y="434"/>
                    </a:lnTo>
                    <a:lnTo>
                      <a:pt x="257" y="464"/>
                    </a:lnTo>
                    <a:lnTo>
                      <a:pt x="257" y="490"/>
                    </a:lnTo>
                    <a:lnTo>
                      <a:pt x="257" y="514"/>
                    </a:lnTo>
                    <a:lnTo>
                      <a:pt x="257" y="541"/>
                    </a:lnTo>
                    <a:lnTo>
                      <a:pt x="257" y="546"/>
                    </a:lnTo>
                    <a:lnTo>
                      <a:pt x="255" y="560"/>
                    </a:lnTo>
                    <a:lnTo>
                      <a:pt x="249" y="572"/>
                    </a:lnTo>
                    <a:lnTo>
                      <a:pt x="239" y="580"/>
                    </a:lnTo>
                    <a:lnTo>
                      <a:pt x="227" y="583"/>
                    </a:lnTo>
                    <a:lnTo>
                      <a:pt x="215" y="581"/>
                    </a:lnTo>
                    <a:lnTo>
                      <a:pt x="204" y="573"/>
                    </a:lnTo>
                    <a:lnTo>
                      <a:pt x="197" y="561"/>
                    </a:lnTo>
                    <a:lnTo>
                      <a:pt x="195" y="547"/>
                    </a:lnTo>
                    <a:lnTo>
                      <a:pt x="195" y="367"/>
                    </a:lnTo>
                    <a:lnTo>
                      <a:pt x="195" y="362"/>
                    </a:lnTo>
                    <a:lnTo>
                      <a:pt x="195" y="352"/>
                    </a:lnTo>
                    <a:lnTo>
                      <a:pt x="195" y="342"/>
                    </a:lnTo>
                    <a:lnTo>
                      <a:pt x="194" y="331"/>
                    </a:lnTo>
                    <a:lnTo>
                      <a:pt x="191" y="321"/>
                    </a:lnTo>
                    <a:lnTo>
                      <a:pt x="188" y="312"/>
                    </a:lnTo>
                    <a:lnTo>
                      <a:pt x="184" y="305"/>
                    </a:lnTo>
                    <a:lnTo>
                      <a:pt x="177" y="303"/>
                    </a:lnTo>
                    <a:lnTo>
                      <a:pt x="168" y="305"/>
                    </a:lnTo>
                    <a:lnTo>
                      <a:pt x="160" y="312"/>
                    </a:lnTo>
                    <a:lnTo>
                      <a:pt x="155" y="322"/>
                    </a:lnTo>
                    <a:lnTo>
                      <a:pt x="153" y="333"/>
                    </a:lnTo>
                    <a:lnTo>
                      <a:pt x="153" y="345"/>
                    </a:lnTo>
                    <a:lnTo>
                      <a:pt x="154" y="357"/>
                    </a:lnTo>
                    <a:lnTo>
                      <a:pt x="154" y="367"/>
                    </a:lnTo>
                    <a:lnTo>
                      <a:pt x="154" y="444"/>
                    </a:lnTo>
                    <a:lnTo>
                      <a:pt x="154" y="468"/>
                    </a:lnTo>
                    <a:lnTo>
                      <a:pt x="154" y="492"/>
                    </a:lnTo>
                    <a:lnTo>
                      <a:pt x="154" y="530"/>
                    </a:lnTo>
                    <a:lnTo>
                      <a:pt x="154" y="541"/>
                    </a:lnTo>
                    <a:lnTo>
                      <a:pt x="154" y="546"/>
                    </a:lnTo>
                    <a:lnTo>
                      <a:pt x="152" y="560"/>
                    </a:lnTo>
                    <a:lnTo>
                      <a:pt x="144" y="571"/>
                    </a:lnTo>
                    <a:lnTo>
                      <a:pt x="133" y="580"/>
                    </a:lnTo>
                    <a:lnTo>
                      <a:pt x="120" y="582"/>
                    </a:lnTo>
                    <a:lnTo>
                      <a:pt x="107" y="580"/>
                    </a:lnTo>
                    <a:lnTo>
                      <a:pt x="96" y="571"/>
                    </a:lnTo>
                    <a:lnTo>
                      <a:pt x="89" y="560"/>
                    </a:lnTo>
                    <a:lnTo>
                      <a:pt x="86" y="546"/>
                    </a:lnTo>
                    <a:lnTo>
                      <a:pt x="86" y="485"/>
                    </a:lnTo>
                    <a:lnTo>
                      <a:pt x="86" y="454"/>
                    </a:lnTo>
                    <a:lnTo>
                      <a:pt x="86" y="429"/>
                    </a:lnTo>
                    <a:lnTo>
                      <a:pt x="86" y="408"/>
                    </a:lnTo>
                    <a:lnTo>
                      <a:pt x="86" y="388"/>
                    </a:lnTo>
                    <a:lnTo>
                      <a:pt x="86" y="368"/>
                    </a:lnTo>
                    <a:lnTo>
                      <a:pt x="86" y="346"/>
                    </a:lnTo>
                    <a:lnTo>
                      <a:pt x="86" y="322"/>
                    </a:lnTo>
                    <a:lnTo>
                      <a:pt x="86" y="291"/>
                    </a:lnTo>
                    <a:lnTo>
                      <a:pt x="87" y="232"/>
                    </a:lnTo>
                    <a:lnTo>
                      <a:pt x="86" y="172"/>
                    </a:lnTo>
                    <a:lnTo>
                      <a:pt x="87" y="139"/>
                    </a:lnTo>
                    <a:lnTo>
                      <a:pt x="87" y="130"/>
                    </a:lnTo>
                    <a:lnTo>
                      <a:pt x="88" y="119"/>
                    </a:lnTo>
                    <a:lnTo>
                      <a:pt x="89" y="106"/>
                    </a:lnTo>
                    <a:lnTo>
                      <a:pt x="89" y="94"/>
                    </a:lnTo>
                    <a:lnTo>
                      <a:pt x="87" y="84"/>
                    </a:lnTo>
                    <a:lnTo>
                      <a:pt x="85" y="77"/>
                    </a:lnTo>
                    <a:lnTo>
                      <a:pt x="77" y="71"/>
                    </a:lnTo>
                    <a:lnTo>
                      <a:pt x="70" y="72"/>
                    </a:lnTo>
                    <a:lnTo>
                      <a:pt x="64" y="76"/>
                    </a:lnTo>
                    <a:lnTo>
                      <a:pt x="59" y="84"/>
                    </a:lnTo>
                    <a:lnTo>
                      <a:pt x="55" y="93"/>
                    </a:lnTo>
                    <a:lnTo>
                      <a:pt x="54" y="100"/>
                    </a:lnTo>
                    <a:lnTo>
                      <a:pt x="53" y="144"/>
                    </a:lnTo>
                    <a:lnTo>
                      <a:pt x="53" y="190"/>
                    </a:lnTo>
                    <a:lnTo>
                      <a:pt x="54" y="235"/>
                    </a:lnTo>
                    <a:lnTo>
                      <a:pt x="52" y="249"/>
                    </a:lnTo>
                    <a:lnTo>
                      <a:pt x="46" y="261"/>
                    </a:lnTo>
                    <a:lnTo>
                      <a:pt x="38" y="269"/>
                    </a:lnTo>
                    <a:lnTo>
                      <a:pt x="27" y="271"/>
                    </a:lnTo>
                    <a:lnTo>
                      <a:pt x="17" y="269"/>
                    </a:lnTo>
                    <a:lnTo>
                      <a:pt x="8" y="261"/>
                    </a:lnTo>
                    <a:lnTo>
                      <a:pt x="2" y="249"/>
                    </a:lnTo>
                    <a:lnTo>
                      <a:pt x="0" y="235"/>
                    </a:lnTo>
                    <a:lnTo>
                      <a:pt x="0" y="85"/>
                    </a:lnTo>
                    <a:lnTo>
                      <a:pt x="0" y="70"/>
                    </a:lnTo>
                    <a:lnTo>
                      <a:pt x="0" y="54"/>
                    </a:lnTo>
                    <a:lnTo>
                      <a:pt x="1" y="41"/>
                    </a:lnTo>
                    <a:lnTo>
                      <a:pt x="5" y="29"/>
                    </a:lnTo>
                    <a:lnTo>
                      <a:pt x="11" y="19"/>
                    </a:lnTo>
                    <a:lnTo>
                      <a:pt x="22" y="10"/>
                    </a:lnTo>
                    <a:lnTo>
                      <a:pt x="38" y="5"/>
                    </a:lnTo>
                    <a:lnTo>
                      <a:pt x="51" y="1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44"/>
              <p:cNvSpPr/>
              <p:nvPr/>
            </p:nvSpPr>
            <p:spPr bwMode="auto">
              <a:xfrm>
                <a:off x="2713038" y="4264026"/>
                <a:ext cx="104775" cy="98425"/>
              </a:xfrm>
              <a:custGeom>
                <a:avLst/>
                <a:gdLst>
                  <a:gd name="T0" fmla="*/ 66 w 133"/>
                  <a:gd name="T1" fmla="*/ 0 h 125"/>
                  <a:gd name="T2" fmla="*/ 87 w 133"/>
                  <a:gd name="T3" fmla="*/ 3 h 125"/>
                  <a:gd name="T4" fmla="*/ 105 w 133"/>
                  <a:gd name="T5" fmla="*/ 12 h 125"/>
                  <a:gd name="T6" fmla="*/ 120 w 133"/>
                  <a:gd name="T7" fmla="*/ 26 h 125"/>
                  <a:gd name="T8" fmla="*/ 130 w 133"/>
                  <a:gd name="T9" fmla="*/ 42 h 125"/>
                  <a:gd name="T10" fmla="*/ 133 w 133"/>
                  <a:gd name="T11" fmla="*/ 62 h 125"/>
                  <a:gd name="T12" fmla="*/ 130 w 133"/>
                  <a:gd name="T13" fmla="*/ 82 h 125"/>
                  <a:gd name="T14" fmla="*/ 120 w 133"/>
                  <a:gd name="T15" fmla="*/ 100 h 125"/>
                  <a:gd name="T16" fmla="*/ 105 w 133"/>
                  <a:gd name="T17" fmla="*/ 113 h 125"/>
                  <a:gd name="T18" fmla="*/ 87 w 133"/>
                  <a:gd name="T19" fmla="*/ 122 h 125"/>
                  <a:gd name="T20" fmla="*/ 66 w 133"/>
                  <a:gd name="T21" fmla="*/ 125 h 125"/>
                  <a:gd name="T22" fmla="*/ 45 w 133"/>
                  <a:gd name="T23" fmla="*/ 122 h 125"/>
                  <a:gd name="T24" fmla="*/ 26 w 133"/>
                  <a:gd name="T25" fmla="*/ 113 h 125"/>
                  <a:gd name="T26" fmla="*/ 12 w 133"/>
                  <a:gd name="T27" fmla="*/ 100 h 125"/>
                  <a:gd name="T28" fmla="*/ 3 w 133"/>
                  <a:gd name="T29" fmla="*/ 82 h 125"/>
                  <a:gd name="T30" fmla="*/ 0 w 133"/>
                  <a:gd name="T31" fmla="*/ 62 h 125"/>
                  <a:gd name="T32" fmla="*/ 3 w 133"/>
                  <a:gd name="T33" fmla="*/ 42 h 125"/>
                  <a:gd name="T34" fmla="*/ 12 w 133"/>
                  <a:gd name="T35" fmla="*/ 26 h 125"/>
                  <a:gd name="T36" fmla="*/ 26 w 133"/>
                  <a:gd name="T37" fmla="*/ 12 h 125"/>
                  <a:gd name="T38" fmla="*/ 45 w 133"/>
                  <a:gd name="T39" fmla="*/ 3 h 125"/>
                  <a:gd name="T40" fmla="*/ 66 w 133"/>
                  <a:gd name="T4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3" h="125">
                    <a:moveTo>
                      <a:pt x="66" y="0"/>
                    </a:moveTo>
                    <a:lnTo>
                      <a:pt x="87" y="3"/>
                    </a:lnTo>
                    <a:lnTo>
                      <a:pt x="105" y="12"/>
                    </a:lnTo>
                    <a:lnTo>
                      <a:pt x="120" y="26"/>
                    </a:lnTo>
                    <a:lnTo>
                      <a:pt x="130" y="42"/>
                    </a:lnTo>
                    <a:lnTo>
                      <a:pt x="133" y="62"/>
                    </a:lnTo>
                    <a:lnTo>
                      <a:pt x="130" y="82"/>
                    </a:lnTo>
                    <a:lnTo>
                      <a:pt x="120" y="100"/>
                    </a:lnTo>
                    <a:lnTo>
                      <a:pt x="105" y="113"/>
                    </a:lnTo>
                    <a:lnTo>
                      <a:pt x="87" y="122"/>
                    </a:lnTo>
                    <a:lnTo>
                      <a:pt x="66" y="125"/>
                    </a:lnTo>
                    <a:lnTo>
                      <a:pt x="45" y="122"/>
                    </a:lnTo>
                    <a:lnTo>
                      <a:pt x="26" y="113"/>
                    </a:lnTo>
                    <a:lnTo>
                      <a:pt x="12" y="100"/>
                    </a:lnTo>
                    <a:lnTo>
                      <a:pt x="3" y="82"/>
                    </a:lnTo>
                    <a:lnTo>
                      <a:pt x="0" y="62"/>
                    </a:lnTo>
                    <a:lnTo>
                      <a:pt x="3" y="42"/>
                    </a:lnTo>
                    <a:lnTo>
                      <a:pt x="12" y="26"/>
                    </a:lnTo>
                    <a:lnTo>
                      <a:pt x="26" y="12"/>
                    </a:lnTo>
                    <a:lnTo>
                      <a:pt x="45" y="3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45"/>
              <p:cNvSpPr/>
              <p:nvPr/>
            </p:nvSpPr>
            <p:spPr bwMode="auto">
              <a:xfrm>
                <a:off x="2914650" y="4406901"/>
                <a:ext cx="279400" cy="274638"/>
              </a:xfrm>
              <a:custGeom>
                <a:avLst/>
                <a:gdLst>
                  <a:gd name="T0" fmla="*/ 200 w 350"/>
                  <a:gd name="T1" fmla="*/ 0 h 347"/>
                  <a:gd name="T2" fmla="*/ 229 w 350"/>
                  <a:gd name="T3" fmla="*/ 8 h 347"/>
                  <a:gd name="T4" fmla="*/ 252 w 350"/>
                  <a:gd name="T5" fmla="*/ 28 h 347"/>
                  <a:gd name="T6" fmla="*/ 270 w 350"/>
                  <a:gd name="T7" fmla="*/ 53 h 347"/>
                  <a:gd name="T8" fmla="*/ 334 w 350"/>
                  <a:gd name="T9" fmla="*/ 159 h 347"/>
                  <a:gd name="T10" fmla="*/ 346 w 350"/>
                  <a:gd name="T11" fmla="*/ 182 h 347"/>
                  <a:gd name="T12" fmla="*/ 350 w 350"/>
                  <a:gd name="T13" fmla="*/ 205 h 347"/>
                  <a:gd name="T14" fmla="*/ 345 w 350"/>
                  <a:gd name="T15" fmla="*/ 215 h 347"/>
                  <a:gd name="T16" fmla="*/ 335 w 350"/>
                  <a:gd name="T17" fmla="*/ 213 h 347"/>
                  <a:gd name="T18" fmla="*/ 313 w 350"/>
                  <a:gd name="T19" fmla="*/ 191 h 347"/>
                  <a:gd name="T20" fmla="*/ 286 w 350"/>
                  <a:gd name="T21" fmla="*/ 148 h 347"/>
                  <a:gd name="T22" fmla="*/ 266 w 350"/>
                  <a:gd name="T23" fmla="*/ 103 h 347"/>
                  <a:gd name="T24" fmla="*/ 252 w 350"/>
                  <a:gd name="T25" fmla="*/ 78 h 347"/>
                  <a:gd name="T26" fmla="*/ 237 w 350"/>
                  <a:gd name="T27" fmla="*/ 50 h 347"/>
                  <a:gd name="T28" fmla="*/ 217 w 350"/>
                  <a:gd name="T29" fmla="*/ 34 h 347"/>
                  <a:gd name="T30" fmla="*/ 212 w 350"/>
                  <a:gd name="T31" fmla="*/ 34 h 347"/>
                  <a:gd name="T32" fmla="*/ 208 w 350"/>
                  <a:gd name="T33" fmla="*/ 36 h 347"/>
                  <a:gd name="T34" fmla="*/ 206 w 350"/>
                  <a:gd name="T35" fmla="*/ 55 h 347"/>
                  <a:gd name="T36" fmla="*/ 208 w 350"/>
                  <a:gd name="T37" fmla="*/ 76 h 347"/>
                  <a:gd name="T38" fmla="*/ 210 w 350"/>
                  <a:gd name="T39" fmla="*/ 100 h 347"/>
                  <a:gd name="T40" fmla="*/ 218 w 350"/>
                  <a:gd name="T41" fmla="*/ 127 h 347"/>
                  <a:gd name="T42" fmla="*/ 249 w 350"/>
                  <a:gd name="T43" fmla="*/ 169 h 347"/>
                  <a:gd name="T44" fmla="*/ 273 w 350"/>
                  <a:gd name="T45" fmla="*/ 207 h 347"/>
                  <a:gd name="T46" fmla="*/ 286 w 350"/>
                  <a:gd name="T47" fmla="*/ 231 h 347"/>
                  <a:gd name="T48" fmla="*/ 301 w 350"/>
                  <a:gd name="T49" fmla="*/ 261 h 347"/>
                  <a:gd name="T50" fmla="*/ 311 w 350"/>
                  <a:gd name="T51" fmla="*/ 292 h 347"/>
                  <a:gd name="T52" fmla="*/ 311 w 350"/>
                  <a:gd name="T53" fmla="*/ 319 h 347"/>
                  <a:gd name="T54" fmla="*/ 296 w 350"/>
                  <a:gd name="T55" fmla="*/ 338 h 347"/>
                  <a:gd name="T56" fmla="*/ 265 w 350"/>
                  <a:gd name="T57" fmla="*/ 347 h 347"/>
                  <a:gd name="T58" fmla="*/ 229 w 350"/>
                  <a:gd name="T59" fmla="*/ 345 h 347"/>
                  <a:gd name="T60" fmla="*/ 152 w 350"/>
                  <a:gd name="T61" fmla="*/ 341 h 347"/>
                  <a:gd name="T62" fmla="*/ 81 w 350"/>
                  <a:gd name="T63" fmla="*/ 344 h 347"/>
                  <a:gd name="T64" fmla="*/ 58 w 350"/>
                  <a:gd name="T65" fmla="*/ 344 h 347"/>
                  <a:gd name="T66" fmla="*/ 37 w 350"/>
                  <a:gd name="T67" fmla="*/ 335 h 347"/>
                  <a:gd name="T68" fmla="*/ 27 w 350"/>
                  <a:gd name="T69" fmla="*/ 307 h 347"/>
                  <a:gd name="T70" fmla="*/ 36 w 350"/>
                  <a:gd name="T71" fmla="*/ 272 h 347"/>
                  <a:gd name="T72" fmla="*/ 56 w 350"/>
                  <a:gd name="T73" fmla="*/ 237 h 347"/>
                  <a:gd name="T74" fmla="*/ 76 w 350"/>
                  <a:gd name="T75" fmla="*/ 206 h 347"/>
                  <a:gd name="T76" fmla="*/ 116 w 350"/>
                  <a:gd name="T77" fmla="*/ 142 h 347"/>
                  <a:gd name="T78" fmla="*/ 133 w 350"/>
                  <a:gd name="T79" fmla="*/ 114 h 347"/>
                  <a:gd name="T80" fmla="*/ 137 w 350"/>
                  <a:gd name="T81" fmla="*/ 90 h 347"/>
                  <a:gd name="T82" fmla="*/ 138 w 350"/>
                  <a:gd name="T83" fmla="*/ 72 h 347"/>
                  <a:gd name="T84" fmla="*/ 136 w 350"/>
                  <a:gd name="T85" fmla="*/ 52 h 347"/>
                  <a:gd name="T86" fmla="*/ 128 w 350"/>
                  <a:gd name="T87" fmla="*/ 39 h 347"/>
                  <a:gd name="T88" fmla="*/ 111 w 350"/>
                  <a:gd name="T89" fmla="*/ 43 h 347"/>
                  <a:gd name="T90" fmla="*/ 95 w 350"/>
                  <a:gd name="T91" fmla="*/ 65 h 347"/>
                  <a:gd name="T92" fmla="*/ 84 w 350"/>
                  <a:gd name="T93" fmla="*/ 88 h 347"/>
                  <a:gd name="T94" fmla="*/ 44 w 350"/>
                  <a:gd name="T95" fmla="*/ 158 h 347"/>
                  <a:gd name="T96" fmla="*/ 37 w 350"/>
                  <a:gd name="T97" fmla="*/ 166 h 347"/>
                  <a:gd name="T98" fmla="*/ 25 w 350"/>
                  <a:gd name="T99" fmla="*/ 181 h 347"/>
                  <a:gd name="T100" fmla="*/ 13 w 350"/>
                  <a:gd name="T101" fmla="*/ 193 h 347"/>
                  <a:gd name="T102" fmla="*/ 3 w 350"/>
                  <a:gd name="T103" fmla="*/ 196 h 347"/>
                  <a:gd name="T104" fmla="*/ 0 w 350"/>
                  <a:gd name="T105" fmla="*/ 183 h 347"/>
                  <a:gd name="T106" fmla="*/ 13 w 350"/>
                  <a:gd name="T107" fmla="*/ 146 h 347"/>
                  <a:gd name="T108" fmla="*/ 37 w 350"/>
                  <a:gd name="T109" fmla="*/ 108 h 347"/>
                  <a:gd name="T110" fmla="*/ 85 w 350"/>
                  <a:gd name="T111" fmla="*/ 31 h 347"/>
                  <a:gd name="T112" fmla="*/ 110 w 350"/>
                  <a:gd name="T113" fmla="*/ 9 h 347"/>
                  <a:gd name="T114" fmla="*/ 139 w 350"/>
                  <a:gd name="T115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50" h="347">
                    <a:moveTo>
                      <a:pt x="139" y="0"/>
                    </a:moveTo>
                    <a:lnTo>
                      <a:pt x="200" y="0"/>
                    </a:lnTo>
                    <a:lnTo>
                      <a:pt x="215" y="2"/>
                    </a:lnTo>
                    <a:lnTo>
                      <a:pt x="229" y="8"/>
                    </a:lnTo>
                    <a:lnTo>
                      <a:pt x="241" y="17"/>
                    </a:lnTo>
                    <a:lnTo>
                      <a:pt x="252" y="28"/>
                    </a:lnTo>
                    <a:lnTo>
                      <a:pt x="261" y="40"/>
                    </a:lnTo>
                    <a:lnTo>
                      <a:pt x="270" y="53"/>
                    </a:lnTo>
                    <a:lnTo>
                      <a:pt x="328" y="150"/>
                    </a:lnTo>
                    <a:lnTo>
                      <a:pt x="334" y="159"/>
                    </a:lnTo>
                    <a:lnTo>
                      <a:pt x="340" y="170"/>
                    </a:lnTo>
                    <a:lnTo>
                      <a:pt x="346" y="182"/>
                    </a:lnTo>
                    <a:lnTo>
                      <a:pt x="350" y="194"/>
                    </a:lnTo>
                    <a:lnTo>
                      <a:pt x="350" y="205"/>
                    </a:lnTo>
                    <a:lnTo>
                      <a:pt x="348" y="212"/>
                    </a:lnTo>
                    <a:lnTo>
                      <a:pt x="345" y="215"/>
                    </a:lnTo>
                    <a:lnTo>
                      <a:pt x="340" y="215"/>
                    </a:lnTo>
                    <a:lnTo>
                      <a:pt x="335" y="213"/>
                    </a:lnTo>
                    <a:lnTo>
                      <a:pt x="328" y="208"/>
                    </a:lnTo>
                    <a:lnTo>
                      <a:pt x="313" y="191"/>
                    </a:lnTo>
                    <a:lnTo>
                      <a:pt x="299" y="170"/>
                    </a:lnTo>
                    <a:lnTo>
                      <a:pt x="286" y="148"/>
                    </a:lnTo>
                    <a:lnTo>
                      <a:pt x="277" y="125"/>
                    </a:lnTo>
                    <a:lnTo>
                      <a:pt x="266" y="103"/>
                    </a:lnTo>
                    <a:lnTo>
                      <a:pt x="260" y="92"/>
                    </a:lnTo>
                    <a:lnTo>
                      <a:pt x="252" y="78"/>
                    </a:lnTo>
                    <a:lnTo>
                      <a:pt x="246" y="64"/>
                    </a:lnTo>
                    <a:lnTo>
                      <a:pt x="237" y="50"/>
                    </a:lnTo>
                    <a:lnTo>
                      <a:pt x="227" y="40"/>
                    </a:lnTo>
                    <a:lnTo>
                      <a:pt x="217" y="34"/>
                    </a:lnTo>
                    <a:lnTo>
                      <a:pt x="214" y="33"/>
                    </a:lnTo>
                    <a:lnTo>
                      <a:pt x="212" y="34"/>
                    </a:lnTo>
                    <a:lnTo>
                      <a:pt x="211" y="35"/>
                    </a:lnTo>
                    <a:lnTo>
                      <a:pt x="208" y="36"/>
                    </a:lnTo>
                    <a:lnTo>
                      <a:pt x="206" y="44"/>
                    </a:lnTo>
                    <a:lnTo>
                      <a:pt x="206" y="55"/>
                    </a:lnTo>
                    <a:lnTo>
                      <a:pt x="207" y="66"/>
                    </a:lnTo>
                    <a:lnTo>
                      <a:pt x="208" y="76"/>
                    </a:lnTo>
                    <a:lnTo>
                      <a:pt x="210" y="84"/>
                    </a:lnTo>
                    <a:lnTo>
                      <a:pt x="210" y="100"/>
                    </a:lnTo>
                    <a:lnTo>
                      <a:pt x="213" y="114"/>
                    </a:lnTo>
                    <a:lnTo>
                      <a:pt x="218" y="127"/>
                    </a:lnTo>
                    <a:lnTo>
                      <a:pt x="227" y="141"/>
                    </a:lnTo>
                    <a:lnTo>
                      <a:pt x="249" y="169"/>
                    </a:lnTo>
                    <a:lnTo>
                      <a:pt x="268" y="198"/>
                    </a:lnTo>
                    <a:lnTo>
                      <a:pt x="273" y="207"/>
                    </a:lnTo>
                    <a:lnTo>
                      <a:pt x="280" y="218"/>
                    </a:lnTo>
                    <a:lnTo>
                      <a:pt x="286" y="231"/>
                    </a:lnTo>
                    <a:lnTo>
                      <a:pt x="294" y="247"/>
                    </a:lnTo>
                    <a:lnTo>
                      <a:pt x="301" y="261"/>
                    </a:lnTo>
                    <a:lnTo>
                      <a:pt x="306" y="277"/>
                    </a:lnTo>
                    <a:lnTo>
                      <a:pt x="311" y="292"/>
                    </a:lnTo>
                    <a:lnTo>
                      <a:pt x="312" y="306"/>
                    </a:lnTo>
                    <a:lnTo>
                      <a:pt x="311" y="319"/>
                    </a:lnTo>
                    <a:lnTo>
                      <a:pt x="305" y="330"/>
                    </a:lnTo>
                    <a:lnTo>
                      <a:pt x="296" y="338"/>
                    </a:lnTo>
                    <a:lnTo>
                      <a:pt x="281" y="344"/>
                    </a:lnTo>
                    <a:lnTo>
                      <a:pt x="265" y="347"/>
                    </a:lnTo>
                    <a:lnTo>
                      <a:pt x="247" y="346"/>
                    </a:lnTo>
                    <a:lnTo>
                      <a:pt x="229" y="345"/>
                    </a:lnTo>
                    <a:lnTo>
                      <a:pt x="213" y="343"/>
                    </a:lnTo>
                    <a:lnTo>
                      <a:pt x="152" y="341"/>
                    </a:lnTo>
                    <a:lnTo>
                      <a:pt x="92" y="343"/>
                    </a:lnTo>
                    <a:lnTo>
                      <a:pt x="81" y="344"/>
                    </a:lnTo>
                    <a:lnTo>
                      <a:pt x="69" y="345"/>
                    </a:lnTo>
                    <a:lnTo>
                      <a:pt x="58" y="344"/>
                    </a:lnTo>
                    <a:lnTo>
                      <a:pt x="47" y="341"/>
                    </a:lnTo>
                    <a:lnTo>
                      <a:pt x="37" y="335"/>
                    </a:lnTo>
                    <a:lnTo>
                      <a:pt x="31" y="325"/>
                    </a:lnTo>
                    <a:lnTo>
                      <a:pt x="27" y="307"/>
                    </a:lnTo>
                    <a:lnTo>
                      <a:pt x="29" y="290"/>
                    </a:lnTo>
                    <a:lnTo>
                      <a:pt x="36" y="272"/>
                    </a:lnTo>
                    <a:lnTo>
                      <a:pt x="46" y="255"/>
                    </a:lnTo>
                    <a:lnTo>
                      <a:pt x="56" y="237"/>
                    </a:lnTo>
                    <a:lnTo>
                      <a:pt x="67" y="222"/>
                    </a:lnTo>
                    <a:lnTo>
                      <a:pt x="76" y="206"/>
                    </a:lnTo>
                    <a:lnTo>
                      <a:pt x="94" y="174"/>
                    </a:lnTo>
                    <a:lnTo>
                      <a:pt x="116" y="142"/>
                    </a:lnTo>
                    <a:lnTo>
                      <a:pt x="126" y="128"/>
                    </a:lnTo>
                    <a:lnTo>
                      <a:pt x="133" y="114"/>
                    </a:lnTo>
                    <a:lnTo>
                      <a:pt x="136" y="96"/>
                    </a:lnTo>
                    <a:lnTo>
                      <a:pt x="137" y="90"/>
                    </a:lnTo>
                    <a:lnTo>
                      <a:pt x="137" y="82"/>
                    </a:lnTo>
                    <a:lnTo>
                      <a:pt x="138" y="72"/>
                    </a:lnTo>
                    <a:lnTo>
                      <a:pt x="137" y="61"/>
                    </a:lnTo>
                    <a:lnTo>
                      <a:pt x="136" y="52"/>
                    </a:lnTo>
                    <a:lnTo>
                      <a:pt x="133" y="44"/>
                    </a:lnTo>
                    <a:lnTo>
                      <a:pt x="128" y="39"/>
                    </a:lnTo>
                    <a:lnTo>
                      <a:pt x="121" y="39"/>
                    </a:lnTo>
                    <a:lnTo>
                      <a:pt x="111" y="43"/>
                    </a:lnTo>
                    <a:lnTo>
                      <a:pt x="102" y="53"/>
                    </a:lnTo>
                    <a:lnTo>
                      <a:pt x="95" y="65"/>
                    </a:lnTo>
                    <a:lnTo>
                      <a:pt x="89" y="78"/>
                    </a:lnTo>
                    <a:lnTo>
                      <a:pt x="84" y="88"/>
                    </a:lnTo>
                    <a:lnTo>
                      <a:pt x="63" y="122"/>
                    </a:lnTo>
                    <a:lnTo>
                      <a:pt x="44" y="158"/>
                    </a:lnTo>
                    <a:lnTo>
                      <a:pt x="41" y="161"/>
                    </a:lnTo>
                    <a:lnTo>
                      <a:pt x="37" y="166"/>
                    </a:lnTo>
                    <a:lnTo>
                      <a:pt x="32" y="174"/>
                    </a:lnTo>
                    <a:lnTo>
                      <a:pt x="25" y="181"/>
                    </a:lnTo>
                    <a:lnTo>
                      <a:pt x="20" y="187"/>
                    </a:lnTo>
                    <a:lnTo>
                      <a:pt x="13" y="193"/>
                    </a:lnTo>
                    <a:lnTo>
                      <a:pt x="7" y="196"/>
                    </a:lnTo>
                    <a:lnTo>
                      <a:pt x="3" y="196"/>
                    </a:lnTo>
                    <a:lnTo>
                      <a:pt x="1" y="192"/>
                    </a:lnTo>
                    <a:lnTo>
                      <a:pt x="0" y="183"/>
                    </a:lnTo>
                    <a:lnTo>
                      <a:pt x="4" y="164"/>
                    </a:lnTo>
                    <a:lnTo>
                      <a:pt x="13" y="146"/>
                    </a:lnTo>
                    <a:lnTo>
                      <a:pt x="25" y="126"/>
                    </a:lnTo>
                    <a:lnTo>
                      <a:pt x="37" y="108"/>
                    </a:lnTo>
                    <a:lnTo>
                      <a:pt x="48" y="92"/>
                    </a:lnTo>
                    <a:lnTo>
                      <a:pt x="85" y="31"/>
                    </a:lnTo>
                    <a:lnTo>
                      <a:pt x="95" y="19"/>
                    </a:lnTo>
                    <a:lnTo>
                      <a:pt x="110" y="9"/>
                    </a:lnTo>
                    <a:lnTo>
                      <a:pt x="124" y="2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46"/>
              <p:cNvSpPr/>
              <p:nvPr/>
            </p:nvSpPr>
            <p:spPr bwMode="auto">
              <a:xfrm>
                <a:off x="3062288" y="4686301"/>
                <a:ext cx="34925" cy="157163"/>
              </a:xfrm>
              <a:custGeom>
                <a:avLst/>
                <a:gdLst>
                  <a:gd name="T0" fmla="*/ 22 w 45"/>
                  <a:gd name="T1" fmla="*/ 0 h 198"/>
                  <a:gd name="T2" fmla="*/ 31 w 45"/>
                  <a:gd name="T3" fmla="*/ 3 h 198"/>
                  <a:gd name="T4" fmla="*/ 39 w 45"/>
                  <a:gd name="T5" fmla="*/ 11 h 198"/>
                  <a:gd name="T6" fmla="*/ 43 w 45"/>
                  <a:gd name="T7" fmla="*/ 22 h 198"/>
                  <a:gd name="T8" fmla="*/ 45 w 45"/>
                  <a:gd name="T9" fmla="*/ 36 h 198"/>
                  <a:gd name="T10" fmla="*/ 45 w 45"/>
                  <a:gd name="T11" fmla="*/ 163 h 198"/>
                  <a:gd name="T12" fmla="*/ 43 w 45"/>
                  <a:gd name="T13" fmla="*/ 176 h 198"/>
                  <a:gd name="T14" fmla="*/ 39 w 45"/>
                  <a:gd name="T15" fmla="*/ 188 h 198"/>
                  <a:gd name="T16" fmla="*/ 31 w 45"/>
                  <a:gd name="T17" fmla="*/ 195 h 198"/>
                  <a:gd name="T18" fmla="*/ 22 w 45"/>
                  <a:gd name="T19" fmla="*/ 198 h 198"/>
                  <a:gd name="T20" fmla="*/ 14 w 45"/>
                  <a:gd name="T21" fmla="*/ 195 h 198"/>
                  <a:gd name="T22" fmla="*/ 7 w 45"/>
                  <a:gd name="T23" fmla="*/ 188 h 198"/>
                  <a:gd name="T24" fmla="*/ 1 w 45"/>
                  <a:gd name="T25" fmla="*/ 176 h 198"/>
                  <a:gd name="T26" fmla="*/ 0 w 45"/>
                  <a:gd name="T27" fmla="*/ 163 h 198"/>
                  <a:gd name="T28" fmla="*/ 0 w 45"/>
                  <a:gd name="T29" fmla="*/ 36 h 198"/>
                  <a:gd name="T30" fmla="*/ 1 w 45"/>
                  <a:gd name="T31" fmla="*/ 22 h 198"/>
                  <a:gd name="T32" fmla="*/ 7 w 45"/>
                  <a:gd name="T33" fmla="*/ 11 h 198"/>
                  <a:gd name="T34" fmla="*/ 14 w 45"/>
                  <a:gd name="T35" fmla="*/ 3 h 198"/>
                  <a:gd name="T36" fmla="*/ 22 w 45"/>
                  <a:gd name="T3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198">
                    <a:moveTo>
                      <a:pt x="22" y="0"/>
                    </a:moveTo>
                    <a:lnTo>
                      <a:pt x="31" y="3"/>
                    </a:lnTo>
                    <a:lnTo>
                      <a:pt x="39" y="11"/>
                    </a:lnTo>
                    <a:lnTo>
                      <a:pt x="43" y="22"/>
                    </a:lnTo>
                    <a:lnTo>
                      <a:pt x="45" y="36"/>
                    </a:lnTo>
                    <a:lnTo>
                      <a:pt x="45" y="163"/>
                    </a:lnTo>
                    <a:lnTo>
                      <a:pt x="43" y="176"/>
                    </a:lnTo>
                    <a:lnTo>
                      <a:pt x="39" y="188"/>
                    </a:lnTo>
                    <a:lnTo>
                      <a:pt x="31" y="195"/>
                    </a:lnTo>
                    <a:lnTo>
                      <a:pt x="22" y="198"/>
                    </a:lnTo>
                    <a:lnTo>
                      <a:pt x="14" y="195"/>
                    </a:lnTo>
                    <a:lnTo>
                      <a:pt x="7" y="188"/>
                    </a:lnTo>
                    <a:lnTo>
                      <a:pt x="1" y="176"/>
                    </a:lnTo>
                    <a:lnTo>
                      <a:pt x="0" y="163"/>
                    </a:lnTo>
                    <a:lnTo>
                      <a:pt x="0" y="36"/>
                    </a:lnTo>
                    <a:lnTo>
                      <a:pt x="1" y="22"/>
                    </a:lnTo>
                    <a:lnTo>
                      <a:pt x="7" y="11"/>
                    </a:lnTo>
                    <a:lnTo>
                      <a:pt x="14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47"/>
              <p:cNvSpPr/>
              <p:nvPr/>
            </p:nvSpPr>
            <p:spPr bwMode="auto">
              <a:xfrm>
                <a:off x="3005138" y="4686301"/>
                <a:ext cx="31750" cy="157163"/>
              </a:xfrm>
              <a:custGeom>
                <a:avLst/>
                <a:gdLst>
                  <a:gd name="T0" fmla="*/ 21 w 41"/>
                  <a:gd name="T1" fmla="*/ 0 h 198"/>
                  <a:gd name="T2" fmla="*/ 28 w 41"/>
                  <a:gd name="T3" fmla="*/ 3 h 198"/>
                  <a:gd name="T4" fmla="*/ 35 w 41"/>
                  <a:gd name="T5" fmla="*/ 10 h 198"/>
                  <a:gd name="T6" fmla="*/ 39 w 41"/>
                  <a:gd name="T7" fmla="*/ 22 h 198"/>
                  <a:gd name="T8" fmla="*/ 41 w 41"/>
                  <a:gd name="T9" fmla="*/ 35 h 198"/>
                  <a:gd name="T10" fmla="*/ 41 w 41"/>
                  <a:gd name="T11" fmla="*/ 163 h 198"/>
                  <a:gd name="T12" fmla="*/ 38 w 41"/>
                  <a:gd name="T13" fmla="*/ 176 h 198"/>
                  <a:gd name="T14" fmla="*/ 34 w 41"/>
                  <a:gd name="T15" fmla="*/ 188 h 198"/>
                  <a:gd name="T16" fmla="*/ 28 w 41"/>
                  <a:gd name="T17" fmla="*/ 195 h 198"/>
                  <a:gd name="T18" fmla="*/ 20 w 41"/>
                  <a:gd name="T19" fmla="*/ 198 h 198"/>
                  <a:gd name="T20" fmla="*/ 12 w 41"/>
                  <a:gd name="T21" fmla="*/ 195 h 198"/>
                  <a:gd name="T22" fmla="*/ 5 w 41"/>
                  <a:gd name="T23" fmla="*/ 188 h 198"/>
                  <a:gd name="T24" fmla="*/ 1 w 41"/>
                  <a:gd name="T25" fmla="*/ 176 h 198"/>
                  <a:gd name="T26" fmla="*/ 0 w 41"/>
                  <a:gd name="T27" fmla="*/ 163 h 198"/>
                  <a:gd name="T28" fmla="*/ 0 w 41"/>
                  <a:gd name="T29" fmla="*/ 36 h 198"/>
                  <a:gd name="T30" fmla="*/ 1 w 41"/>
                  <a:gd name="T31" fmla="*/ 22 h 198"/>
                  <a:gd name="T32" fmla="*/ 5 w 41"/>
                  <a:gd name="T33" fmla="*/ 11 h 198"/>
                  <a:gd name="T34" fmla="*/ 12 w 41"/>
                  <a:gd name="T35" fmla="*/ 3 h 198"/>
                  <a:gd name="T36" fmla="*/ 21 w 41"/>
                  <a:gd name="T3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" h="198">
                    <a:moveTo>
                      <a:pt x="21" y="0"/>
                    </a:moveTo>
                    <a:lnTo>
                      <a:pt x="28" y="3"/>
                    </a:lnTo>
                    <a:lnTo>
                      <a:pt x="35" y="10"/>
                    </a:lnTo>
                    <a:lnTo>
                      <a:pt x="39" y="22"/>
                    </a:lnTo>
                    <a:lnTo>
                      <a:pt x="41" y="35"/>
                    </a:lnTo>
                    <a:lnTo>
                      <a:pt x="41" y="163"/>
                    </a:lnTo>
                    <a:lnTo>
                      <a:pt x="38" y="176"/>
                    </a:lnTo>
                    <a:lnTo>
                      <a:pt x="34" y="188"/>
                    </a:lnTo>
                    <a:lnTo>
                      <a:pt x="28" y="195"/>
                    </a:lnTo>
                    <a:lnTo>
                      <a:pt x="20" y="198"/>
                    </a:lnTo>
                    <a:lnTo>
                      <a:pt x="12" y="195"/>
                    </a:lnTo>
                    <a:lnTo>
                      <a:pt x="5" y="188"/>
                    </a:lnTo>
                    <a:lnTo>
                      <a:pt x="1" y="176"/>
                    </a:lnTo>
                    <a:lnTo>
                      <a:pt x="0" y="163"/>
                    </a:lnTo>
                    <a:lnTo>
                      <a:pt x="0" y="36"/>
                    </a:lnTo>
                    <a:lnTo>
                      <a:pt x="1" y="22"/>
                    </a:lnTo>
                    <a:lnTo>
                      <a:pt x="5" y="11"/>
                    </a:lnTo>
                    <a:lnTo>
                      <a:pt x="12" y="3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48"/>
              <p:cNvSpPr/>
              <p:nvPr/>
            </p:nvSpPr>
            <p:spPr bwMode="auto">
              <a:xfrm>
                <a:off x="3014663" y="4322763"/>
                <a:ext cx="73025" cy="71438"/>
              </a:xfrm>
              <a:custGeom>
                <a:avLst/>
                <a:gdLst>
                  <a:gd name="T0" fmla="*/ 46 w 92"/>
                  <a:gd name="T1" fmla="*/ 0 h 92"/>
                  <a:gd name="T2" fmla="*/ 60 w 92"/>
                  <a:gd name="T3" fmla="*/ 3 h 92"/>
                  <a:gd name="T4" fmla="*/ 74 w 92"/>
                  <a:gd name="T5" fmla="*/ 9 h 92"/>
                  <a:gd name="T6" fmla="*/ 83 w 92"/>
                  <a:gd name="T7" fmla="*/ 19 h 92"/>
                  <a:gd name="T8" fmla="*/ 90 w 92"/>
                  <a:gd name="T9" fmla="*/ 31 h 92"/>
                  <a:gd name="T10" fmla="*/ 92 w 92"/>
                  <a:gd name="T11" fmla="*/ 45 h 92"/>
                  <a:gd name="T12" fmla="*/ 90 w 92"/>
                  <a:gd name="T13" fmla="*/ 61 h 92"/>
                  <a:gd name="T14" fmla="*/ 83 w 92"/>
                  <a:gd name="T15" fmla="*/ 73 h 92"/>
                  <a:gd name="T16" fmla="*/ 74 w 92"/>
                  <a:gd name="T17" fmla="*/ 83 h 92"/>
                  <a:gd name="T18" fmla="*/ 60 w 92"/>
                  <a:gd name="T19" fmla="*/ 90 h 92"/>
                  <a:gd name="T20" fmla="*/ 46 w 92"/>
                  <a:gd name="T21" fmla="*/ 92 h 92"/>
                  <a:gd name="T22" fmla="*/ 32 w 92"/>
                  <a:gd name="T23" fmla="*/ 90 h 92"/>
                  <a:gd name="T24" fmla="*/ 19 w 92"/>
                  <a:gd name="T25" fmla="*/ 83 h 92"/>
                  <a:gd name="T26" fmla="*/ 9 w 92"/>
                  <a:gd name="T27" fmla="*/ 73 h 92"/>
                  <a:gd name="T28" fmla="*/ 2 w 92"/>
                  <a:gd name="T29" fmla="*/ 61 h 92"/>
                  <a:gd name="T30" fmla="*/ 0 w 92"/>
                  <a:gd name="T31" fmla="*/ 45 h 92"/>
                  <a:gd name="T32" fmla="*/ 2 w 92"/>
                  <a:gd name="T33" fmla="*/ 31 h 92"/>
                  <a:gd name="T34" fmla="*/ 9 w 92"/>
                  <a:gd name="T35" fmla="*/ 19 h 92"/>
                  <a:gd name="T36" fmla="*/ 19 w 92"/>
                  <a:gd name="T37" fmla="*/ 9 h 92"/>
                  <a:gd name="T38" fmla="*/ 32 w 92"/>
                  <a:gd name="T39" fmla="*/ 3 h 92"/>
                  <a:gd name="T40" fmla="*/ 46 w 92"/>
                  <a:gd name="T4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2">
                    <a:moveTo>
                      <a:pt x="46" y="0"/>
                    </a:moveTo>
                    <a:lnTo>
                      <a:pt x="60" y="3"/>
                    </a:lnTo>
                    <a:lnTo>
                      <a:pt x="74" y="9"/>
                    </a:lnTo>
                    <a:lnTo>
                      <a:pt x="83" y="19"/>
                    </a:lnTo>
                    <a:lnTo>
                      <a:pt x="90" y="31"/>
                    </a:lnTo>
                    <a:lnTo>
                      <a:pt x="92" y="45"/>
                    </a:lnTo>
                    <a:lnTo>
                      <a:pt x="90" y="61"/>
                    </a:lnTo>
                    <a:lnTo>
                      <a:pt x="83" y="73"/>
                    </a:lnTo>
                    <a:lnTo>
                      <a:pt x="74" y="83"/>
                    </a:lnTo>
                    <a:lnTo>
                      <a:pt x="60" y="90"/>
                    </a:lnTo>
                    <a:lnTo>
                      <a:pt x="46" y="92"/>
                    </a:lnTo>
                    <a:lnTo>
                      <a:pt x="32" y="90"/>
                    </a:lnTo>
                    <a:lnTo>
                      <a:pt x="19" y="83"/>
                    </a:lnTo>
                    <a:lnTo>
                      <a:pt x="9" y="73"/>
                    </a:lnTo>
                    <a:lnTo>
                      <a:pt x="2" y="61"/>
                    </a:lnTo>
                    <a:lnTo>
                      <a:pt x="0" y="45"/>
                    </a:lnTo>
                    <a:lnTo>
                      <a:pt x="2" y="31"/>
                    </a:lnTo>
                    <a:lnTo>
                      <a:pt x="9" y="19"/>
                    </a:lnTo>
                    <a:lnTo>
                      <a:pt x="19" y="9"/>
                    </a:lnTo>
                    <a:lnTo>
                      <a:pt x="32" y="3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8" name="Group 45"/>
            <p:cNvGrpSpPr/>
            <p:nvPr/>
          </p:nvGrpSpPr>
          <p:grpSpPr>
            <a:xfrm>
              <a:off x="4328363" y="3863928"/>
              <a:ext cx="487274" cy="460421"/>
              <a:chOff x="2922784" y="2703513"/>
              <a:chExt cx="590551" cy="512763"/>
            </a:xfrm>
            <a:solidFill>
              <a:schemeClr val="tx1"/>
            </a:solidFill>
          </p:grpSpPr>
          <p:sp>
            <p:nvSpPr>
              <p:cNvPr id="29" name="Freeform 147"/>
              <p:cNvSpPr>
                <a:spLocks noEditPoints="1"/>
              </p:cNvSpPr>
              <p:nvPr/>
            </p:nvSpPr>
            <p:spPr bwMode="auto">
              <a:xfrm>
                <a:off x="3052959" y="2800350"/>
                <a:ext cx="327025" cy="327025"/>
              </a:xfrm>
              <a:custGeom>
                <a:avLst/>
                <a:gdLst>
                  <a:gd name="T0" fmla="*/ 136 w 206"/>
                  <a:gd name="T1" fmla="*/ 183 h 206"/>
                  <a:gd name="T2" fmla="*/ 164 w 206"/>
                  <a:gd name="T3" fmla="*/ 169 h 206"/>
                  <a:gd name="T4" fmla="*/ 61 w 206"/>
                  <a:gd name="T5" fmla="*/ 160 h 206"/>
                  <a:gd name="T6" fmla="*/ 59 w 206"/>
                  <a:gd name="T7" fmla="*/ 185 h 206"/>
                  <a:gd name="T8" fmla="*/ 61 w 206"/>
                  <a:gd name="T9" fmla="*/ 160 h 206"/>
                  <a:gd name="T10" fmla="*/ 127 w 206"/>
                  <a:gd name="T11" fmla="*/ 181 h 206"/>
                  <a:gd name="T12" fmla="*/ 119 w 206"/>
                  <a:gd name="T13" fmla="*/ 152 h 206"/>
                  <a:gd name="T14" fmla="*/ 68 w 206"/>
                  <a:gd name="T15" fmla="*/ 157 h 206"/>
                  <a:gd name="T16" fmla="*/ 99 w 206"/>
                  <a:gd name="T17" fmla="*/ 150 h 206"/>
                  <a:gd name="T18" fmla="*/ 155 w 206"/>
                  <a:gd name="T19" fmla="*/ 155 h 206"/>
                  <a:gd name="T20" fmla="*/ 174 w 206"/>
                  <a:gd name="T21" fmla="*/ 166 h 206"/>
                  <a:gd name="T22" fmla="*/ 195 w 206"/>
                  <a:gd name="T23" fmla="*/ 124 h 206"/>
                  <a:gd name="T24" fmla="*/ 108 w 206"/>
                  <a:gd name="T25" fmla="*/ 141 h 206"/>
                  <a:gd name="T26" fmla="*/ 141 w 206"/>
                  <a:gd name="T27" fmla="*/ 150 h 206"/>
                  <a:gd name="T28" fmla="*/ 56 w 206"/>
                  <a:gd name="T29" fmla="*/ 106 h 206"/>
                  <a:gd name="T30" fmla="*/ 61 w 206"/>
                  <a:gd name="T31" fmla="*/ 138 h 206"/>
                  <a:gd name="T32" fmla="*/ 99 w 206"/>
                  <a:gd name="T33" fmla="*/ 141 h 206"/>
                  <a:gd name="T34" fmla="*/ 12 w 206"/>
                  <a:gd name="T35" fmla="*/ 115 h 206"/>
                  <a:gd name="T36" fmla="*/ 26 w 206"/>
                  <a:gd name="T37" fmla="*/ 157 h 206"/>
                  <a:gd name="T38" fmla="*/ 49 w 206"/>
                  <a:gd name="T39" fmla="*/ 157 h 206"/>
                  <a:gd name="T40" fmla="*/ 52 w 206"/>
                  <a:gd name="T41" fmla="*/ 136 h 206"/>
                  <a:gd name="T42" fmla="*/ 10 w 206"/>
                  <a:gd name="T43" fmla="*/ 106 h 206"/>
                  <a:gd name="T44" fmla="*/ 108 w 206"/>
                  <a:gd name="T45" fmla="*/ 98 h 206"/>
                  <a:gd name="T46" fmla="*/ 147 w 206"/>
                  <a:gd name="T47" fmla="*/ 66 h 206"/>
                  <a:gd name="T48" fmla="*/ 59 w 206"/>
                  <a:gd name="T49" fmla="*/ 78 h 206"/>
                  <a:gd name="T50" fmla="*/ 84 w 206"/>
                  <a:gd name="T51" fmla="*/ 61 h 206"/>
                  <a:gd name="T52" fmla="*/ 159 w 206"/>
                  <a:gd name="T53" fmla="*/ 47 h 206"/>
                  <a:gd name="T54" fmla="*/ 159 w 206"/>
                  <a:gd name="T55" fmla="*/ 89 h 206"/>
                  <a:gd name="T56" fmla="*/ 194 w 206"/>
                  <a:gd name="T57" fmla="*/ 78 h 206"/>
                  <a:gd name="T58" fmla="*/ 173 w 206"/>
                  <a:gd name="T59" fmla="*/ 40 h 206"/>
                  <a:gd name="T60" fmla="*/ 10 w 206"/>
                  <a:gd name="T61" fmla="*/ 98 h 206"/>
                  <a:gd name="T62" fmla="*/ 54 w 206"/>
                  <a:gd name="T63" fmla="*/ 61 h 206"/>
                  <a:gd name="T64" fmla="*/ 37 w 206"/>
                  <a:gd name="T65" fmla="*/ 42 h 206"/>
                  <a:gd name="T66" fmla="*/ 57 w 206"/>
                  <a:gd name="T67" fmla="*/ 21 h 206"/>
                  <a:gd name="T68" fmla="*/ 47 w 206"/>
                  <a:gd name="T69" fmla="*/ 38 h 206"/>
                  <a:gd name="T70" fmla="*/ 129 w 206"/>
                  <a:gd name="T71" fmla="*/ 12 h 206"/>
                  <a:gd name="T72" fmla="*/ 154 w 206"/>
                  <a:gd name="T73" fmla="*/ 42 h 206"/>
                  <a:gd name="T74" fmla="*/ 129 w 206"/>
                  <a:gd name="T75" fmla="*/ 12 h 206"/>
                  <a:gd name="T76" fmla="*/ 140 w 206"/>
                  <a:gd name="T77" fmla="*/ 47 h 206"/>
                  <a:gd name="T78" fmla="*/ 108 w 206"/>
                  <a:gd name="T79" fmla="*/ 10 h 206"/>
                  <a:gd name="T80" fmla="*/ 78 w 206"/>
                  <a:gd name="T81" fmla="*/ 30 h 206"/>
                  <a:gd name="T82" fmla="*/ 92 w 206"/>
                  <a:gd name="T83" fmla="*/ 54 h 206"/>
                  <a:gd name="T84" fmla="*/ 124 w 206"/>
                  <a:gd name="T85" fmla="*/ 2 h 206"/>
                  <a:gd name="T86" fmla="*/ 188 w 206"/>
                  <a:gd name="T87" fmla="*/ 42 h 206"/>
                  <a:gd name="T88" fmla="*/ 202 w 206"/>
                  <a:gd name="T89" fmla="*/ 131 h 206"/>
                  <a:gd name="T90" fmla="*/ 129 w 206"/>
                  <a:gd name="T91" fmla="*/ 202 h 206"/>
                  <a:gd name="T92" fmla="*/ 51 w 206"/>
                  <a:gd name="T93" fmla="*/ 190 h 206"/>
                  <a:gd name="T94" fmla="*/ 3 w 206"/>
                  <a:gd name="T95" fmla="*/ 122 h 206"/>
                  <a:gd name="T96" fmla="*/ 23 w 206"/>
                  <a:gd name="T97" fmla="*/ 40 h 206"/>
                  <a:gd name="T98" fmla="*/ 87 w 206"/>
                  <a:gd name="T99" fmla="*/ 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6" h="206">
                    <a:moveTo>
                      <a:pt x="147" y="160"/>
                    </a:moveTo>
                    <a:lnTo>
                      <a:pt x="145" y="166"/>
                    </a:lnTo>
                    <a:lnTo>
                      <a:pt x="141" y="174"/>
                    </a:lnTo>
                    <a:lnTo>
                      <a:pt x="136" y="183"/>
                    </a:lnTo>
                    <a:lnTo>
                      <a:pt x="131" y="192"/>
                    </a:lnTo>
                    <a:lnTo>
                      <a:pt x="152" y="185"/>
                    </a:lnTo>
                    <a:lnTo>
                      <a:pt x="167" y="171"/>
                    </a:lnTo>
                    <a:lnTo>
                      <a:pt x="164" y="169"/>
                    </a:lnTo>
                    <a:lnTo>
                      <a:pt x="161" y="167"/>
                    </a:lnTo>
                    <a:lnTo>
                      <a:pt x="154" y="164"/>
                    </a:lnTo>
                    <a:lnTo>
                      <a:pt x="147" y="160"/>
                    </a:lnTo>
                    <a:close/>
                    <a:moveTo>
                      <a:pt x="61" y="160"/>
                    </a:moveTo>
                    <a:lnTo>
                      <a:pt x="51" y="166"/>
                    </a:lnTo>
                    <a:lnTo>
                      <a:pt x="40" y="171"/>
                    </a:lnTo>
                    <a:lnTo>
                      <a:pt x="51" y="180"/>
                    </a:lnTo>
                    <a:lnTo>
                      <a:pt x="59" y="185"/>
                    </a:lnTo>
                    <a:lnTo>
                      <a:pt x="68" y="188"/>
                    </a:lnTo>
                    <a:lnTo>
                      <a:pt x="78" y="192"/>
                    </a:lnTo>
                    <a:lnTo>
                      <a:pt x="70" y="180"/>
                    </a:lnTo>
                    <a:lnTo>
                      <a:pt x="61" y="160"/>
                    </a:lnTo>
                    <a:close/>
                    <a:moveTo>
                      <a:pt x="108" y="150"/>
                    </a:moveTo>
                    <a:lnTo>
                      <a:pt x="108" y="195"/>
                    </a:lnTo>
                    <a:lnTo>
                      <a:pt x="119" y="195"/>
                    </a:lnTo>
                    <a:lnTo>
                      <a:pt x="127" y="181"/>
                    </a:lnTo>
                    <a:lnTo>
                      <a:pt x="140" y="157"/>
                    </a:lnTo>
                    <a:lnTo>
                      <a:pt x="133" y="155"/>
                    </a:lnTo>
                    <a:lnTo>
                      <a:pt x="126" y="154"/>
                    </a:lnTo>
                    <a:lnTo>
                      <a:pt x="119" y="152"/>
                    </a:lnTo>
                    <a:lnTo>
                      <a:pt x="108" y="150"/>
                    </a:lnTo>
                    <a:close/>
                    <a:moveTo>
                      <a:pt x="99" y="150"/>
                    </a:moveTo>
                    <a:lnTo>
                      <a:pt x="80" y="154"/>
                    </a:lnTo>
                    <a:lnTo>
                      <a:pt x="68" y="157"/>
                    </a:lnTo>
                    <a:lnTo>
                      <a:pt x="78" y="178"/>
                    </a:lnTo>
                    <a:lnTo>
                      <a:pt x="91" y="195"/>
                    </a:lnTo>
                    <a:lnTo>
                      <a:pt x="99" y="195"/>
                    </a:lnTo>
                    <a:lnTo>
                      <a:pt x="99" y="150"/>
                    </a:lnTo>
                    <a:close/>
                    <a:moveTo>
                      <a:pt x="161" y="106"/>
                    </a:moveTo>
                    <a:lnTo>
                      <a:pt x="159" y="127"/>
                    </a:lnTo>
                    <a:lnTo>
                      <a:pt x="150" y="152"/>
                    </a:lnTo>
                    <a:lnTo>
                      <a:pt x="155" y="155"/>
                    </a:lnTo>
                    <a:lnTo>
                      <a:pt x="162" y="159"/>
                    </a:lnTo>
                    <a:lnTo>
                      <a:pt x="167" y="162"/>
                    </a:lnTo>
                    <a:lnTo>
                      <a:pt x="171" y="164"/>
                    </a:lnTo>
                    <a:lnTo>
                      <a:pt x="174" y="166"/>
                    </a:lnTo>
                    <a:lnTo>
                      <a:pt x="180" y="159"/>
                    </a:lnTo>
                    <a:lnTo>
                      <a:pt x="185" y="150"/>
                    </a:lnTo>
                    <a:lnTo>
                      <a:pt x="190" y="140"/>
                    </a:lnTo>
                    <a:lnTo>
                      <a:pt x="195" y="124"/>
                    </a:lnTo>
                    <a:lnTo>
                      <a:pt x="197" y="106"/>
                    </a:lnTo>
                    <a:lnTo>
                      <a:pt x="161" y="106"/>
                    </a:lnTo>
                    <a:close/>
                    <a:moveTo>
                      <a:pt x="108" y="106"/>
                    </a:moveTo>
                    <a:lnTo>
                      <a:pt x="108" y="141"/>
                    </a:lnTo>
                    <a:lnTo>
                      <a:pt x="117" y="143"/>
                    </a:lnTo>
                    <a:lnTo>
                      <a:pt x="126" y="145"/>
                    </a:lnTo>
                    <a:lnTo>
                      <a:pt x="134" y="147"/>
                    </a:lnTo>
                    <a:lnTo>
                      <a:pt x="141" y="150"/>
                    </a:lnTo>
                    <a:lnTo>
                      <a:pt x="148" y="127"/>
                    </a:lnTo>
                    <a:lnTo>
                      <a:pt x="152" y="106"/>
                    </a:lnTo>
                    <a:lnTo>
                      <a:pt x="108" y="106"/>
                    </a:lnTo>
                    <a:close/>
                    <a:moveTo>
                      <a:pt x="56" y="106"/>
                    </a:moveTo>
                    <a:lnTo>
                      <a:pt x="56" y="113"/>
                    </a:lnTo>
                    <a:lnTo>
                      <a:pt x="57" y="120"/>
                    </a:lnTo>
                    <a:lnTo>
                      <a:pt x="59" y="129"/>
                    </a:lnTo>
                    <a:lnTo>
                      <a:pt x="61" y="138"/>
                    </a:lnTo>
                    <a:lnTo>
                      <a:pt x="64" y="145"/>
                    </a:lnTo>
                    <a:lnTo>
                      <a:pt x="66" y="150"/>
                    </a:lnTo>
                    <a:lnTo>
                      <a:pt x="85" y="143"/>
                    </a:lnTo>
                    <a:lnTo>
                      <a:pt x="99" y="141"/>
                    </a:lnTo>
                    <a:lnTo>
                      <a:pt x="99" y="106"/>
                    </a:lnTo>
                    <a:lnTo>
                      <a:pt x="56" y="106"/>
                    </a:lnTo>
                    <a:close/>
                    <a:moveTo>
                      <a:pt x="10" y="106"/>
                    </a:moveTo>
                    <a:lnTo>
                      <a:pt x="12" y="115"/>
                    </a:lnTo>
                    <a:lnTo>
                      <a:pt x="14" y="126"/>
                    </a:lnTo>
                    <a:lnTo>
                      <a:pt x="16" y="136"/>
                    </a:lnTo>
                    <a:lnTo>
                      <a:pt x="21" y="147"/>
                    </a:lnTo>
                    <a:lnTo>
                      <a:pt x="26" y="157"/>
                    </a:lnTo>
                    <a:lnTo>
                      <a:pt x="33" y="166"/>
                    </a:lnTo>
                    <a:lnTo>
                      <a:pt x="40" y="160"/>
                    </a:lnTo>
                    <a:lnTo>
                      <a:pt x="45" y="159"/>
                    </a:lnTo>
                    <a:lnTo>
                      <a:pt x="49" y="157"/>
                    </a:lnTo>
                    <a:lnTo>
                      <a:pt x="54" y="155"/>
                    </a:lnTo>
                    <a:lnTo>
                      <a:pt x="57" y="154"/>
                    </a:lnTo>
                    <a:lnTo>
                      <a:pt x="54" y="143"/>
                    </a:lnTo>
                    <a:lnTo>
                      <a:pt x="52" y="136"/>
                    </a:lnTo>
                    <a:lnTo>
                      <a:pt x="51" y="129"/>
                    </a:lnTo>
                    <a:lnTo>
                      <a:pt x="49" y="119"/>
                    </a:lnTo>
                    <a:lnTo>
                      <a:pt x="47" y="106"/>
                    </a:lnTo>
                    <a:lnTo>
                      <a:pt x="10" y="106"/>
                    </a:lnTo>
                    <a:close/>
                    <a:moveTo>
                      <a:pt x="141" y="56"/>
                    </a:moveTo>
                    <a:lnTo>
                      <a:pt x="124" y="61"/>
                    </a:lnTo>
                    <a:lnTo>
                      <a:pt x="108" y="65"/>
                    </a:lnTo>
                    <a:lnTo>
                      <a:pt x="108" y="98"/>
                    </a:lnTo>
                    <a:lnTo>
                      <a:pt x="152" y="98"/>
                    </a:lnTo>
                    <a:lnTo>
                      <a:pt x="150" y="87"/>
                    </a:lnTo>
                    <a:lnTo>
                      <a:pt x="148" y="75"/>
                    </a:lnTo>
                    <a:lnTo>
                      <a:pt x="147" y="66"/>
                    </a:lnTo>
                    <a:lnTo>
                      <a:pt x="143" y="59"/>
                    </a:lnTo>
                    <a:lnTo>
                      <a:pt x="141" y="56"/>
                    </a:lnTo>
                    <a:close/>
                    <a:moveTo>
                      <a:pt x="66" y="56"/>
                    </a:moveTo>
                    <a:lnTo>
                      <a:pt x="59" y="78"/>
                    </a:lnTo>
                    <a:lnTo>
                      <a:pt x="56" y="98"/>
                    </a:lnTo>
                    <a:lnTo>
                      <a:pt x="99" y="98"/>
                    </a:lnTo>
                    <a:lnTo>
                      <a:pt x="99" y="65"/>
                    </a:lnTo>
                    <a:lnTo>
                      <a:pt x="84" y="61"/>
                    </a:lnTo>
                    <a:lnTo>
                      <a:pt x="66" y="56"/>
                    </a:lnTo>
                    <a:close/>
                    <a:moveTo>
                      <a:pt x="173" y="40"/>
                    </a:moveTo>
                    <a:lnTo>
                      <a:pt x="167" y="44"/>
                    </a:lnTo>
                    <a:lnTo>
                      <a:pt x="159" y="47"/>
                    </a:lnTo>
                    <a:lnTo>
                      <a:pt x="150" y="52"/>
                    </a:lnTo>
                    <a:lnTo>
                      <a:pt x="154" y="65"/>
                    </a:lnTo>
                    <a:lnTo>
                      <a:pt x="157" y="77"/>
                    </a:lnTo>
                    <a:lnTo>
                      <a:pt x="159" y="89"/>
                    </a:lnTo>
                    <a:lnTo>
                      <a:pt x="161" y="98"/>
                    </a:lnTo>
                    <a:lnTo>
                      <a:pt x="197" y="98"/>
                    </a:lnTo>
                    <a:lnTo>
                      <a:pt x="195" y="89"/>
                    </a:lnTo>
                    <a:lnTo>
                      <a:pt x="194" y="78"/>
                    </a:lnTo>
                    <a:lnTo>
                      <a:pt x="190" y="66"/>
                    </a:lnTo>
                    <a:lnTo>
                      <a:pt x="185" y="56"/>
                    </a:lnTo>
                    <a:lnTo>
                      <a:pt x="180" y="47"/>
                    </a:lnTo>
                    <a:lnTo>
                      <a:pt x="173" y="40"/>
                    </a:lnTo>
                    <a:close/>
                    <a:moveTo>
                      <a:pt x="33" y="40"/>
                    </a:moveTo>
                    <a:lnTo>
                      <a:pt x="23" y="56"/>
                    </a:lnTo>
                    <a:lnTo>
                      <a:pt x="14" y="75"/>
                    </a:lnTo>
                    <a:lnTo>
                      <a:pt x="10" y="98"/>
                    </a:lnTo>
                    <a:lnTo>
                      <a:pt x="47" y="98"/>
                    </a:lnTo>
                    <a:lnTo>
                      <a:pt x="49" y="85"/>
                    </a:lnTo>
                    <a:lnTo>
                      <a:pt x="51" y="73"/>
                    </a:lnTo>
                    <a:lnTo>
                      <a:pt x="54" y="61"/>
                    </a:lnTo>
                    <a:lnTo>
                      <a:pt x="57" y="52"/>
                    </a:lnTo>
                    <a:lnTo>
                      <a:pt x="49" y="49"/>
                    </a:lnTo>
                    <a:lnTo>
                      <a:pt x="40" y="44"/>
                    </a:lnTo>
                    <a:lnTo>
                      <a:pt x="37" y="42"/>
                    </a:lnTo>
                    <a:lnTo>
                      <a:pt x="33" y="40"/>
                    </a:lnTo>
                    <a:close/>
                    <a:moveTo>
                      <a:pt x="77" y="14"/>
                    </a:moveTo>
                    <a:lnTo>
                      <a:pt x="68" y="16"/>
                    </a:lnTo>
                    <a:lnTo>
                      <a:pt x="57" y="21"/>
                    </a:lnTo>
                    <a:lnTo>
                      <a:pt x="47" y="26"/>
                    </a:lnTo>
                    <a:lnTo>
                      <a:pt x="40" y="33"/>
                    </a:lnTo>
                    <a:lnTo>
                      <a:pt x="44" y="35"/>
                    </a:lnTo>
                    <a:lnTo>
                      <a:pt x="47" y="38"/>
                    </a:lnTo>
                    <a:lnTo>
                      <a:pt x="54" y="42"/>
                    </a:lnTo>
                    <a:lnTo>
                      <a:pt x="61" y="45"/>
                    </a:lnTo>
                    <a:lnTo>
                      <a:pt x="77" y="14"/>
                    </a:lnTo>
                    <a:close/>
                    <a:moveTo>
                      <a:pt x="129" y="12"/>
                    </a:moveTo>
                    <a:lnTo>
                      <a:pt x="140" y="28"/>
                    </a:lnTo>
                    <a:lnTo>
                      <a:pt x="147" y="45"/>
                    </a:lnTo>
                    <a:lnTo>
                      <a:pt x="150" y="44"/>
                    </a:lnTo>
                    <a:lnTo>
                      <a:pt x="154" y="42"/>
                    </a:lnTo>
                    <a:lnTo>
                      <a:pt x="161" y="38"/>
                    </a:lnTo>
                    <a:lnTo>
                      <a:pt x="167" y="33"/>
                    </a:lnTo>
                    <a:lnTo>
                      <a:pt x="148" y="21"/>
                    </a:lnTo>
                    <a:lnTo>
                      <a:pt x="129" y="12"/>
                    </a:lnTo>
                    <a:close/>
                    <a:moveTo>
                      <a:pt x="108" y="10"/>
                    </a:moveTo>
                    <a:lnTo>
                      <a:pt x="108" y="54"/>
                    </a:lnTo>
                    <a:lnTo>
                      <a:pt x="127" y="52"/>
                    </a:lnTo>
                    <a:lnTo>
                      <a:pt x="140" y="47"/>
                    </a:lnTo>
                    <a:lnTo>
                      <a:pt x="129" y="28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0"/>
                    </a:lnTo>
                    <a:close/>
                    <a:moveTo>
                      <a:pt x="99" y="10"/>
                    </a:moveTo>
                    <a:lnTo>
                      <a:pt x="94" y="10"/>
                    </a:lnTo>
                    <a:lnTo>
                      <a:pt x="91" y="10"/>
                    </a:lnTo>
                    <a:lnTo>
                      <a:pt x="78" y="30"/>
                    </a:lnTo>
                    <a:lnTo>
                      <a:pt x="68" y="49"/>
                    </a:lnTo>
                    <a:lnTo>
                      <a:pt x="75" y="51"/>
                    </a:lnTo>
                    <a:lnTo>
                      <a:pt x="84" y="52"/>
                    </a:lnTo>
                    <a:lnTo>
                      <a:pt x="92" y="54"/>
                    </a:lnTo>
                    <a:lnTo>
                      <a:pt x="99" y="54"/>
                    </a:lnTo>
                    <a:lnTo>
                      <a:pt x="99" y="10"/>
                    </a:lnTo>
                    <a:close/>
                    <a:moveTo>
                      <a:pt x="105" y="0"/>
                    </a:moveTo>
                    <a:lnTo>
                      <a:pt x="124" y="2"/>
                    </a:lnTo>
                    <a:lnTo>
                      <a:pt x="141" y="7"/>
                    </a:lnTo>
                    <a:lnTo>
                      <a:pt x="159" y="16"/>
                    </a:lnTo>
                    <a:lnTo>
                      <a:pt x="174" y="28"/>
                    </a:lnTo>
                    <a:lnTo>
                      <a:pt x="188" y="42"/>
                    </a:lnTo>
                    <a:lnTo>
                      <a:pt x="197" y="59"/>
                    </a:lnTo>
                    <a:lnTo>
                      <a:pt x="204" y="78"/>
                    </a:lnTo>
                    <a:lnTo>
                      <a:pt x="206" y="101"/>
                    </a:lnTo>
                    <a:lnTo>
                      <a:pt x="202" y="131"/>
                    </a:lnTo>
                    <a:lnTo>
                      <a:pt x="192" y="157"/>
                    </a:lnTo>
                    <a:lnTo>
                      <a:pt x="174" y="178"/>
                    </a:lnTo>
                    <a:lnTo>
                      <a:pt x="154" y="192"/>
                    </a:lnTo>
                    <a:lnTo>
                      <a:pt x="129" y="202"/>
                    </a:lnTo>
                    <a:lnTo>
                      <a:pt x="105" y="206"/>
                    </a:lnTo>
                    <a:lnTo>
                      <a:pt x="85" y="204"/>
                    </a:lnTo>
                    <a:lnTo>
                      <a:pt x="68" y="199"/>
                    </a:lnTo>
                    <a:lnTo>
                      <a:pt x="51" y="190"/>
                    </a:lnTo>
                    <a:lnTo>
                      <a:pt x="33" y="178"/>
                    </a:lnTo>
                    <a:lnTo>
                      <a:pt x="21" y="162"/>
                    </a:lnTo>
                    <a:lnTo>
                      <a:pt x="10" y="143"/>
                    </a:lnTo>
                    <a:lnTo>
                      <a:pt x="3" y="122"/>
                    </a:lnTo>
                    <a:lnTo>
                      <a:pt x="0" y="98"/>
                    </a:lnTo>
                    <a:lnTo>
                      <a:pt x="3" y="77"/>
                    </a:lnTo>
                    <a:lnTo>
                      <a:pt x="10" y="58"/>
                    </a:lnTo>
                    <a:lnTo>
                      <a:pt x="23" y="40"/>
                    </a:lnTo>
                    <a:lnTo>
                      <a:pt x="35" y="26"/>
                    </a:lnTo>
                    <a:lnTo>
                      <a:pt x="52" y="14"/>
                    </a:lnTo>
                    <a:lnTo>
                      <a:pt x="70" y="7"/>
                    </a:lnTo>
                    <a:lnTo>
                      <a:pt x="87" y="2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Freeform 148"/>
              <p:cNvSpPr/>
              <p:nvPr/>
            </p:nvSpPr>
            <p:spPr bwMode="auto">
              <a:xfrm>
                <a:off x="2922784" y="2703513"/>
                <a:ext cx="376238" cy="404813"/>
              </a:xfrm>
              <a:custGeom>
                <a:avLst/>
                <a:gdLst>
                  <a:gd name="T0" fmla="*/ 173 w 237"/>
                  <a:gd name="T1" fmla="*/ 0 h 255"/>
                  <a:gd name="T2" fmla="*/ 206 w 237"/>
                  <a:gd name="T3" fmla="*/ 2 h 255"/>
                  <a:gd name="T4" fmla="*/ 237 w 237"/>
                  <a:gd name="T5" fmla="*/ 9 h 255"/>
                  <a:gd name="T6" fmla="*/ 208 w 237"/>
                  <a:gd name="T7" fmla="*/ 14 h 255"/>
                  <a:gd name="T8" fmla="*/ 225 w 237"/>
                  <a:gd name="T9" fmla="*/ 37 h 255"/>
                  <a:gd name="T10" fmla="*/ 194 w 237"/>
                  <a:gd name="T11" fmla="*/ 30 h 255"/>
                  <a:gd name="T12" fmla="*/ 162 w 237"/>
                  <a:gd name="T13" fmla="*/ 31 h 255"/>
                  <a:gd name="T14" fmla="*/ 133 w 237"/>
                  <a:gd name="T15" fmla="*/ 40 h 255"/>
                  <a:gd name="T16" fmla="*/ 105 w 237"/>
                  <a:gd name="T17" fmla="*/ 56 h 255"/>
                  <a:gd name="T18" fmla="*/ 82 w 237"/>
                  <a:gd name="T19" fmla="*/ 78 h 255"/>
                  <a:gd name="T20" fmla="*/ 64 w 237"/>
                  <a:gd name="T21" fmla="*/ 106 h 255"/>
                  <a:gd name="T22" fmla="*/ 54 w 237"/>
                  <a:gd name="T23" fmla="*/ 134 h 255"/>
                  <a:gd name="T24" fmla="*/ 52 w 237"/>
                  <a:gd name="T25" fmla="*/ 164 h 255"/>
                  <a:gd name="T26" fmla="*/ 56 w 237"/>
                  <a:gd name="T27" fmla="*/ 194 h 255"/>
                  <a:gd name="T28" fmla="*/ 70 w 237"/>
                  <a:gd name="T29" fmla="*/ 174 h 255"/>
                  <a:gd name="T30" fmla="*/ 70 w 237"/>
                  <a:gd name="T31" fmla="*/ 255 h 255"/>
                  <a:gd name="T32" fmla="*/ 0 w 237"/>
                  <a:gd name="T33" fmla="*/ 215 h 255"/>
                  <a:gd name="T34" fmla="*/ 31 w 237"/>
                  <a:gd name="T35" fmla="*/ 213 h 255"/>
                  <a:gd name="T36" fmla="*/ 24 w 237"/>
                  <a:gd name="T37" fmla="*/ 181 h 255"/>
                  <a:gd name="T38" fmla="*/ 23 w 237"/>
                  <a:gd name="T39" fmla="*/ 150 h 255"/>
                  <a:gd name="T40" fmla="*/ 28 w 237"/>
                  <a:gd name="T41" fmla="*/ 119 h 255"/>
                  <a:gd name="T42" fmla="*/ 40 w 237"/>
                  <a:gd name="T43" fmla="*/ 89 h 255"/>
                  <a:gd name="T44" fmla="*/ 59 w 237"/>
                  <a:gd name="T45" fmla="*/ 61 h 255"/>
                  <a:gd name="T46" fmla="*/ 82 w 237"/>
                  <a:gd name="T47" fmla="*/ 37 h 255"/>
                  <a:gd name="T48" fmla="*/ 110 w 237"/>
                  <a:gd name="T49" fmla="*/ 17 h 255"/>
                  <a:gd name="T50" fmla="*/ 141 w 237"/>
                  <a:gd name="T51" fmla="*/ 7 h 255"/>
                  <a:gd name="T52" fmla="*/ 173 w 237"/>
                  <a:gd name="T5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7" h="255">
                    <a:moveTo>
                      <a:pt x="173" y="0"/>
                    </a:moveTo>
                    <a:lnTo>
                      <a:pt x="206" y="2"/>
                    </a:lnTo>
                    <a:lnTo>
                      <a:pt x="237" y="9"/>
                    </a:lnTo>
                    <a:lnTo>
                      <a:pt x="208" y="14"/>
                    </a:lnTo>
                    <a:lnTo>
                      <a:pt x="225" y="37"/>
                    </a:lnTo>
                    <a:lnTo>
                      <a:pt x="194" y="30"/>
                    </a:lnTo>
                    <a:lnTo>
                      <a:pt x="162" y="31"/>
                    </a:lnTo>
                    <a:lnTo>
                      <a:pt x="133" y="40"/>
                    </a:lnTo>
                    <a:lnTo>
                      <a:pt x="105" y="56"/>
                    </a:lnTo>
                    <a:lnTo>
                      <a:pt x="82" y="78"/>
                    </a:lnTo>
                    <a:lnTo>
                      <a:pt x="64" y="106"/>
                    </a:lnTo>
                    <a:lnTo>
                      <a:pt x="54" y="134"/>
                    </a:lnTo>
                    <a:lnTo>
                      <a:pt x="52" y="164"/>
                    </a:lnTo>
                    <a:lnTo>
                      <a:pt x="56" y="194"/>
                    </a:lnTo>
                    <a:lnTo>
                      <a:pt x="70" y="174"/>
                    </a:lnTo>
                    <a:lnTo>
                      <a:pt x="70" y="255"/>
                    </a:lnTo>
                    <a:lnTo>
                      <a:pt x="0" y="215"/>
                    </a:lnTo>
                    <a:lnTo>
                      <a:pt x="31" y="213"/>
                    </a:lnTo>
                    <a:lnTo>
                      <a:pt x="24" y="181"/>
                    </a:lnTo>
                    <a:lnTo>
                      <a:pt x="23" y="150"/>
                    </a:lnTo>
                    <a:lnTo>
                      <a:pt x="28" y="119"/>
                    </a:lnTo>
                    <a:lnTo>
                      <a:pt x="40" y="89"/>
                    </a:lnTo>
                    <a:lnTo>
                      <a:pt x="59" y="61"/>
                    </a:lnTo>
                    <a:lnTo>
                      <a:pt x="82" y="37"/>
                    </a:lnTo>
                    <a:lnTo>
                      <a:pt x="110" y="17"/>
                    </a:lnTo>
                    <a:lnTo>
                      <a:pt x="141" y="7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Freeform 149"/>
              <p:cNvSpPr/>
              <p:nvPr/>
            </p:nvSpPr>
            <p:spPr bwMode="auto">
              <a:xfrm>
                <a:off x="3191072" y="2833688"/>
                <a:ext cx="322263" cy="382588"/>
              </a:xfrm>
              <a:custGeom>
                <a:avLst/>
                <a:gdLst>
                  <a:gd name="T0" fmla="*/ 138 w 203"/>
                  <a:gd name="T1" fmla="*/ 0 h 241"/>
                  <a:gd name="T2" fmla="*/ 203 w 203"/>
                  <a:gd name="T3" fmla="*/ 47 h 241"/>
                  <a:gd name="T4" fmla="*/ 173 w 203"/>
                  <a:gd name="T5" fmla="*/ 47 h 241"/>
                  <a:gd name="T6" fmla="*/ 177 w 203"/>
                  <a:gd name="T7" fmla="*/ 82 h 241"/>
                  <a:gd name="T8" fmla="*/ 173 w 203"/>
                  <a:gd name="T9" fmla="*/ 117 h 241"/>
                  <a:gd name="T10" fmla="*/ 161 w 203"/>
                  <a:gd name="T11" fmla="*/ 150 h 241"/>
                  <a:gd name="T12" fmla="*/ 142 w 203"/>
                  <a:gd name="T13" fmla="*/ 181 h 241"/>
                  <a:gd name="T14" fmla="*/ 117 w 203"/>
                  <a:gd name="T15" fmla="*/ 204 h 241"/>
                  <a:gd name="T16" fmla="*/ 91 w 203"/>
                  <a:gd name="T17" fmla="*/ 222 h 241"/>
                  <a:gd name="T18" fmla="*/ 63 w 203"/>
                  <a:gd name="T19" fmla="*/ 234 h 241"/>
                  <a:gd name="T20" fmla="*/ 32 w 203"/>
                  <a:gd name="T21" fmla="*/ 241 h 241"/>
                  <a:gd name="T22" fmla="*/ 0 w 203"/>
                  <a:gd name="T23" fmla="*/ 241 h 241"/>
                  <a:gd name="T24" fmla="*/ 28 w 203"/>
                  <a:gd name="T25" fmla="*/ 228 h 241"/>
                  <a:gd name="T26" fmla="*/ 5 w 203"/>
                  <a:gd name="T27" fmla="*/ 211 h 241"/>
                  <a:gd name="T28" fmla="*/ 37 w 203"/>
                  <a:gd name="T29" fmla="*/ 211 h 241"/>
                  <a:gd name="T30" fmla="*/ 67 w 203"/>
                  <a:gd name="T31" fmla="*/ 202 h 241"/>
                  <a:gd name="T32" fmla="*/ 94 w 203"/>
                  <a:gd name="T33" fmla="*/ 185 h 241"/>
                  <a:gd name="T34" fmla="*/ 119 w 203"/>
                  <a:gd name="T35" fmla="*/ 162 h 241"/>
                  <a:gd name="T36" fmla="*/ 133 w 203"/>
                  <a:gd name="T37" fmla="*/ 139 h 241"/>
                  <a:gd name="T38" fmla="*/ 143 w 203"/>
                  <a:gd name="T39" fmla="*/ 113 h 241"/>
                  <a:gd name="T40" fmla="*/ 147 w 203"/>
                  <a:gd name="T41" fmla="*/ 87 h 241"/>
                  <a:gd name="T42" fmla="*/ 147 w 203"/>
                  <a:gd name="T43" fmla="*/ 61 h 241"/>
                  <a:gd name="T44" fmla="*/ 129 w 203"/>
                  <a:gd name="T45" fmla="*/ 80 h 241"/>
                  <a:gd name="T46" fmla="*/ 138 w 203"/>
                  <a:gd name="T47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3" h="241">
                    <a:moveTo>
                      <a:pt x="138" y="0"/>
                    </a:moveTo>
                    <a:lnTo>
                      <a:pt x="203" y="47"/>
                    </a:lnTo>
                    <a:lnTo>
                      <a:pt x="173" y="47"/>
                    </a:lnTo>
                    <a:lnTo>
                      <a:pt x="177" y="82"/>
                    </a:lnTo>
                    <a:lnTo>
                      <a:pt x="173" y="117"/>
                    </a:lnTo>
                    <a:lnTo>
                      <a:pt x="161" y="150"/>
                    </a:lnTo>
                    <a:lnTo>
                      <a:pt x="142" y="181"/>
                    </a:lnTo>
                    <a:lnTo>
                      <a:pt x="117" y="204"/>
                    </a:lnTo>
                    <a:lnTo>
                      <a:pt x="91" y="222"/>
                    </a:lnTo>
                    <a:lnTo>
                      <a:pt x="63" y="234"/>
                    </a:lnTo>
                    <a:lnTo>
                      <a:pt x="32" y="241"/>
                    </a:lnTo>
                    <a:lnTo>
                      <a:pt x="0" y="241"/>
                    </a:lnTo>
                    <a:lnTo>
                      <a:pt x="28" y="228"/>
                    </a:lnTo>
                    <a:lnTo>
                      <a:pt x="5" y="211"/>
                    </a:lnTo>
                    <a:lnTo>
                      <a:pt x="37" y="211"/>
                    </a:lnTo>
                    <a:lnTo>
                      <a:pt x="67" y="202"/>
                    </a:lnTo>
                    <a:lnTo>
                      <a:pt x="94" y="185"/>
                    </a:lnTo>
                    <a:lnTo>
                      <a:pt x="119" y="162"/>
                    </a:lnTo>
                    <a:lnTo>
                      <a:pt x="133" y="139"/>
                    </a:lnTo>
                    <a:lnTo>
                      <a:pt x="143" y="113"/>
                    </a:lnTo>
                    <a:lnTo>
                      <a:pt x="147" y="87"/>
                    </a:lnTo>
                    <a:lnTo>
                      <a:pt x="147" y="61"/>
                    </a:lnTo>
                    <a:lnTo>
                      <a:pt x="129" y="80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40" name="Group 264"/>
            <p:cNvGrpSpPr/>
            <p:nvPr/>
          </p:nvGrpSpPr>
          <p:grpSpPr>
            <a:xfrm rot="2100000" flipH="1">
              <a:off x="2796693" y="2313586"/>
              <a:ext cx="1457734" cy="1126935"/>
              <a:chOff x="5186363" y="712788"/>
              <a:chExt cx="2124075" cy="868362"/>
            </a:xfrm>
            <a:solidFill>
              <a:srgbClr val="85DFFF"/>
            </a:solidFill>
          </p:grpSpPr>
          <p:sp>
            <p:nvSpPr>
              <p:cNvPr id="41" name="Freeform 6"/>
              <p:cNvSpPr/>
              <p:nvPr/>
            </p:nvSpPr>
            <p:spPr bwMode="auto">
              <a:xfrm>
                <a:off x="7229476" y="1484313"/>
                <a:ext cx="14288" cy="65088"/>
              </a:xfrm>
              <a:custGeom>
                <a:avLst/>
                <a:gdLst>
                  <a:gd name="T0" fmla="*/ 0 w 25"/>
                  <a:gd name="T1" fmla="*/ 0 h 121"/>
                  <a:gd name="T2" fmla="*/ 4 w 25"/>
                  <a:gd name="T3" fmla="*/ 12 h 121"/>
                  <a:gd name="T4" fmla="*/ 6 w 25"/>
                  <a:gd name="T5" fmla="*/ 18 h 121"/>
                  <a:gd name="T6" fmla="*/ 8 w 25"/>
                  <a:gd name="T7" fmla="*/ 22 h 121"/>
                  <a:gd name="T8" fmla="*/ 10 w 25"/>
                  <a:gd name="T9" fmla="*/ 23 h 121"/>
                  <a:gd name="T10" fmla="*/ 12 w 25"/>
                  <a:gd name="T11" fmla="*/ 25 h 121"/>
                  <a:gd name="T12" fmla="*/ 13 w 25"/>
                  <a:gd name="T13" fmla="*/ 30 h 121"/>
                  <a:gd name="T14" fmla="*/ 16 w 25"/>
                  <a:gd name="T15" fmla="*/ 39 h 121"/>
                  <a:gd name="T16" fmla="*/ 19 w 25"/>
                  <a:gd name="T17" fmla="*/ 53 h 121"/>
                  <a:gd name="T18" fmla="*/ 18 w 25"/>
                  <a:gd name="T19" fmla="*/ 51 h 121"/>
                  <a:gd name="T20" fmla="*/ 18 w 25"/>
                  <a:gd name="T21" fmla="*/ 48 h 121"/>
                  <a:gd name="T22" fmla="*/ 17 w 25"/>
                  <a:gd name="T23" fmla="*/ 47 h 121"/>
                  <a:gd name="T24" fmla="*/ 17 w 25"/>
                  <a:gd name="T25" fmla="*/ 47 h 121"/>
                  <a:gd name="T26" fmla="*/ 16 w 25"/>
                  <a:gd name="T27" fmla="*/ 46 h 121"/>
                  <a:gd name="T28" fmla="*/ 17 w 25"/>
                  <a:gd name="T29" fmla="*/ 56 h 121"/>
                  <a:gd name="T30" fmla="*/ 19 w 25"/>
                  <a:gd name="T31" fmla="*/ 69 h 121"/>
                  <a:gd name="T32" fmla="*/ 22 w 25"/>
                  <a:gd name="T33" fmla="*/ 81 h 121"/>
                  <a:gd name="T34" fmla="*/ 19 w 25"/>
                  <a:gd name="T35" fmla="*/ 79 h 121"/>
                  <a:gd name="T36" fmla="*/ 25 w 25"/>
                  <a:gd name="T37" fmla="*/ 121 h 121"/>
                  <a:gd name="T38" fmla="*/ 23 w 25"/>
                  <a:gd name="T39" fmla="*/ 115 h 121"/>
                  <a:gd name="T40" fmla="*/ 22 w 25"/>
                  <a:gd name="T41" fmla="*/ 104 h 121"/>
                  <a:gd name="T42" fmla="*/ 21 w 25"/>
                  <a:gd name="T43" fmla="*/ 93 h 121"/>
                  <a:gd name="T44" fmla="*/ 18 w 25"/>
                  <a:gd name="T45" fmla="*/ 84 h 121"/>
                  <a:gd name="T46" fmla="*/ 16 w 25"/>
                  <a:gd name="T47" fmla="*/ 78 h 121"/>
                  <a:gd name="T48" fmla="*/ 18 w 25"/>
                  <a:gd name="T49" fmla="*/ 101 h 121"/>
                  <a:gd name="T50" fmla="*/ 10 w 25"/>
                  <a:gd name="T51" fmla="*/ 62 h 121"/>
                  <a:gd name="T52" fmla="*/ 11 w 25"/>
                  <a:gd name="T53" fmla="*/ 65 h 121"/>
                  <a:gd name="T54" fmla="*/ 12 w 25"/>
                  <a:gd name="T55" fmla="*/ 68 h 121"/>
                  <a:gd name="T56" fmla="*/ 13 w 25"/>
                  <a:gd name="T57" fmla="*/ 69 h 121"/>
                  <a:gd name="T58" fmla="*/ 13 w 25"/>
                  <a:gd name="T59" fmla="*/ 68 h 121"/>
                  <a:gd name="T60" fmla="*/ 13 w 25"/>
                  <a:gd name="T61" fmla="*/ 67 h 121"/>
                  <a:gd name="T62" fmla="*/ 13 w 25"/>
                  <a:gd name="T63" fmla="*/ 64 h 121"/>
                  <a:gd name="T64" fmla="*/ 13 w 25"/>
                  <a:gd name="T65" fmla="*/ 61 h 121"/>
                  <a:gd name="T66" fmla="*/ 13 w 25"/>
                  <a:gd name="T67" fmla="*/ 57 h 121"/>
                  <a:gd name="T68" fmla="*/ 12 w 25"/>
                  <a:gd name="T69" fmla="*/ 53 h 121"/>
                  <a:gd name="T70" fmla="*/ 11 w 25"/>
                  <a:gd name="T71" fmla="*/ 50 h 121"/>
                  <a:gd name="T72" fmla="*/ 8 w 25"/>
                  <a:gd name="T73" fmla="*/ 48 h 121"/>
                  <a:gd name="T74" fmla="*/ 7 w 25"/>
                  <a:gd name="T75" fmla="*/ 46 h 121"/>
                  <a:gd name="T76" fmla="*/ 6 w 25"/>
                  <a:gd name="T77" fmla="*/ 42 h 121"/>
                  <a:gd name="T78" fmla="*/ 5 w 25"/>
                  <a:gd name="T79" fmla="*/ 36 h 121"/>
                  <a:gd name="T80" fmla="*/ 1 w 25"/>
                  <a:gd name="T81" fmla="*/ 25 h 121"/>
                  <a:gd name="T82" fmla="*/ 2 w 25"/>
                  <a:gd name="T83" fmla="*/ 26 h 121"/>
                  <a:gd name="T84" fmla="*/ 4 w 25"/>
                  <a:gd name="T85" fmla="*/ 25 h 121"/>
                  <a:gd name="T86" fmla="*/ 4 w 25"/>
                  <a:gd name="T87" fmla="*/ 23 h 121"/>
                  <a:gd name="T88" fmla="*/ 4 w 25"/>
                  <a:gd name="T89" fmla="*/ 19 h 121"/>
                  <a:gd name="T90" fmla="*/ 2 w 25"/>
                  <a:gd name="T91" fmla="*/ 14 h 121"/>
                  <a:gd name="T92" fmla="*/ 1 w 25"/>
                  <a:gd name="T93" fmla="*/ 9 h 121"/>
                  <a:gd name="T94" fmla="*/ 1 w 25"/>
                  <a:gd name="T95" fmla="*/ 3 h 121"/>
                  <a:gd name="T96" fmla="*/ 0 w 25"/>
                  <a:gd name="T9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" h="121">
                    <a:moveTo>
                      <a:pt x="0" y="0"/>
                    </a:moveTo>
                    <a:lnTo>
                      <a:pt x="4" y="12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10" y="23"/>
                    </a:lnTo>
                    <a:lnTo>
                      <a:pt x="12" y="25"/>
                    </a:lnTo>
                    <a:lnTo>
                      <a:pt x="13" y="30"/>
                    </a:lnTo>
                    <a:lnTo>
                      <a:pt x="16" y="39"/>
                    </a:lnTo>
                    <a:lnTo>
                      <a:pt x="19" y="53"/>
                    </a:lnTo>
                    <a:lnTo>
                      <a:pt x="18" y="51"/>
                    </a:lnTo>
                    <a:lnTo>
                      <a:pt x="18" y="48"/>
                    </a:lnTo>
                    <a:lnTo>
                      <a:pt x="17" y="47"/>
                    </a:lnTo>
                    <a:lnTo>
                      <a:pt x="17" y="47"/>
                    </a:lnTo>
                    <a:lnTo>
                      <a:pt x="16" y="46"/>
                    </a:lnTo>
                    <a:lnTo>
                      <a:pt x="17" y="56"/>
                    </a:lnTo>
                    <a:lnTo>
                      <a:pt x="19" y="69"/>
                    </a:lnTo>
                    <a:lnTo>
                      <a:pt x="22" y="81"/>
                    </a:lnTo>
                    <a:lnTo>
                      <a:pt x="19" y="79"/>
                    </a:lnTo>
                    <a:lnTo>
                      <a:pt x="25" y="121"/>
                    </a:lnTo>
                    <a:lnTo>
                      <a:pt x="23" y="115"/>
                    </a:lnTo>
                    <a:lnTo>
                      <a:pt x="22" y="104"/>
                    </a:lnTo>
                    <a:lnTo>
                      <a:pt x="21" y="93"/>
                    </a:lnTo>
                    <a:lnTo>
                      <a:pt x="18" y="84"/>
                    </a:lnTo>
                    <a:lnTo>
                      <a:pt x="16" y="78"/>
                    </a:lnTo>
                    <a:lnTo>
                      <a:pt x="18" y="101"/>
                    </a:lnTo>
                    <a:lnTo>
                      <a:pt x="10" y="62"/>
                    </a:lnTo>
                    <a:lnTo>
                      <a:pt x="11" y="65"/>
                    </a:lnTo>
                    <a:lnTo>
                      <a:pt x="12" y="68"/>
                    </a:lnTo>
                    <a:lnTo>
                      <a:pt x="13" y="69"/>
                    </a:lnTo>
                    <a:lnTo>
                      <a:pt x="13" y="68"/>
                    </a:lnTo>
                    <a:lnTo>
                      <a:pt x="13" y="67"/>
                    </a:lnTo>
                    <a:lnTo>
                      <a:pt x="13" y="64"/>
                    </a:lnTo>
                    <a:lnTo>
                      <a:pt x="13" y="61"/>
                    </a:lnTo>
                    <a:lnTo>
                      <a:pt x="13" y="57"/>
                    </a:lnTo>
                    <a:lnTo>
                      <a:pt x="12" y="53"/>
                    </a:lnTo>
                    <a:lnTo>
                      <a:pt x="11" y="50"/>
                    </a:lnTo>
                    <a:lnTo>
                      <a:pt x="8" y="48"/>
                    </a:lnTo>
                    <a:lnTo>
                      <a:pt x="7" y="46"/>
                    </a:lnTo>
                    <a:lnTo>
                      <a:pt x="6" y="42"/>
                    </a:lnTo>
                    <a:lnTo>
                      <a:pt x="5" y="36"/>
                    </a:lnTo>
                    <a:lnTo>
                      <a:pt x="1" y="25"/>
                    </a:lnTo>
                    <a:lnTo>
                      <a:pt x="2" y="26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4" y="19"/>
                    </a:lnTo>
                    <a:lnTo>
                      <a:pt x="2" y="14"/>
                    </a:lnTo>
                    <a:lnTo>
                      <a:pt x="1" y="9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Freeform 7"/>
              <p:cNvSpPr/>
              <p:nvPr/>
            </p:nvSpPr>
            <p:spPr bwMode="auto">
              <a:xfrm>
                <a:off x="7215188" y="1428750"/>
                <a:ext cx="22225" cy="57150"/>
              </a:xfrm>
              <a:custGeom>
                <a:avLst/>
                <a:gdLst>
                  <a:gd name="T0" fmla="*/ 1 w 44"/>
                  <a:gd name="T1" fmla="*/ 0 h 108"/>
                  <a:gd name="T2" fmla="*/ 3 w 44"/>
                  <a:gd name="T3" fmla="*/ 4 h 108"/>
                  <a:gd name="T4" fmla="*/ 6 w 44"/>
                  <a:gd name="T5" fmla="*/ 11 h 108"/>
                  <a:gd name="T6" fmla="*/ 8 w 44"/>
                  <a:gd name="T7" fmla="*/ 20 h 108"/>
                  <a:gd name="T8" fmla="*/ 12 w 44"/>
                  <a:gd name="T9" fmla="*/ 27 h 108"/>
                  <a:gd name="T10" fmla="*/ 14 w 44"/>
                  <a:gd name="T11" fmla="*/ 31 h 108"/>
                  <a:gd name="T12" fmla="*/ 13 w 44"/>
                  <a:gd name="T13" fmla="*/ 27 h 108"/>
                  <a:gd name="T14" fmla="*/ 12 w 44"/>
                  <a:gd name="T15" fmla="*/ 23 h 108"/>
                  <a:gd name="T16" fmla="*/ 11 w 44"/>
                  <a:gd name="T17" fmla="*/ 20 h 108"/>
                  <a:gd name="T18" fmla="*/ 9 w 44"/>
                  <a:gd name="T19" fmla="*/ 17 h 108"/>
                  <a:gd name="T20" fmla="*/ 9 w 44"/>
                  <a:gd name="T21" fmla="*/ 14 h 108"/>
                  <a:gd name="T22" fmla="*/ 9 w 44"/>
                  <a:gd name="T23" fmla="*/ 12 h 108"/>
                  <a:gd name="T24" fmla="*/ 11 w 44"/>
                  <a:gd name="T25" fmla="*/ 12 h 108"/>
                  <a:gd name="T26" fmla="*/ 11 w 44"/>
                  <a:gd name="T27" fmla="*/ 12 h 108"/>
                  <a:gd name="T28" fmla="*/ 12 w 44"/>
                  <a:gd name="T29" fmla="*/ 14 h 108"/>
                  <a:gd name="T30" fmla="*/ 12 w 44"/>
                  <a:gd name="T31" fmla="*/ 16 h 108"/>
                  <a:gd name="T32" fmla="*/ 13 w 44"/>
                  <a:gd name="T33" fmla="*/ 17 h 108"/>
                  <a:gd name="T34" fmla="*/ 14 w 44"/>
                  <a:gd name="T35" fmla="*/ 20 h 108"/>
                  <a:gd name="T36" fmla="*/ 16 w 44"/>
                  <a:gd name="T37" fmla="*/ 22 h 108"/>
                  <a:gd name="T38" fmla="*/ 17 w 44"/>
                  <a:gd name="T39" fmla="*/ 23 h 108"/>
                  <a:gd name="T40" fmla="*/ 17 w 44"/>
                  <a:gd name="T41" fmla="*/ 23 h 108"/>
                  <a:gd name="T42" fmla="*/ 23 w 44"/>
                  <a:gd name="T43" fmla="*/ 54 h 108"/>
                  <a:gd name="T44" fmla="*/ 33 w 44"/>
                  <a:gd name="T45" fmla="*/ 70 h 108"/>
                  <a:gd name="T46" fmla="*/ 31 w 44"/>
                  <a:gd name="T47" fmla="*/ 59 h 108"/>
                  <a:gd name="T48" fmla="*/ 31 w 44"/>
                  <a:gd name="T49" fmla="*/ 54 h 108"/>
                  <a:gd name="T50" fmla="*/ 31 w 44"/>
                  <a:gd name="T51" fmla="*/ 53 h 108"/>
                  <a:gd name="T52" fmla="*/ 31 w 44"/>
                  <a:gd name="T53" fmla="*/ 54 h 108"/>
                  <a:gd name="T54" fmla="*/ 33 w 44"/>
                  <a:gd name="T55" fmla="*/ 55 h 108"/>
                  <a:gd name="T56" fmla="*/ 34 w 44"/>
                  <a:gd name="T57" fmla="*/ 54 h 108"/>
                  <a:gd name="T58" fmla="*/ 34 w 44"/>
                  <a:gd name="T59" fmla="*/ 49 h 108"/>
                  <a:gd name="T60" fmla="*/ 36 w 44"/>
                  <a:gd name="T61" fmla="*/ 59 h 108"/>
                  <a:gd name="T62" fmla="*/ 39 w 44"/>
                  <a:gd name="T63" fmla="*/ 72 h 108"/>
                  <a:gd name="T64" fmla="*/ 41 w 44"/>
                  <a:gd name="T65" fmla="*/ 87 h 108"/>
                  <a:gd name="T66" fmla="*/ 44 w 44"/>
                  <a:gd name="T67" fmla="*/ 99 h 108"/>
                  <a:gd name="T68" fmla="*/ 42 w 44"/>
                  <a:gd name="T69" fmla="*/ 108 h 108"/>
                  <a:gd name="T70" fmla="*/ 28 w 44"/>
                  <a:gd name="T71" fmla="*/ 76 h 108"/>
                  <a:gd name="T72" fmla="*/ 30 w 44"/>
                  <a:gd name="T73" fmla="*/ 87 h 108"/>
                  <a:gd name="T74" fmla="*/ 34 w 44"/>
                  <a:gd name="T75" fmla="*/ 96 h 108"/>
                  <a:gd name="T76" fmla="*/ 28 w 44"/>
                  <a:gd name="T77" fmla="*/ 97 h 108"/>
                  <a:gd name="T78" fmla="*/ 29 w 44"/>
                  <a:gd name="T79" fmla="*/ 104 h 108"/>
                  <a:gd name="T80" fmla="*/ 28 w 44"/>
                  <a:gd name="T81" fmla="*/ 100 h 108"/>
                  <a:gd name="T82" fmla="*/ 26 w 44"/>
                  <a:gd name="T83" fmla="*/ 96 h 108"/>
                  <a:gd name="T84" fmla="*/ 24 w 44"/>
                  <a:gd name="T85" fmla="*/ 94 h 108"/>
                  <a:gd name="T86" fmla="*/ 23 w 44"/>
                  <a:gd name="T87" fmla="*/ 93 h 108"/>
                  <a:gd name="T88" fmla="*/ 22 w 44"/>
                  <a:gd name="T89" fmla="*/ 89 h 108"/>
                  <a:gd name="T90" fmla="*/ 20 w 44"/>
                  <a:gd name="T91" fmla="*/ 77 h 108"/>
                  <a:gd name="T92" fmla="*/ 18 w 44"/>
                  <a:gd name="T93" fmla="*/ 61 h 108"/>
                  <a:gd name="T94" fmla="*/ 14 w 44"/>
                  <a:gd name="T95" fmla="*/ 42 h 108"/>
                  <a:gd name="T96" fmla="*/ 11 w 44"/>
                  <a:gd name="T97" fmla="*/ 34 h 108"/>
                  <a:gd name="T98" fmla="*/ 8 w 44"/>
                  <a:gd name="T99" fmla="*/ 28 h 108"/>
                  <a:gd name="T100" fmla="*/ 6 w 44"/>
                  <a:gd name="T101" fmla="*/ 21 h 108"/>
                  <a:gd name="T102" fmla="*/ 3 w 44"/>
                  <a:gd name="T103" fmla="*/ 12 h 108"/>
                  <a:gd name="T104" fmla="*/ 0 w 44"/>
                  <a:gd name="T105" fmla="*/ 1 h 108"/>
                  <a:gd name="T106" fmla="*/ 1 w 44"/>
                  <a:gd name="T10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" h="108">
                    <a:moveTo>
                      <a:pt x="1" y="0"/>
                    </a:moveTo>
                    <a:lnTo>
                      <a:pt x="3" y="4"/>
                    </a:lnTo>
                    <a:lnTo>
                      <a:pt x="6" y="11"/>
                    </a:lnTo>
                    <a:lnTo>
                      <a:pt x="8" y="20"/>
                    </a:lnTo>
                    <a:lnTo>
                      <a:pt x="12" y="27"/>
                    </a:lnTo>
                    <a:lnTo>
                      <a:pt x="14" y="31"/>
                    </a:lnTo>
                    <a:lnTo>
                      <a:pt x="13" y="27"/>
                    </a:lnTo>
                    <a:lnTo>
                      <a:pt x="12" y="23"/>
                    </a:lnTo>
                    <a:lnTo>
                      <a:pt x="11" y="20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20"/>
                    </a:lnTo>
                    <a:lnTo>
                      <a:pt x="16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3" y="54"/>
                    </a:lnTo>
                    <a:lnTo>
                      <a:pt x="33" y="70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53"/>
                    </a:lnTo>
                    <a:lnTo>
                      <a:pt x="31" y="54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4" y="49"/>
                    </a:lnTo>
                    <a:lnTo>
                      <a:pt x="36" y="59"/>
                    </a:lnTo>
                    <a:lnTo>
                      <a:pt x="39" y="72"/>
                    </a:lnTo>
                    <a:lnTo>
                      <a:pt x="41" y="87"/>
                    </a:lnTo>
                    <a:lnTo>
                      <a:pt x="44" y="99"/>
                    </a:lnTo>
                    <a:lnTo>
                      <a:pt x="42" y="108"/>
                    </a:lnTo>
                    <a:lnTo>
                      <a:pt x="28" y="76"/>
                    </a:lnTo>
                    <a:lnTo>
                      <a:pt x="30" y="87"/>
                    </a:lnTo>
                    <a:lnTo>
                      <a:pt x="34" y="96"/>
                    </a:lnTo>
                    <a:lnTo>
                      <a:pt x="28" y="97"/>
                    </a:lnTo>
                    <a:lnTo>
                      <a:pt x="29" y="104"/>
                    </a:lnTo>
                    <a:lnTo>
                      <a:pt x="28" y="100"/>
                    </a:lnTo>
                    <a:lnTo>
                      <a:pt x="26" y="96"/>
                    </a:lnTo>
                    <a:lnTo>
                      <a:pt x="24" y="94"/>
                    </a:lnTo>
                    <a:lnTo>
                      <a:pt x="23" y="93"/>
                    </a:lnTo>
                    <a:lnTo>
                      <a:pt x="22" y="89"/>
                    </a:lnTo>
                    <a:lnTo>
                      <a:pt x="20" y="77"/>
                    </a:lnTo>
                    <a:lnTo>
                      <a:pt x="18" y="61"/>
                    </a:lnTo>
                    <a:lnTo>
                      <a:pt x="14" y="42"/>
                    </a:lnTo>
                    <a:lnTo>
                      <a:pt x="11" y="34"/>
                    </a:lnTo>
                    <a:lnTo>
                      <a:pt x="8" y="28"/>
                    </a:lnTo>
                    <a:lnTo>
                      <a:pt x="6" y="21"/>
                    </a:lnTo>
                    <a:lnTo>
                      <a:pt x="3" y="1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Freeform 8"/>
              <p:cNvSpPr/>
              <p:nvPr/>
            </p:nvSpPr>
            <p:spPr bwMode="auto">
              <a:xfrm>
                <a:off x="6132513" y="765175"/>
                <a:ext cx="60325" cy="9525"/>
              </a:xfrm>
              <a:custGeom>
                <a:avLst/>
                <a:gdLst>
                  <a:gd name="T0" fmla="*/ 54 w 112"/>
                  <a:gd name="T1" fmla="*/ 0 h 18"/>
                  <a:gd name="T2" fmla="*/ 56 w 112"/>
                  <a:gd name="T3" fmla="*/ 1 h 18"/>
                  <a:gd name="T4" fmla="*/ 53 w 112"/>
                  <a:gd name="T5" fmla="*/ 1 h 18"/>
                  <a:gd name="T6" fmla="*/ 51 w 112"/>
                  <a:gd name="T7" fmla="*/ 2 h 18"/>
                  <a:gd name="T8" fmla="*/ 51 w 112"/>
                  <a:gd name="T9" fmla="*/ 2 h 18"/>
                  <a:gd name="T10" fmla="*/ 52 w 112"/>
                  <a:gd name="T11" fmla="*/ 4 h 18"/>
                  <a:gd name="T12" fmla="*/ 56 w 112"/>
                  <a:gd name="T13" fmla="*/ 5 h 18"/>
                  <a:gd name="T14" fmla="*/ 59 w 112"/>
                  <a:gd name="T15" fmla="*/ 6 h 18"/>
                  <a:gd name="T16" fmla="*/ 63 w 112"/>
                  <a:gd name="T17" fmla="*/ 7 h 18"/>
                  <a:gd name="T18" fmla="*/ 69 w 112"/>
                  <a:gd name="T19" fmla="*/ 8 h 18"/>
                  <a:gd name="T20" fmla="*/ 75 w 112"/>
                  <a:gd name="T21" fmla="*/ 8 h 18"/>
                  <a:gd name="T22" fmla="*/ 69 w 112"/>
                  <a:gd name="T23" fmla="*/ 10 h 18"/>
                  <a:gd name="T24" fmla="*/ 74 w 112"/>
                  <a:gd name="T25" fmla="*/ 8 h 18"/>
                  <a:gd name="T26" fmla="*/ 84 w 112"/>
                  <a:gd name="T27" fmla="*/ 8 h 18"/>
                  <a:gd name="T28" fmla="*/ 93 w 112"/>
                  <a:gd name="T29" fmla="*/ 10 h 18"/>
                  <a:gd name="T30" fmla="*/ 101 w 112"/>
                  <a:gd name="T31" fmla="*/ 12 h 18"/>
                  <a:gd name="T32" fmla="*/ 98 w 112"/>
                  <a:gd name="T33" fmla="*/ 12 h 18"/>
                  <a:gd name="T34" fmla="*/ 96 w 112"/>
                  <a:gd name="T35" fmla="*/ 12 h 18"/>
                  <a:gd name="T36" fmla="*/ 96 w 112"/>
                  <a:gd name="T37" fmla="*/ 12 h 18"/>
                  <a:gd name="T38" fmla="*/ 96 w 112"/>
                  <a:gd name="T39" fmla="*/ 12 h 18"/>
                  <a:gd name="T40" fmla="*/ 98 w 112"/>
                  <a:gd name="T41" fmla="*/ 13 h 18"/>
                  <a:gd name="T42" fmla="*/ 101 w 112"/>
                  <a:gd name="T43" fmla="*/ 13 h 18"/>
                  <a:gd name="T44" fmla="*/ 103 w 112"/>
                  <a:gd name="T45" fmla="*/ 15 h 18"/>
                  <a:gd name="T46" fmla="*/ 105 w 112"/>
                  <a:gd name="T47" fmla="*/ 16 h 18"/>
                  <a:gd name="T48" fmla="*/ 108 w 112"/>
                  <a:gd name="T49" fmla="*/ 16 h 18"/>
                  <a:gd name="T50" fmla="*/ 110 w 112"/>
                  <a:gd name="T51" fmla="*/ 17 h 18"/>
                  <a:gd name="T52" fmla="*/ 112 w 112"/>
                  <a:gd name="T53" fmla="*/ 18 h 18"/>
                  <a:gd name="T54" fmla="*/ 28 w 112"/>
                  <a:gd name="T55" fmla="*/ 7 h 18"/>
                  <a:gd name="T56" fmla="*/ 29 w 112"/>
                  <a:gd name="T57" fmla="*/ 7 h 18"/>
                  <a:gd name="T58" fmla="*/ 30 w 112"/>
                  <a:gd name="T59" fmla="*/ 7 h 18"/>
                  <a:gd name="T60" fmla="*/ 32 w 112"/>
                  <a:gd name="T61" fmla="*/ 6 h 18"/>
                  <a:gd name="T62" fmla="*/ 35 w 112"/>
                  <a:gd name="T63" fmla="*/ 6 h 18"/>
                  <a:gd name="T64" fmla="*/ 39 w 112"/>
                  <a:gd name="T65" fmla="*/ 6 h 18"/>
                  <a:gd name="T66" fmla="*/ 28 w 112"/>
                  <a:gd name="T67" fmla="*/ 6 h 18"/>
                  <a:gd name="T68" fmla="*/ 20 w 112"/>
                  <a:gd name="T69" fmla="*/ 6 h 18"/>
                  <a:gd name="T70" fmla="*/ 15 w 112"/>
                  <a:gd name="T71" fmla="*/ 7 h 18"/>
                  <a:gd name="T72" fmla="*/ 9 w 112"/>
                  <a:gd name="T73" fmla="*/ 7 h 18"/>
                  <a:gd name="T74" fmla="*/ 0 w 112"/>
                  <a:gd name="T75" fmla="*/ 7 h 18"/>
                  <a:gd name="T76" fmla="*/ 54 w 112"/>
                  <a:gd name="T7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8">
                    <a:moveTo>
                      <a:pt x="54" y="0"/>
                    </a:moveTo>
                    <a:lnTo>
                      <a:pt x="56" y="1"/>
                    </a:lnTo>
                    <a:lnTo>
                      <a:pt x="53" y="1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2" y="4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3" y="7"/>
                    </a:lnTo>
                    <a:lnTo>
                      <a:pt x="69" y="8"/>
                    </a:lnTo>
                    <a:lnTo>
                      <a:pt x="75" y="8"/>
                    </a:lnTo>
                    <a:lnTo>
                      <a:pt x="69" y="10"/>
                    </a:lnTo>
                    <a:lnTo>
                      <a:pt x="74" y="8"/>
                    </a:lnTo>
                    <a:lnTo>
                      <a:pt x="84" y="8"/>
                    </a:lnTo>
                    <a:lnTo>
                      <a:pt x="93" y="10"/>
                    </a:lnTo>
                    <a:lnTo>
                      <a:pt x="101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8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5" y="16"/>
                    </a:lnTo>
                    <a:lnTo>
                      <a:pt x="108" y="16"/>
                    </a:lnTo>
                    <a:lnTo>
                      <a:pt x="110" y="17"/>
                    </a:lnTo>
                    <a:lnTo>
                      <a:pt x="112" y="18"/>
                    </a:lnTo>
                    <a:lnTo>
                      <a:pt x="28" y="7"/>
                    </a:lnTo>
                    <a:lnTo>
                      <a:pt x="29" y="7"/>
                    </a:lnTo>
                    <a:lnTo>
                      <a:pt x="30" y="7"/>
                    </a:lnTo>
                    <a:lnTo>
                      <a:pt x="32" y="6"/>
                    </a:lnTo>
                    <a:lnTo>
                      <a:pt x="35" y="6"/>
                    </a:lnTo>
                    <a:lnTo>
                      <a:pt x="39" y="6"/>
                    </a:lnTo>
                    <a:lnTo>
                      <a:pt x="28" y="6"/>
                    </a:lnTo>
                    <a:lnTo>
                      <a:pt x="20" y="6"/>
                    </a:lnTo>
                    <a:lnTo>
                      <a:pt x="15" y="7"/>
                    </a:lnTo>
                    <a:lnTo>
                      <a:pt x="9" y="7"/>
                    </a:lnTo>
                    <a:lnTo>
                      <a:pt x="0" y="7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Freeform 9"/>
              <p:cNvSpPr/>
              <p:nvPr/>
            </p:nvSpPr>
            <p:spPr bwMode="auto">
              <a:xfrm>
                <a:off x="5249863" y="801688"/>
                <a:ext cx="4763" cy="1588"/>
              </a:xfrm>
              <a:custGeom>
                <a:avLst/>
                <a:gdLst>
                  <a:gd name="T0" fmla="*/ 10 w 11"/>
                  <a:gd name="T1" fmla="*/ 0 h 4"/>
                  <a:gd name="T2" fmla="*/ 11 w 11"/>
                  <a:gd name="T3" fmla="*/ 0 h 4"/>
                  <a:gd name="T4" fmla="*/ 10 w 11"/>
                  <a:gd name="T5" fmla="*/ 2 h 4"/>
                  <a:gd name="T6" fmla="*/ 10 w 11"/>
                  <a:gd name="T7" fmla="*/ 2 h 4"/>
                  <a:gd name="T8" fmla="*/ 8 w 11"/>
                  <a:gd name="T9" fmla="*/ 3 h 4"/>
                  <a:gd name="T10" fmla="*/ 4 w 11"/>
                  <a:gd name="T11" fmla="*/ 3 h 4"/>
                  <a:gd name="T12" fmla="*/ 0 w 11"/>
                  <a:gd name="T13" fmla="*/ 4 h 4"/>
                  <a:gd name="T14" fmla="*/ 5 w 11"/>
                  <a:gd name="T15" fmla="*/ 3 h 4"/>
                  <a:gd name="T16" fmla="*/ 10 w 1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">
                    <a:moveTo>
                      <a:pt x="10" y="0"/>
                    </a:moveTo>
                    <a:lnTo>
                      <a:pt x="11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0" y="4"/>
                    </a:lnTo>
                    <a:lnTo>
                      <a:pt x="5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Freeform 10"/>
              <p:cNvSpPr/>
              <p:nvPr/>
            </p:nvSpPr>
            <p:spPr bwMode="auto">
              <a:xfrm>
                <a:off x="6116638" y="768350"/>
                <a:ext cx="9525" cy="1588"/>
              </a:xfrm>
              <a:custGeom>
                <a:avLst/>
                <a:gdLst>
                  <a:gd name="T0" fmla="*/ 17 w 17"/>
                  <a:gd name="T1" fmla="*/ 0 h 2"/>
                  <a:gd name="T2" fmla="*/ 13 w 17"/>
                  <a:gd name="T3" fmla="*/ 0 h 2"/>
                  <a:gd name="T4" fmla="*/ 6 w 17"/>
                  <a:gd name="T5" fmla="*/ 2 h 2"/>
                  <a:gd name="T6" fmla="*/ 0 w 17"/>
                  <a:gd name="T7" fmla="*/ 2 h 2"/>
                  <a:gd name="T8" fmla="*/ 17 w 1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lnTo>
                      <a:pt x="13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Freeform 11"/>
              <p:cNvSpPr/>
              <p:nvPr/>
            </p:nvSpPr>
            <p:spPr bwMode="auto">
              <a:xfrm>
                <a:off x="6186488" y="746125"/>
                <a:ext cx="4763" cy="0"/>
              </a:xfrm>
              <a:custGeom>
                <a:avLst/>
                <a:gdLst>
                  <a:gd name="T0" fmla="*/ 7 w 7"/>
                  <a:gd name="T1" fmla="*/ 0 h 1"/>
                  <a:gd name="T2" fmla="*/ 7 w 7"/>
                  <a:gd name="T3" fmla="*/ 0 h 1"/>
                  <a:gd name="T4" fmla="*/ 7 w 7"/>
                  <a:gd name="T5" fmla="*/ 1 h 1"/>
                  <a:gd name="T6" fmla="*/ 0 w 7"/>
                  <a:gd name="T7" fmla="*/ 1 h 1"/>
                  <a:gd name="T8" fmla="*/ 0 w 7"/>
                  <a:gd name="T9" fmla="*/ 1 h 1"/>
                  <a:gd name="T10" fmla="*/ 7 w 7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">
                    <a:moveTo>
                      <a:pt x="7" y="0"/>
                    </a:moveTo>
                    <a:lnTo>
                      <a:pt x="7" y="0"/>
                    </a:lnTo>
                    <a:lnTo>
                      <a:pt x="7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12"/>
              <p:cNvSpPr/>
              <p:nvPr/>
            </p:nvSpPr>
            <p:spPr bwMode="auto">
              <a:xfrm>
                <a:off x="6265863" y="749300"/>
                <a:ext cx="46038" cy="4763"/>
              </a:xfrm>
              <a:custGeom>
                <a:avLst/>
                <a:gdLst>
                  <a:gd name="T0" fmla="*/ 36 w 89"/>
                  <a:gd name="T1" fmla="*/ 0 h 11"/>
                  <a:gd name="T2" fmla="*/ 38 w 89"/>
                  <a:gd name="T3" fmla="*/ 0 h 11"/>
                  <a:gd name="T4" fmla="*/ 40 w 89"/>
                  <a:gd name="T5" fmla="*/ 0 h 11"/>
                  <a:gd name="T6" fmla="*/ 43 w 89"/>
                  <a:gd name="T7" fmla="*/ 1 h 11"/>
                  <a:gd name="T8" fmla="*/ 45 w 89"/>
                  <a:gd name="T9" fmla="*/ 1 h 11"/>
                  <a:gd name="T10" fmla="*/ 46 w 89"/>
                  <a:gd name="T11" fmla="*/ 1 h 11"/>
                  <a:gd name="T12" fmla="*/ 45 w 89"/>
                  <a:gd name="T13" fmla="*/ 1 h 11"/>
                  <a:gd name="T14" fmla="*/ 45 w 89"/>
                  <a:gd name="T15" fmla="*/ 1 h 11"/>
                  <a:gd name="T16" fmla="*/ 45 w 89"/>
                  <a:gd name="T17" fmla="*/ 2 h 11"/>
                  <a:gd name="T18" fmla="*/ 48 w 89"/>
                  <a:gd name="T19" fmla="*/ 2 h 11"/>
                  <a:gd name="T20" fmla="*/ 49 w 89"/>
                  <a:gd name="T21" fmla="*/ 3 h 11"/>
                  <a:gd name="T22" fmla="*/ 51 w 89"/>
                  <a:gd name="T23" fmla="*/ 3 h 11"/>
                  <a:gd name="T24" fmla="*/ 53 w 89"/>
                  <a:gd name="T25" fmla="*/ 3 h 11"/>
                  <a:gd name="T26" fmla="*/ 53 w 89"/>
                  <a:gd name="T27" fmla="*/ 4 h 11"/>
                  <a:gd name="T28" fmla="*/ 51 w 89"/>
                  <a:gd name="T29" fmla="*/ 4 h 11"/>
                  <a:gd name="T30" fmla="*/ 89 w 89"/>
                  <a:gd name="T31" fmla="*/ 8 h 11"/>
                  <a:gd name="T32" fmla="*/ 82 w 89"/>
                  <a:gd name="T33" fmla="*/ 9 h 11"/>
                  <a:gd name="T34" fmla="*/ 50 w 89"/>
                  <a:gd name="T35" fmla="*/ 11 h 11"/>
                  <a:gd name="T36" fmla="*/ 40 w 89"/>
                  <a:gd name="T37" fmla="*/ 11 h 11"/>
                  <a:gd name="T38" fmla="*/ 32 w 89"/>
                  <a:gd name="T39" fmla="*/ 11 h 11"/>
                  <a:gd name="T40" fmla="*/ 23 w 89"/>
                  <a:gd name="T41" fmla="*/ 11 h 11"/>
                  <a:gd name="T42" fmla="*/ 12 w 89"/>
                  <a:gd name="T43" fmla="*/ 9 h 11"/>
                  <a:gd name="T44" fmla="*/ 0 w 89"/>
                  <a:gd name="T45" fmla="*/ 6 h 11"/>
                  <a:gd name="T46" fmla="*/ 12 w 89"/>
                  <a:gd name="T47" fmla="*/ 6 h 11"/>
                  <a:gd name="T48" fmla="*/ 21 w 89"/>
                  <a:gd name="T49" fmla="*/ 6 h 11"/>
                  <a:gd name="T50" fmla="*/ 26 w 89"/>
                  <a:gd name="T51" fmla="*/ 4 h 11"/>
                  <a:gd name="T52" fmla="*/ 29 w 89"/>
                  <a:gd name="T53" fmla="*/ 3 h 11"/>
                  <a:gd name="T54" fmla="*/ 34 w 89"/>
                  <a:gd name="T55" fmla="*/ 2 h 11"/>
                  <a:gd name="T56" fmla="*/ 42 w 89"/>
                  <a:gd name="T57" fmla="*/ 2 h 11"/>
                  <a:gd name="T58" fmla="*/ 34 w 89"/>
                  <a:gd name="T59" fmla="*/ 1 h 11"/>
                  <a:gd name="T60" fmla="*/ 33 w 89"/>
                  <a:gd name="T61" fmla="*/ 0 h 11"/>
                  <a:gd name="T62" fmla="*/ 34 w 89"/>
                  <a:gd name="T63" fmla="*/ 0 h 11"/>
                  <a:gd name="T64" fmla="*/ 36 w 89"/>
                  <a:gd name="T6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" h="11">
                    <a:moveTo>
                      <a:pt x="36" y="0"/>
                    </a:moveTo>
                    <a:lnTo>
                      <a:pt x="38" y="0"/>
                    </a:lnTo>
                    <a:lnTo>
                      <a:pt x="40" y="0"/>
                    </a:lnTo>
                    <a:lnTo>
                      <a:pt x="43" y="1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5" y="2"/>
                    </a:lnTo>
                    <a:lnTo>
                      <a:pt x="48" y="2"/>
                    </a:lnTo>
                    <a:lnTo>
                      <a:pt x="49" y="3"/>
                    </a:lnTo>
                    <a:lnTo>
                      <a:pt x="51" y="3"/>
                    </a:lnTo>
                    <a:lnTo>
                      <a:pt x="53" y="3"/>
                    </a:lnTo>
                    <a:lnTo>
                      <a:pt x="53" y="4"/>
                    </a:lnTo>
                    <a:lnTo>
                      <a:pt x="51" y="4"/>
                    </a:lnTo>
                    <a:lnTo>
                      <a:pt x="89" y="8"/>
                    </a:lnTo>
                    <a:lnTo>
                      <a:pt x="82" y="9"/>
                    </a:lnTo>
                    <a:lnTo>
                      <a:pt x="50" y="11"/>
                    </a:lnTo>
                    <a:lnTo>
                      <a:pt x="40" y="11"/>
                    </a:lnTo>
                    <a:lnTo>
                      <a:pt x="32" y="11"/>
                    </a:lnTo>
                    <a:lnTo>
                      <a:pt x="23" y="11"/>
                    </a:lnTo>
                    <a:lnTo>
                      <a:pt x="12" y="9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1" y="6"/>
                    </a:lnTo>
                    <a:lnTo>
                      <a:pt x="26" y="4"/>
                    </a:lnTo>
                    <a:lnTo>
                      <a:pt x="29" y="3"/>
                    </a:lnTo>
                    <a:lnTo>
                      <a:pt x="34" y="2"/>
                    </a:lnTo>
                    <a:lnTo>
                      <a:pt x="42" y="2"/>
                    </a:lnTo>
                    <a:lnTo>
                      <a:pt x="34" y="1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13"/>
              <p:cNvSpPr/>
              <p:nvPr/>
            </p:nvSpPr>
            <p:spPr bwMode="auto">
              <a:xfrm>
                <a:off x="5518151" y="746125"/>
                <a:ext cx="3175" cy="1588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0 h 1"/>
                  <a:gd name="T4" fmla="*/ 5 w 6"/>
                  <a:gd name="T5" fmla="*/ 0 h 1"/>
                  <a:gd name="T6" fmla="*/ 5 w 6"/>
                  <a:gd name="T7" fmla="*/ 0 h 1"/>
                  <a:gd name="T8" fmla="*/ 2 w 6"/>
                  <a:gd name="T9" fmla="*/ 1 h 1"/>
                  <a:gd name="T10" fmla="*/ 1 w 6"/>
                  <a:gd name="T11" fmla="*/ 1 h 1"/>
                  <a:gd name="T12" fmla="*/ 0 w 6"/>
                  <a:gd name="T13" fmla="*/ 1 h 1"/>
                  <a:gd name="T14" fmla="*/ 2 w 6"/>
                  <a:gd name="T15" fmla="*/ 0 h 1"/>
                  <a:gd name="T16" fmla="*/ 5 w 6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14"/>
              <p:cNvSpPr/>
              <p:nvPr/>
            </p:nvSpPr>
            <p:spPr bwMode="auto">
              <a:xfrm>
                <a:off x="6126163" y="768350"/>
                <a:ext cx="6350" cy="0"/>
              </a:xfrm>
              <a:custGeom>
                <a:avLst/>
                <a:gdLst>
                  <a:gd name="T0" fmla="*/ 7 w 13"/>
                  <a:gd name="T1" fmla="*/ 0 h 2"/>
                  <a:gd name="T2" fmla="*/ 13 w 13"/>
                  <a:gd name="T3" fmla="*/ 1 h 2"/>
                  <a:gd name="T4" fmla="*/ 0 w 13"/>
                  <a:gd name="T5" fmla="*/ 2 h 2"/>
                  <a:gd name="T6" fmla="*/ 4 w 13"/>
                  <a:gd name="T7" fmla="*/ 1 h 2"/>
                  <a:gd name="T8" fmla="*/ 5 w 13"/>
                  <a:gd name="T9" fmla="*/ 0 h 2"/>
                  <a:gd name="T10" fmla="*/ 7 w 1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">
                    <a:moveTo>
                      <a:pt x="7" y="0"/>
                    </a:moveTo>
                    <a:lnTo>
                      <a:pt x="13" y="1"/>
                    </a:lnTo>
                    <a:lnTo>
                      <a:pt x="0" y="2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15"/>
              <p:cNvSpPr/>
              <p:nvPr/>
            </p:nvSpPr>
            <p:spPr bwMode="auto">
              <a:xfrm>
                <a:off x="6145213" y="763588"/>
                <a:ext cx="23813" cy="1588"/>
              </a:xfrm>
              <a:custGeom>
                <a:avLst/>
                <a:gdLst>
                  <a:gd name="T0" fmla="*/ 0 w 44"/>
                  <a:gd name="T1" fmla="*/ 0 h 2"/>
                  <a:gd name="T2" fmla="*/ 24 w 44"/>
                  <a:gd name="T3" fmla="*/ 1 h 2"/>
                  <a:gd name="T4" fmla="*/ 44 w 44"/>
                  <a:gd name="T5" fmla="*/ 1 h 2"/>
                  <a:gd name="T6" fmla="*/ 31 w 44"/>
                  <a:gd name="T7" fmla="*/ 2 h 2"/>
                  <a:gd name="T8" fmla="*/ 0 w 4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">
                    <a:moveTo>
                      <a:pt x="0" y="0"/>
                    </a:moveTo>
                    <a:lnTo>
                      <a:pt x="24" y="1"/>
                    </a:lnTo>
                    <a:lnTo>
                      <a:pt x="44" y="1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Freeform 16"/>
              <p:cNvSpPr/>
              <p:nvPr/>
            </p:nvSpPr>
            <p:spPr bwMode="auto">
              <a:xfrm>
                <a:off x="5854701" y="762000"/>
                <a:ext cx="261938" cy="17463"/>
              </a:xfrm>
              <a:custGeom>
                <a:avLst/>
                <a:gdLst>
                  <a:gd name="T0" fmla="*/ 177 w 497"/>
                  <a:gd name="T1" fmla="*/ 1 h 33"/>
                  <a:gd name="T2" fmla="*/ 177 w 497"/>
                  <a:gd name="T3" fmla="*/ 2 h 33"/>
                  <a:gd name="T4" fmla="*/ 171 w 497"/>
                  <a:gd name="T5" fmla="*/ 4 h 33"/>
                  <a:gd name="T6" fmla="*/ 163 w 497"/>
                  <a:gd name="T7" fmla="*/ 5 h 33"/>
                  <a:gd name="T8" fmla="*/ 159 w 497"/>
                  <a:gd name="T9" fmla="*/ 6 h 33"/>
                  <a:gd name="T10" fmla="*/ 165 w 497"/>
                  <a:gd name="T11" fmla="*/ 7 h 33"/>
                  <a:gd name="T12" fmla="*/ 185 w 497"/>
                  <a:gd name="T13" fmla="*/ 8 h 33"/>
                  <a:gd name="T14" fmla="*/ 219 w 497"/>
                  <a:gd name="T15" fmla="*/ 4 h 33"/>
                  <a:gd name="T16" fmla="*/ 205 w 497"/>
                  <a:gd name="T17" fmla="*/ 7 h 33"/>
                  <a:gd name="T18" fmla="*/ 250 w 497"/>
                  <a:gd name="T19" fmla="*/ 11 h 33"/>
                  <a:gd name="T20" fmla="*/ 300 w 497"/>
                  <a:gd name="T21" fmla="*/ 11 h 33"/>
                  <a:gd name="T22" fmla="*/ 399 w 497"/>
                  <a:gd name="T23" fmla="*/ 2 h 33"/>
                  <a:gd name="T24" fmla="*/ 449 w 497"/>
                  <a:gd name="T25" fmla="*/ 4 h 33"/>
                  <a:gd name="T26" fmla="*/ 456 w 497"/>
                  <a:gd name="T27" fmla="*/ 7 h 33"/>
                  <a:gd name="T28" fmla="*/ 451 w 497"/>
                  <a:gd name="T29" fmla="*/ 11 h 33"/>
                  <a:gd name="T30" fmla="*/ 468 w 497"/>
                  <a:gd name="T31" fmla="*/ 11 h 33"/>
                  <a:gd name="T32" fmla="*/ 486 w 497"/>
                  <a:gd name="T33" fmla="*/ 8 h 33"/>
                  <a:gd name="T34" fmla="*/ 475 w 497"/>
                  <a:gd name="T35" fmla="*/ 11 h 33"/>
                  <a:gd name="T36" fmla="*/ 475 w 497"/>
                  <a:gd name="T37" fmla="*/ 12 h 33"/>
                  <a:gd name="T38" fmla="*/ 484 w 497"/>
                  <a:gd name="T39" fmla="*/ 17 h 33"/>
                  <a:gd name="T40" fmla="*/ 379 w 497"/>
                  <a:gd name="T41" fmla="*/ 33 h 33"/>
                  <a:gd name="T42" fmla="*/ 329 w 497"/>
                  <a:gd name="T43" fmla="*/ 30 h 33"/>
                  <a:gd name="T44" fmla="*/ 284 w 497"/>
                  <a:gd name="T45" fmla="*/ 28 h 33"/>
                  <a:gd name="T46" fmla="*/ 274 w 497"/>
                  <a:gd name="T47" fmla="*/ 22 h 33"/>
                  <a:gd name="T48" fmla="*/ 260 w 497"/>
                  <a:gd name="T49" fmla="*/ 22 h 33"/>
                  <a:gd name="T50" fmla="*/ 265 w 497"/>
                  <a:gd name="T51" fmla="*/ 24 h 33"/>
                  <a:gd name="T52" fmla="*/ 224 w 497"/>
                  <a:gd name="T53" fmla="*/ 19 h 33"/>
                  <a:gd name="T54" fmla="*/ 168 w 497"/>
                  <a:gd name="T55" fmla="*/ 21 h 33"/>
                  <a:gd name="T56" fmla="*/ 141 w 497"/>
                  <a:gd name="T57" fmla="*/ 18 h 33"/>
                  <a:gd name="T58" fmla="*/ 126 w 497"/>
                  <a:gd name="T59" fmla="*/ 19 h 33"/>
                  <a:gd name="T60" fmla="*/ 129 w 497"/>
                  <a:gd name="T61" fmla="*/ 18 h 33"/>
                  <a:gd name="T62" fmla="*/ 81 w 497"/>
                  <a:gd name="T63" fmla="*/ 17 h 33"/>
                  <a:gd name="T64" fmla="*/ 86 w 497"/>
                  <a:gd name="T65" fmla="*/ 16 h 33"/>
                  <a:gd name="T66" fmla="*/ 69 w 497"/>
                  <a:gd name="T67" fmla="*/ 16 h 33"/>
                  <a:gd name="T68" fmla="*/ 59 w 497"/>
                  <a:gd name="T69" fmla="*/ 16 h 33"/>
                  <a:gd name="T70" fmla="*/ 52 w 497"/>
                  <a:gd name="T71" fmla="*/ 18 h 33"/>
                  <a:gd name="T72" fmla="*/ 55 w 497"/>
                  <a:gd name="T73" fmla="*/ 19 h 33"/>
                  <a:gd name="T74" fmla="*/ 39 w 497"/>
                  <a:gd name="T75" fmla="*/ 19 h 33"/>
                  <a:gd name="T76" fmla="*/ 44 w 497"/>
                  <a:gd name="T77" fmla="*/ 22 h 33"/>
                  <a:gd name="T78" fmla="*/ 17 w 497"/>
                  <a:gd name="T79" fmla="*/ 18 h 33"/>
                  <a:gd name="T80" fmla="*/ 0 w 497"/>
                  <a:gd name="T81" fmla="*/ 13 h 33"/>
                  <a:gd name="T82" fmla="*/ 17 w 497"/>
                  <a:gd name="T83" fmla="*/ 10 h 33"/>
                  <a:gd name="T84" fmla="*/ 48 w 497"/>
                  <a:gd name="T85" fmla="*/ 11 h 33"/>
                  <a:gd name="T86" fmla="*/ 102 w 497"/>
                  <a:gd name="T87" fmla="*/ 11 h 33"/>
                  <a:gd name="T88" fmla="*/ 130 w 497"/>
                  <a:gd name="T89" fmla="*/ 8 h 33"/>
                  <a:gd name="T90" fmla="*/ 145 w 497"/>
                  <a:gd name="T91" fmla="*/ 8 h 33"/>
                  <a:gd name="T92" fmla="*/ 125 w 497"/>
                  <a:gd name="T93" fmla="*/ 11 h 33"/>
                  <a:gd name="T94" fmla="*/ 126 w 497"/>
                  <a:gd name="T95" fmla="*/ 14 h 33"/>
                  <a:gd name="T96" fmla="*/ 163 w 497"/>
                  <a:gd name="T97" fmla="*/ 16 h 33"/>
                  <a:gd name="T98" fmla="*/ 168 w 497"/>
                  <a:gd name="T99" fmla="*/ 12 h 33"/>
                  <a:gd name="T100" fmla="*/ 158 w 497"/>
                  <a:gd name="T101" fmla="*/ 8 h 33"/>
                  <a:gd name="T102" fmla="*/ 157 w 497"/>
                  <a:gd name="T103" fmla="*/ 4 h 33"/>
                  <a:gd name="T104" fmla="*/ 147 w 497"/>
                  <a:gd name="T105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97" h="33">
                    <a:moveTo>
                      <a:pt x="171" y="0"/>
                    </a:moveTo>
                    <a:lnTo>
                      <a:pt x="175" y="0"/>
                    </a:lnTo>
                    <a:lnTo>
                      <a:pt x="177" y="1"/>
                    </a:lnTo>
                    <a:lnTo>
                      <a:pt x="179" y="1"/>
                    </a:lnTo>
                    <a:lnTo>
                      <a:pt x="179" y="1"/>
                    </a:lnTo>
                    <a:lnTo>
                      <a:pt x="177" y="2"/>
                    </a:lnTo>
                    <a:lnTo>
                      <a:pt x="175" y="2"/>
                    </a:lnTo>
                    <a:lnTo>
                      <a:pt x="174" y="4"/>
                    </a:lnTo>
                    <a:lnTo>
                      <a:pt x="171" y="4"/>
                    </a:lnTo>
                    <a:lnTo>
                      <a:pt x="168" y="4"/>
                    </a:lnTo>
                    <a:lnTo>
                      <a:pt x="165" y="5"/>
                    </a:lnTo>
                    <a:lnTo>
                      <a:pt x="163" y="5"/>
                    </a:lnTo>
                    <a:lnTo>
                      <a:pt x="162" y="5"/>
                    </a:lnTo>
                    <a:lnTo>
                      <a:pt x="160" y="6"/>
                    </a:lnTo>
                    <a:lnTo>
                      <a:pt x="159" y="6"/>
                    </a:lnTo>
                    <a:lnTo>
                      <a:pt x="160" y="6"/>
                    </a:lnTo>
                    <a:lnTo>
                      <a:pt x="162" y="7"/>
                    </a:lnTo>
                    <a:lnTo>
                      <a:pt x="165" y="7"/>
                    </a:lnTo>
                    <a:lnTo>
                      <a:pt x="170" y="7"/>
                    </a:lnTo>
                    <a:lnTo>
                      <a:pt x="176" y="7"/>
                    </a:lnTo>
                    <a:lnTo>
                      <a:pt x="185" y="8"/>
                    </a:lnTo>
                    <a:lnTo>
                      <a:pt x="192" y="1"/>
                    </a:lnTo>
                    <a:lnTo>
                      <a:pt x="236" y="4"/>
                    </a:lnTo>
                    <a:lnTo>
                      <a:pt x="219" y="4"/>
                    </a:lnTo>
                    <a:lnTo>
                      <a:pt x="204" y="5"/>
                    </a:lnTo>
                    <a:lnTo>
                      <a:pt x="192" y="7"/>
                    </a:lnTo>
                    <a:lnTo>
                      <a:pt x="205" y="7"/>
                    </a:lnTo>
                    <a:lnTo>
                      <a:pt x="221" y="8"/>
                    </a:lnTo>
                    <a:lnTo>
                      <a:pt x="237" y="10"/>
                    </a:lnTo>
                    <a:lnTo>
                      <a:pt x="250" y="11"/>
                    </a:lnTo>
                    <a:lnTo>
                      <a:pt x="260" y="12"/>
                    </a:lnTo>
                    <a:lnTo>
                      <a:pt x="265" y="13"/>
                    </a:lnTo>
                    <a:lnTo>
                      <a:pt x="300" y="11"/>
                    </a:lnTo>
                    <a:lnTo>
                      <a:pt x="333" y="8"/>
                    </a:lnTo>
                    <a:lnTo>
                      <a:pt x="365" y="5"/>
                    </a:lnTo>
                    <a:lnTo>
                      <a:pt x="399" y="2"/>
                    </a:lnTo>
                    <a:lnTo>
                      <a:pt x="435" y="1"/>
                    </a:lnTo>
                    <a:lnTo>
                      <a:pt x="444" y="2"/>
                    </a:lnTo>
                    <a:lnTo>
                      <a:pt x="449" y="4"/>
                    </a:lnTo>
                    <a:lnTo>
                      <a:pt x="452" y="5"/>
                    </a:lnTo>
                    <a:lnTo>
                      <a:pt x="455" y="6"/>
                    </a:lnTo>
                    <a:lnTo>
                      <a:pt x="456" y="7"/>
                    </a:lnTo>
                    <a:lnTo>
                      <a:pt x="455" y="8"/>
                    </a:lnTo>
                    <a:lnTo>
                      <a:pt x="454" y="10"/>
                    </a:lnTo>
                    <a:lnTo>
                      <a:pt x="451" y="11"/>
                    </a:lnTo>
                    <a:lnTo>
                      <a:pt x="448" y="11"/>
                    </a:lnTo>
                    <a:lnTo>
                      <a:pt x="461" y="12"/>
                    </a:lnTo>
                    <a:lnTo>
                      <a:pt x="468" y="11"/>
                    </a:lnTo>
                    <a:lnTo>
                      <a:pt x="473" y="10"/>
                    </a:lnTo>
                    <a:lnTo>
                      <a:pt x="478" y="10"/>
                    </a:lnTo>
                    <a:lnTo>
                      <a:pt x="486" y="8"/>
                    </a:lnTo>
                    <a:lnTo>
                      <a:pt x="482" y="10"/>
                    </a:lnTo>
                    <a:lnTo>
                      <a:pt x="478" y="10"/>
                    </a:lnTo>
                    <a:lnTo>
                      <a:pt x="475" y="11"/>
                    </a:lnTo>
                    <a:lnTo>
                      <a:pt x="474" y="11"/>
                    </a:lnTo>
                    <a:lnTo>
                      <a:pt x="474" y="12"/>
                    </a:lnTo>
                    <a:lnTo>
                      <a:pt x="475" y="12"/>
                    </a:lnTo>
                    <a:lnTo>
                      <a:pt x="478" y="13"/>
                    </a:lnTo>
                    <a:lnTo>
                      <a:pt x="480" y="14"/>
                    </a:lnTo>
                    <a:lnTo>
                      <a:pt x="484" y="17"/>
                    </a:lnTo>
                    <a:lnTo>
                      <a:pt x="490" y="17"/>
                    </a:lnTo>
                    <a:lnTo>
                      <a:pt x="497" y="16"/>
                    </a:lnTo>
                    <a:lnTo>
                      <a:pt x="379" y="33"/>
                    </a:lnTo>
                    <a:lnTo>
                      <a:pt x="365" y="33"/>
                    </a:lnTo>
                    <a:lnTo>
                      <a:pt x="348" y="33"/>
                    </a:lnTo>
                    <a:lnTo>
                      <a:pt x="329" y="30"/>
                    </a:lnTo>
                    <a:lnTo>
                      <a:pt x="312" y="28"/>
                    </a:lnTo>
                    <a:lnTo>
                      <a:pt x="297" y="28"/>
                    </a:lnTo>
                    <a:lnTo>
                      <a:pt x="284" y="28"/>
                    </a:lnTo>
                    <a:lnTo>
                      <a:pt x="287" y="25"/>
                    </a:lnTo>
                    <a:lnTo>
                      <a:pt x="283" y="24"/>
                    </a:lnTo>
                    <a:lnTo>
                      <a:pt x="274" y="22"/>
                    </a:lnTo>
                    <a:lnTo>
                      <a:pt x="260" y="22"/>
                    </a:lnTo>
                    <a:lnTo>
                      <a:pt x="259" y="22"/>
                    </a:lnTo>
                    <a:lnTo>
                      <a:pt x="260" y="22"/>
                    </a:lnTo>
                    <a:lnTo>
                      <a:pt x="261" y="23"/>
                    </a:lnTo>
                    <a:lnTo>
                      <a:pt x="263" y="23"/>
                    </a:lnTo>
                    <a:lnTo>
                      <a:pt x="265" y="24"/>
                    </a:lnTo>
                    <a:lnTo>
                      <a:pt x="266" y="24"/>
                    </a:lnTo>
                    <a:lnTo>
                      <a:pt x="246" y="22"/>
                    </a:lnTo>
                    <a:lnTo>
                      <a:pt x="224" y="19"/>
                    </a:lnTo>
                    <a:lnTo>
                      <a:pt x="202" y="18"/>
                    </a:lnTo>
                    <a:lnTo>
                      <a:pt x="182" y="19"/>
                    </a:lnTo>
                    <a:lnTo>
                      <a:pt x="168" y="21"/>
                    </a:lnTo>
                    <a:lnTo>
                      <a:pt x="182" y="16"/>
                    </a:lnTo>
                    <a:lnTo>
                      <a:pt x="159" y="17"/>
                    </a:lnTo>
                    <a:lnTo>
                      <a:pt x="141" y="18"/>
                    </a:lnTo>
                    <a:lnTo>
                      <a:pt x="123" y="21"/>
                    </a:lnTo>
                    <a:lnTo>
                      <a:pt x="124" y="19"/>
                    </a:lnTo>
                    <a:lnTo>
                      <a:pt x="126" y="19"/>
                    </a:lnTo>
                    <a:lnTo>
                      <a:pt x="128" y="19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13" y="17"/>
                    </a:lnTo>
                    <a:lnTo>
                      <a:pt x="97" y="18"/>
                    </a:lnTo>
                    <a:lnTo>
                      <a:pt x="81" y="17"/>
                    </a:lnTo>
                    <a:lnTo>
                      <a:pt x="92" y="17"/>
                    </a:lnTo>
                    <a:lnTo>
                      <a:pt x="91" y="16"/>
                    </a:lnTo>
                    <a:lnTo>
                      <a:pt x="86" y="16"/>
                    </a:lnTo>
                    <a:lnTo>
                      <a:pt x="79" y="16"/>
                    </a:lnTo>
                    <a:lnTo>
                      <a:pt x="73" y="14"/>
                    </a:lnTo>
                    <a:lnTo>
                      <a:pt x="69" y="16"/>
                    </a:lnTo>
                    <a:lnTo>
                      <a:pt x="65" y="16"/>
                    </a:lnTo>
                    <a:lnTo>
                      <a:pt x="62" y="16"/>
                    </a:lnTo>
                    <a:lnTo>
                      <a:pt x="59" y="16"/>
                    </a:lnTo>
                    <a:lnTo>
                      <a:pt x="56" y="17"/>
                    </a:lnTo>
                    <a:lnTo>
                      <a:pt x="53" y="17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9"/>
                    </a:lnTo>
                    <a:lnTo>
                      <a:pt x="55" y="19"/>
                    </a:lnTo>
                    <a:lnTo>
                      <a:pt x="59" y="21"/>
                    </a:lnTo>
                    <a:lnTo>
                      <a:pt x="39" y="19"/>
                    </a:lnTo>
                    <a:lnTo>
                      <a:pt x="39" y="19"/>
                    </a:lnTo>
                    <a:lnTo>
                      <a:pt x="40" y="21"/>
                    </a:lnTo>
                    <a:lnTo>
                      <a:pt x="41" y="21"/>
                    </a:lnTo>
                    <a:lnTo>
                      <a:pt x="44" y="22"/>
                    </a:lnTo>
                    <a:lnTo>
                      <a:pt x="36" y="19"/>
                    </a:lnTo>
                    <a:lnTo>
                      <a:pt x="28" y="18"/>
                    </a:lnTo>
                    <a:lnTo>
                      <a:pt x="17" y="18"/>
                    </a:lnTo>
                    <a:lnTo>
                      <a:pt x="8" y="17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6" y="12"/>
                    </a:lnTo>
                    <a:lnTo>
                      <a:pt x="11" y="11"/>
                    </a:lnTo>
                    <a:lnTo>
                      <a:pt x="17" y="10"/>
                    </a:lnTo>
                    <a:lnTo>
                      <a:pt x="24" y="8"/>
                    </a:lnTo>
                    <a:lnTo>
                      <a:pt x="35" y="8"/>
                    </a:lnTo>
                    <a:lnTo>
                      <a:pt x="48" y="11"/>
                    </a:lnTo>
                    <a:lnTo>
                      <a:pt x="64" y="12"/>
                    </a:lnTo>
                    <a:lnTo>
                      <a:pt x="82" y="11"/>
                    </a:lnTo>
                    <a:lnTo>
                      <a:pt x="102" y="11"/>
                    </a:lnTo>
                    <a:lnTo>
                      <a:pt x="121" y="11"/>
                    </a:lnTo>
                    <a:lnTo>
                      <a:pt x="126" y="10"/>
                    </a:lnTo>
                    <a:lnTo>
                      <a:pt x="130" y="8"/>
                    </a:lnTo>
                    <a:lnTo>
                      <a:pt x="136" y="7"/>
                    </a:lnTo>
                    <a:lnTo>
                      <a:pt x="148" y="7"/>
                    </a:lnTo>
                    <a:lnTo>
                      <a:pt x="145" y="8"/>
                    </a:lnTo>
                    <a:lnTo>
                      <a:pt x="138" y="10"/>
                    </a:lnTo>
                    <a:lnTo>
                      <a:pt x="131" y="11"/>
                    </a:lnTo>
                    <a:lnTo>
                      <a:pt x="125" y="11"/>
                    </a:lnTo>
                    <a:lnTo>
                      <a:pt x="120" y="12"/>
                    </a:lnTo>
                    <a:lnTo>
                      <a:pt x="120" y="13"/>
                    </a:lnTo>
                    <a:lnTo>
                      <a:pt x="126" y="14"/>
                    </a:lnTo>
                    <a:lnTo>
                      <a:pt x="137" y="16"/>
                    </a:lnTo>
                    <a:lnTo>
                      <a:pt x="151" y="16"/>
                    </a:lnTo>
                    <a:lnTo>
                      <a:pt x="163" y="16"/>
                    </a:lnTo>
                    <a:lnTo>
                      <a:pt x="174" y="14"/>
                    </a:lnTo>
                    <a:lnTo>
                      <a:pt x="181" y="12"/>
                    </a:lnTo>
                    <a:lnTo>
                      <a:pt x="168" y="12"/>
                    </a:lnTo>
                    <a:lnTo>
                      <a:pt x="160" y="11"/>
                    </a:lnTo>
                    <a:lnTo>
                      <a:pt x="158" y="10"/>
                    </a:lnTo>
                    <a:lnTo>
                      <a:pt x="158" y="8"/>
                    </a:lnTo>
                    <a:lnTo>
                      <a:pt x="159" y="7"/>
                    </a:lnTo>
                    <a:lnTo>
                      <a:pt x="159" y="5"/>
                    </a:lnTo>
                    <a:lnTo>
                      <a:pt x="157" y="4"/>
                    </a:lnTo>
                    <a:lnTo>
                      <a:pt x="149" y="4"/>
                    </a:lnTo>
                    <a:lnTo>
                      <a:pt x="136" y="4"/>
                    </a:lnTo>
                    <a:lnTo>
                      <a:pt x="147" y="2"/>
                    </a:lnTo>
                    <a:lnTo>
                      <a:pt x="157" y="1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Freeform 17"/>
              <p:cNvSpPr/>
              <p:nvPr/>
            </p:nvSpPr>
            <p:spPr bwMode="auto">
              <a:xfrm>
                <a:off x="6029326" y="763588"/>
                <a:ext cx="3175" cy="0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2 w 5"/>
                  <a:gd name="T5" fmla="*/ 0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18"/>
              <p:cNvSpPr>
                <a:spLocks noChangeArrowheads="1"/>
              </p:cNvSpPr>
              <p:nvPr/>
            </p:nvSpPr>
            <p:spPr bwMode="auto">
              <a:xfrm>
                <a:off x="5978526" y="763588"/>
                <a:ext cx="3175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9"/>
              <p:cNvSpPr/>
              <p:nvPr/>
            </p:nvSpPr>
            <p:spPr bwMode="auto">
              <a:xfrm>
                <a:off x="6121401" y="762000"/>
                <a:ext cx="6350" cy="0"/>
              </a:xfrm>
              <a:custGeom>
                <a:avLst/>
                <a:gdLst>
                  <a:gd name="T0" fmla="*/ 11 w 11"/>
                  <a:gd name="T1" fmla="*/ 0 h 1"/>
                  <a:gd name="T2" fmla="*/ 0 w 11"/>
                  <a:gd name="T3" fmla="*/ 1 h 1"/>
                  <a:gd name="T4" fmla="*/ 0 w 11"/>
                  <a:gd name="T5" fmla="*/ 0 h 1"/>
                  <a:gd name="T6" fmla="*/ 1 w 11"/>
                  <a:gd name="T7" fmla="*/ 0 h 1"/>
                  <a:gd name="T8" fmla="*/ 2 w 11"/>
                  <a:gd name="T9" fmla="*/ 0 h 1"/>
                  <a:gd name="T10" fmla="*/ 11 w 1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">
                    <a:moveTo>
                      <a:pt x="11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20"/>
              <p:cNvSpPr/>
              <p:nvPr/>
            </p:nvSpPr>
            <p:spPr bwMode="auto">
              <a:xfrm>
                <a:off x="6127751" y="766763"/>
                <a:ext cx="1588" cy="1588"/>
              </a:xfrm>
              <a:custGeom>
                <a:avLst/>
                <a:gdLst>
                  <a:gd name="T0" fmla="*/ 2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4 w 4"/>
                  <a:gd name="T7" fmla="*/ 2 h 2"/>
                  <a:gd name="T8" fmla="*/ 0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21"/>
              <p:cNvSpPr/>
              <p:nvPr/>
            </p:nvSpPr>
            <p:spPr bwMode="auto">
              <a:xfrm>
                <a:off x="5818188" y="746125"/>
                <a:ext cx="3175" cy="0"/>
              </a:xfrm>
              <a:custGeom>
                <a:avLst/>
                <a:gdLst>
                  <a:gd name="T0" fmla="*/ 6 w 6"/>
                  <a:gd name="T1" fmla="*/ 5 w 6"/>
                  <a:gd name="T2" fmla="*/ 2 w 6"/>
                  <a:gd name="T3" fmla="*/ 0 w 6"/>
                  <a:gd name="T4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22"/>
              <p:cNvSpPr/>
              <p:nvPr/>
            </p:nvSpPr>
            <p:spPr bwMode="auto">
              <a:xfrm>
                <a:off x="5892801" y="755650"/>
                <a:ext cx="139700" cy="7938"/>
              </a:xfrm>
              <a:custGeom>
                <a:avLst/>
                <a:gdLst>
                  <a:gd name="T0" fmla="*/ 25 w 265"/>
                  <a:gd name="T1" fmla="*/ 0 h 14"/>
                  <a:gd name="T2" fmla="*/ 59 w 265"/>
                  <a:gd name="T3" fmla="*/ 1 h 14"/>
                  <a:gd name="T4" fmla="*/ 92 w 265"/>
                  <a:gd name="T5" fmla="*/ 3 h 14"/>
                  <a:gd name="T6" fmla="*/ 108 w 265"/>
                  <a:gd name="T7" fmla="*/ 1 h 14"/>
                  <a:gd name="T8" fmla="*/ 120 w 265"/>
                  <a:gd name="T9" fmla="*/ 4 h 14"/>
                  <a:gd name="T10" fmla="*/ 132 w 265"/>
                  <a:gd name="T11" fmla="*/ 1 h 14"/>
                  <a:gd name="T12" fmla="*/ 152 w 265"/>
                  <a:gd name="T13" fmla="*/ 0 h 14"/>
                  <a:gd name="T14" fmla="*/ 180 w 265"/>
                  <a:gd name="T15" fmla="*/ 1 h 14"/>
                  <a:gd name="T16" fmla="*/ 206 w 265"/>
                  <a:gd name="T17" fmla="*/ 3 h 14"/>
                  <a:gd name="T18" fmla="*/ 209 w 265"/>
                  <a:gd name="T19" fmla="*/ 4 h 14"/>
                  <a:gd name="T20" fmla="*/ 205 w 265"/>
                  <a:gd name="T21" fmla="*/ 4 h 14"/>
                  <a:gd name="T22" fmla="*/ 200 w 265"/>
                  <a:gd name="T23" fmla="*/ 4 h 14"/>
                  <a:gd name="T24" fmla="*/ 195 w 265"/>
                  <a:gd name="T25" fmla="*/ 5 h 14"/>
                  <a:gd name="T26" fmla="*/ 195 w 265"/>
                  <a:gd name="T27" fmla="*/ 5 h 14"/>
                  <a:gd name="T28" fmla="*/ 211 w 265"/>
                  <a:gd name="T29" fmla="*/ 6 h 14"/>
                  <a:gd name="T30" fmla="*/ 234 w 265"/>
                  <a:gd name="T31" fmla="*/ 5 h 14"/>
                  <a:gd name="T32" fmla="*/ 248 w 265"/>
                  <a:gd name="T33" fmla="*/ 7 h 14"/>
                  <a:gd name="T34" fmla="*/ 247 w 265"/>
                  <a:gd name="T35" fmla="*/ 7 h 14"/>
                  <a:gd name="T36" fmla="*/ 253 w 265"/>
                  <a:gd name="T37" fmla="*/ 9 h 14"/>
                  <a:gd name="T38" fmla="*/ 261 w 265"/>
                  <a:gd name="T39" fmla="*/ 9 h 14"/>
                  <a:gd name="T40" fmla="*/ 265 w 265"/>
                  <a:gd name="T41" fmla="*/ 9 h 14"/>
                  <a:gd name="T42" fmla="*/ 264 w 265"/>
                  <a:gd name="T43" fmla="*/ 10 h 14"/>
                  <a:gd name="T44" fmla="*/ 261 w 265"/>
                  <a:gd name="T45" fmla="*/ 11 h 14"/>
                  <a:gd name="T46" fmla="*/ 260 w 265"/>
                  <a:gd name="T47" fmla="*/ 12 h 14"/>
                  <a:gd name="T48" fmla="*/ 260 w 265"/>
                  <a:gd name="T49" fmla="*/ 14 h 14"/>
                  <a:gd name="T50" fmla="*/ 230 w 265"/>
                  <a:gd name="T51" fmla="*/ 12 h 14"/>
                  <a:gd name="T52" fmla="*/ 204 w 265"/>
                  <a:gd name="T53" fmla="*/ 12 h 14"/>
                  <a:gd name="T54" fmla="*/ 170 w 265"/>
                  <a:gd name="T55" fmla="*/ 14 h 14"/>
                  <a:gd name="T56" fmla="*/ 169 w 265"/>
                  <a:gd name="T57" fmla="*/ 11 h 14"/>
                  <a:gd name="T58" fmla="*/ 164 w 265"/>
                  <a:gd name="T59" fmla="*/ 10 h 14"/>
                  <a:gd name="T60" fmla="*/ 158 w 265"/>
                  <a:gd name="T61" fmla="*/ 9 h 14"/>
                  <a:gd name="T62" fmla="*/ 156 w 265"/>
                  <a:gd name="T63" fmla="*/ 7 h 14"/>
                  <a:gd name="T64" fmla="*/ 110 w 265"/>
                  <a:gd name="T65" fmla="*/ 5 h 14"/>
                  <a:gd name="T66" fmla="*/ 66 w 265"/>
                  <a:gd name="T67" fmla="*/ 5 h 14"/>
                  <a:gd name="T68" fmla="*/ 64 w 265"/>
                  <a:gd name="T69" fmla="*/ 5 h 14"/>
                  <a:gd name="T70" fmla="*/ 56 w 265"/>
                  <a:gd name="T71" fmla="*/ 7 h 14"/>
                  <a:gd name="T72" fmla="*/ 49 w 265"/>
                  <a:gd name="T73" fmla="*/ 9 h 14"/>
                  <a:gd name="T74" fmla="*/ 42 w 265"/>
                  <a:gd name="T75" fmla="*/ 3 h 14"/>
                  <a:gd name="T76" fmla="*/ 12 w 265"/>
                  <a:gd name="T77" fmla="*/ 4 h 14"/>
                  <a:gd name="T78" fmla="*/ 3 w 265"/>
                  <a:gd name="T7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5" h="14">
                    <a:moveTo>
                      <a:pt x="12" y="0"/>
                    </a:moveTo>
                    <a:lnTo>
                      <a:pt x="25" y="0"/>
                    </a:lnTo>
                    <a:lnTo>
                      <a:pt x="41" y="1"/>
                    </a:lnTo>
                    <a:lnTo>
                      <a:pt x="59" y="1"/>
                    </a:lnTo>
                    <a:lnTo>
                      <a:pt x="76" y="3"/>
                    </a:lnTo>
                    <a:lnTo>
                      <a:pt x="92" y="3"/>
                    </a:lnTo>
                    <a:lnTo>
                      <a:pt x="104" y="0"/>
                    </a:lnTo>
                    <a:lnTo>
                      <a:pt x="108" y="1"/>
                    </a:lnTo>
                    <a:lnTo>
                      <a:pt x="113" y="3"/>
                    </a:lnTo>
                    <a:lnTo>
                      <a:pt x="120" y="4"/>
                    </a:lnTo>
                    <a:lnTo>
                      <a:pt x="130" y="4"/>
                    </a:lnTo>
                    <a:lnTo>
                      <a:pt x="132" y="1"/>
                    </a:lnTo>
                    <a:lnTo>
                      <a:pt x="141" y="0"/>
                    </a:lnTo>
                    <a:lnTo>
                      <a:pt x="152" y="0"/>
                    </a:lnTo>
                    <a:lnTo>
                      <a:pt x="165" y="1"/>
                    </a:lnTo>
                    <a:lnTo>
                      <a:pt x="180" y="1"/>
                    </a:lnTo>
                    <a:lnTo>
                      <a:pt x="194" y="3"/>
                    </a:lnTo>
                    <a:lnTo>
                      <a:pt x="206" y="3"/>
                    </a:lnTo>
                    <a:lnTo>
                      <a:pt x="208" y="3"/>
                    </a:lnTo>
                    <a:lnTo>
                      <a:pt x="209" y="4"/>
                    </a:lnTo>
                    <a:lnTo>
                      <a:pt x="208" y="4"/>
                    </a:lnTo>
                    <a:lnTo>
                      <a:pt x="205" y="4"/>
                    </a:lnTo>
                    <a:lnTo>
                      <a:pt x="203" y="4"/>
                    </a:lnTo>
                    <a:lnTo>
                      <a:pt x="200" y="4"/>
                    </a:lnTo>
                    <a:lnTo>
                      <a:pt x="198" y="4"/>
                    </a:lnTo>
                    <a:lnTo>
                      <a:pt x="195" y="5"/>
                    </a:lnTo>
                    <a:lnTo>
                      <a:pt x="195" y="5"/>
                    </a:lnTo>
                    <a:lnTo>
                      <a:pt x="195" y="5"/>
                    </a:lnTo>
                    <a:lnTo>
                      <a:pt x="198" y="6"/>
                    </a:lnTo>
                    <a:lnTo>
                      <a:pt x="211" y="6"/>
                    </a:lnTo>
                    <a:lnTo>
                      <a:pt x="222" y="5"/>
                    </a:lnTo>
                    <a:lnTo>
                      <a:pt x="234" y="5"/>
                    </a:lnTo>
                    <a:lnTo>
                      <a:pt x="250" y="7"/>
                    </a:lnTo>
                    <a:lnTo>
                      <a:pt x="248" y="7"/>
                    </a:lnTo>
                    <a:lnTo>
                      <a:pt x="248" y="7"/>
                    </a:lnTo>
                    <a:lnTo>
                      <a:pt x="247" y="7"/>
                    </a:lnTo>
                    <a:lnTo>
                      <a:pt x="245" y="9"/>
                    </a:lnTo>
                    <a:lnTo>
                      <a:pt x="253" y="9"/>
                    </a:lnTo>
                    <a:lnTo>
                      <a:pt x="257" y="9"/>
                    </a:lnTo>
                    <a:lnTo>
                      <a:pt x="261" y="9"/>
                    </a:lnTo>
                    <a:lnTo>
                      <a:pt x="264" y="9"/>
                    </a:lnTo>
                    <a:lnTo>
                      <a:pt x="265" y="9"/>
                    </a:lnTo>
                    <a:lnTo>
                      <a:pt x="265" y="10"/>
                    </a:lnTo>
                    <a:lnTo>
                      <a:pt x="264" y="10"/>
                    </a:lnTo>
                    <a:lnTo>
                      <a:pt x="262" y="11"/>
                    </a:lnTo>
                    <a:lnTo>
                      <a:pt x="261" y="11"/>
                    </a:lnTo>
                    <a:lnTo>
                      <a:pt x="260" y="11"/>
                    </a:lnTo>
                    <a:lnTo>
                      <a:pt x="260" y="12"/>
                    </a:lnTo>
                    <a:lnTo>
                      <a:pt x="259" y="12"/>
                    </a:lnTo>
                    <a:lnTo>
                      <a:pt x="260" y="14"/>
                    </a:lnTo>
                    <a:lnTo>
                      <a:pt x="245" y="12"/>
                    </a:lnTo>
                    <a:lnTo>
                      <a:pt x="230" y="12"/>
                    </a:lnTo>
                    <a:lnTo>
                      <a:pt x="216" y="11"/>
                    </a:lnTo>
                    <a:lnTo>
                      <a:pt x="204" y="12"/>
                    </a:lnTo>
                    <a:lnTo>
                      <a:pt x="188" y="14"/>
                    </a:lnTo>
                    <a:lnTo>
                      <a:pt x="170" y="14"/>
                    </a:lnTo>
                    <a:lnTo>
                      <a:pt x="170" y="12"/>
                    </a:lnTo>
                    <a:lnTo>
                      <a:pt x="169" y="11"/>
                    </a:lnTo>
                    <a:lnTo>
                      <a:pt x="166" y="10"/>
                    </a:lnTo>
                    <a:lnTo>
                      <a:pt x="164" y="10"/>
                    </a:lnTo>
                    <a:lnTo>
                      <a:pt x="160" y="9"/>
                    </a:lnTo>
                    <a:lnTo>
                      <a:pt x="158" y="9"/>
                    </a:lnTo>
                    <a:lnTo>
                      <a:pt x="156" y="7"/>
                    </a:lnTo>
                    <a:lnTo>
                      <a:pt x="156" y="7"/>
                    </a:lnTo>
                    <a:lnTo>
                      <a:pt x="135" y="6"/>
                    </a:lnTo>
                    <a:lnTo>
                      <a:pt x="110" y="5"/>
                    </a:lnTo>
                    <a:lnTo>
                      <a:pt x="87" y="4"/>
                    </a:lnTo>
                    <a:lnTo>
                      <a:pt x="66" y="5"/>
                    </a:lnTo>
                    <a:lnTo>
                      <a:pt x="76" y="5"/>
                    </a:lnTo>
                    <a:lnTo>
                      <a:pt x="64" y="5"/>
                    </a:lnTo>
                    <a:lnTo>
                      <a:pt x="58" y="6"/>
                    </a:lnTo>
                    <a:lnTo>
                      <a:pt x="56" y="7"/>
                    </a:lnTo>
                    <a:lnTo>
                      <a:pt x="53" y="9"/>
                    </a:lnTo>
                    <a:lnTo>
                      <a:pt x="49" y="9"/>
                    </a:lnTo>
                    <a:lnTo>
                      <a:pt x="42" y="10"/>
                    </a:lnTo>
                    <a:lnTo>
                      <a:pt x="42" y="3"/>
                    </a:lnTo>
                    <a:lnTo>
                      <a:pt x="26" y="4"/>
                    </a:lnTo>
                    <a:lnTo>
                      <a:pt x="12" y="4"/>
                    </a:lnTo>
                    <a:lnTo>
                      <a:pt x="0" y="4"/>
                    </a:lnTo>
                    <a:lnTo>
                      <a:pt x="3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23"/>
              <p:cNvSpPr>
                <a:spLocks noEditPoints="1"/>
              </p:cNvSpPr>
              <p:nvPr/>
            </p:nvSpPr>
            <p:spPr bwMode="auto">
              <a:xfrm>
                <a:off x="6105526" y="774700"/>
                <a:ext cx="144463" cy="22225"/>
              </a:xfrm>
              <a:custGeom>
                <a:avLst/>
                <a:gdLst>
                  <a:gd name="T0" fmla="*/ 239 w 273"/>
                  <a:gd name="T1" fmla="*/ 34 h 44"/>
                  <a:gd name="T2" fmla="*/ 23 w 273"/>
                  <a:gd name="T3" fmla="*/ 0 h 44"/>
                  <a:gd name="T4" fmla="*/ 38 w 273"/>
                  <a:gd name="T5" fmla="*/ 4 h 44"/>
                  <a:gd name="T6" fmla="*/ 33 w 273"/>
                  <a:gd name="T7" fmla="*/ 4 h 44"/>
                  <a:gd name="T8" fmla="*/ 25 w 273"/>
                  <a:gd name="T9" fmla="*/ 4 h 44"/>
                  <a:gd name="T10" fmla="*/ 17 w 273"/>
                  <a:gd name="T11" fmla="*/ 5 h 44"/>
                  <a:gd name="T12" fmla="*/ 22 w 273"/>
                  <a:gd name="T13" fmla="*/ 8 h 44"/>
                  <a:gd name="T14" fmla="*/ 28 w 273"/>
                  <a:gd name="T15" fmla="*/ 6 h 44"/>
                  <a:gd name="T16" fmla="*/ 29 w 273"/>
                  <a:gd name="T17" fmla="*/ 5 h 44"/>
                  <a:gd name="T18" fmla="*/ 42 w 273"/>
                  <a:gd name="T19" fmla="*/ 6 h 44"/>
                  <a:gd name="T20" fmla="*/ 44 w 273"/>
                  <a:gd name="T21" fmla="*/ 9 h 44"/>
                  <a:gd name="T22" fmla="*/ 60 w 273"/>
                  <a:gd name="T23" fmla="*/ 10 h 44"/>
                  <a:gd name="T24" fmla="*/ 83 w 273"/>
                  <a:gd name="T25" fmla="*/ 11 h 44"/>
                  <a:gd name="T26" fmla="*/ 90 w 273"/>
                  <a:gd name="T27" fmla="*/ 14 h 44"/>
                  <a:gd name="T28" fmla="*/ 89 w 273"/>
                  <a:gd name="T29" fmla="*/ 15 h 44"/>
                  <a:gd name="T30" fmla="*/ 88 w 273"/>
                  <a:gd name="T31" fmla="*/ 16 h 44"/>
                  <a:gd name="T32" fmla="*/ 94 w 273"/>
                  <a:gd name="T33" fmla="*/ 17 h 44"/>
                  <a:gd name="T34" fmla="*/ 151 w 273"/>
                  <a:gd name="T35" fmla="*/ 18 h 44"/>
                  <a:gd name="T36" fmla="*/ 160 w 273"/>
                  <a:gd name="T37" fmla="*/ 15 h 44"/>
                  <a:gd name="T38" fmla="*/ 165 w 273"/>
                  <a:gd name="T39" fmla="*/ 10 h 44"/>
                  <a:gd name="T40" fmla="*/ 185 w 273"/>
                  <a:gd name="T41" fmla="*/ 11 h 44"/>
                  <a:gd name="T42" fmla="*/ 211 w 273"/>
                  <a:gd name="T43" fmla="*/ 22 h 44"/>
                  <a:gd name="T44" fmla="*/ 195 w 273"/>
                  <a:gd name="T45" fmla="*/ 23 h 44"/>
                  <a:gd name="T46" fmla="*/ 168 w 273"/>
                  <a:gd name="T47" fmla="*/ 21 h 44"/>
                  <a:gd name="T48" fmla="*/ 160 w 273"/>
                  <a:gd name="T49" fmla="*/ 21 h 44"/>
                  <a:gd name="T50" fmla="*/ 140 w 273"/>
                  <a:gd name="T51" fmla="*/ 20 h 44"/>
                  <a:gd name="T52" fmla="*/ 155 w 273"/>
                  <a:gd name="T53" fmla="*/ 22 h 44"/>
                  <a:gd name="T54" fmla="*/ 186 w 273"/>
                  <a:gd name="T55" fmla="*/ 27 h 44"/>
                  <a:gd name="T56" fmla="*/ 228 w 273"/>
                  <a:gd name="T57" fmla="*/ 29 h 44"/>
                  <a:gd name="T58" fmla="*/ 252 w 273"/>
                  <a:gd name="T59" fmla="*/ 33 h 44"/>
                  <a:gd name="T60" fmla="*/ 255 w 273"/>
                  <a:gd name="T61" fmla="*/ 35 h 44"/>
                  <a:gd name="T62" fmla="*/ 262 w 273"/>
                  <a:gd name="T63" fmla="*/ 37 h 44"/>
                  <a:gd name="T64" fmla="*/ 262 w 273"/>
                  <a:gd name="T65" fmla="*/ 44 h 44"/>
                  <a:gd name="T66" fmla="*/ 190 w 273"/>
                  <a:gd name="T67" fmla="*/ 33 h 44"/>
                  <a:gd name="T68" fmla="*/ 144 w 273"/>
                  <a:gd name="T69" fmla="*/ 27 h 44"/>
                  <a:gd name="T70" fmla="*/ 146 w 273"/>
                  <a:gd name="T71" fmla="*/ 26 h 44"/>
                  <a:gd name="T72" fmla="*/ 128 w 273"/>
                  <a:gd name="T73" fmla="*/ 23 h 44"/>
                  <a:gd name="T74" fmla="*/ 61 w 273"/>
                  <a:gd name="T75" fmla="*/ 16 h 44"/>
                  <a:gd name="T76" fmla="*/ 31 w 273"/>
                  <a:gd name="T77" fmla="*/ 14 h 44"/>
                  <a:gd name="T78" fmla="*/ 15 w 273"/>
                  <a:gd name="T79" fmla="*/ 10 h 44"/>
                  <a:gd name="T80" fmla="*/ 0 w 273"/>
                  <a:gd name="T81" fmla="*/ 9 h 44"/>
                  <a:gd name="T82" fmla="*/ 4 w 273"/>
                  <a:gd name="T83" fmla="*/ 8 h 44"/>
                  <a:gd name="T84" fmla="*/ 11 w 273"/>
                  <a:gd name="T85" fmla="*/ 8 h 44"/>
                  <a:gd name="T86" fmla="*/ 10 w 273"/>
                  <a:gd name="T87" fmla="*/ 6 h 44"/>
                  <a:gd name="T88" fmla="*/ 9 w 273"/>
                  <a:gd name="T89" fmla="*/ 6 h 44"/>
                  <a:gd name="T90" fmla="*/ 11 w 273"/>
                  <a:gd name="T91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3" h="44">
                    <a:moveTo>
                      <a:pt x="228" y="33"/>
                    </a:moveTo>
                    <a:lnTo>
                      <a:pt x="233" y="34"/>
                    </a:lnTo>
                    <a:lnTo>
                      <a:pt x="239" y="34"/>
                    </a:lnTo>
                    <a:lnTo>
                      <a:pt x="245" y="35"/>
                    </a:lnTo>
                    <a:lnTo>
                      <a:pt x="228" y="33"/>
                    </a:lnTo>
                    <a:close/>
                    <a:moveTo>
                      <a:pt x="23" y="0"/>
                    </a:moveTo>
                    <a:lnTo>
                      <a:pt x="36" y="1"/>
                    </a:lnTo>
                    <a:lnTo>
                      <a:pt x="38" y="3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6" y="5"/>
                    </a:lnTo>
                    <a:lnTo>
                      <a:pt x="33" y="4"/>
                    </a:lnTo>
                    <a:lnTo>
                      <a:pt x="31" y="4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9" y="6"/>
                    </a:lnTo>
                    <a:lnTo>
                      <a:pt x="22" y="8"/>
                    </a:lnTo>
                    <a:lnTo>
                      <a:pt x="26" y="8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6" y="5"/>
                    </a:lnTo>
                    <a:lnTo>
                      <a:pt x="39" y="6"/>
                    </a:lnTo>
                    <a:lnTo>
                      <a:pt x="42" y="6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50" y="9"/>
                    </a:lnTo>
                    <a:lnTo>
                      <a:pt x="60" y="10"/>
                    </a:lnTo>
                    <a:lnTo>
                      <a:pt x="70" y="11"/>
                    </a:lnTo>
                    <a:lnTo>
                      <a:pt x="77" y="11"/>
                    </a:lnTo>
                    <a:lnTo>
                      <a:pt x="83" y="11"/>
                    </a:lnTo>
                    <a:lnTo>
                      <a:pt x="87" y="12"/>
                    </a:lnTo>
                    <a:lnTo>
                      <a:pt x="89" y="12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8" y="15"/>
                    </a:lnTo>
                    <a:lnTo>
                      <a:pt x="88" y="16"/>
                    </a:lnTo>
                    <a:lnTo>
                      <a:pt x="89" y="16"/>
                    </a:lnTo>
                    <a:lnTo>
                      <a:pt x="90" y="17"/>
                    </a:lnTo>
                    <a:lnTo>
                      <a:pt x="94" y="17"/>
                    </a:lnTo>
                    <a:lnTo>
                      <a:pt x="106" y="12"/>
                    </a:lnTo>
                    <a:lnTo>
                      <a:pt x="139" y="17"/>
                    </a:lnTo>
                    <a:lnTo>
                      <a:pt x="151" y="18"/>
                    </a:lnTo>
                    <a:lnTo>
                      <a:pt x="157" y="17"/>
                    </a:lnTo>
                    <a:lnTo>
                      <a:pt x="160" y="16"/>
                    </a:lnTo>
                    <a:lnTo>
                      <a:pt x="160" y="15"/>
                    </a:lnTo>
                    <a:lnTo>
                      <a:pt x="160" y="12"/>
                    </a:lnTo>
                    <a:lnTo>
                      <a:pt x="161" y="11"/>
                    </a:lnTo>
                    <a:lnTo>
                      <a:pt x="165" y="10"/>
                    </a:lnTo>
                    <a:lnTo>
                      <a:pt x="173" y="9"/>
                    </a:lnTo>
                    <a:lnTo>
                      <a:pt x="186" y="10"/>
                    </a:lnTo>
                    <a:lnTo>
                      <a:pt x="185" y="11"/>
                    </a:lnTo>
                    <a:lnTo>
                      <a:pt x="190" y="15"/>
                    </a:lnTo>
                    <a:lnTo>
                      <a:pt x="199" y="18"/>
                    </a:lnTo>
                    <a:lnTo>
                      <a:pt x="211" y="22"/>
                    </a:lnTo>
                    <a:lnTo>
                      <a:pt x="224" y="25"/>
                    </a:lnTo>
                    <a:lnTo>
                      <a:pt x="212" y="23"/>
                    </a:lnTo>
                    <a:lnTo>
                      <a:pt x="195" y="23"/>
                    </a:lnTo>
                    <a:lnTo>
                      <a:pt x="179" y="21"/>
                    </a:lnTo>
                    <a:lnTo>
                      <a:pt x="163" y="18"/>
                    </a:lnTo>
                    <a:lnTo>
                      <a:pt x="168" y="21"/>
                    </a:lnTo>
                    <a:lnTo>
                      <a:pt x="169" y="22"/>
                    </a:lnTo>
                    <a:lnTo>
                      <a:pt x="166" y="22"/>
                    </a:lnTo>
                    <a:lnTo>
                      <a:pt x="160" y="21"/>
                    </a:lnTo>
                    <a:lnTo>
                      <a:pt x="152" y="21"/>
                    </a:lnTo>
                    <a:lnTo>
                      <a:pt x="145" y="20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9" y="22"/>
                    </a:lnTo>
                    <a:lnTo>
                      <a:pt x="155" y="22"/>
                    </a:lnTo>
                    <a:lnTo>
                      <a:pt x="174" y="25"/>
                    </a:lnTo>
                    <a:lnTo>
                      <a:pt x="193" y="27"/>
                    </a:lnTo>
                    <a:lnTo>
                      <a:pt x="186" y="27"/>
                    </a:lnTo>
                    <a:lnTo>
                      <a:pt x="200" y="28"/>
                    </a:lnTo>
                    <a:lnTo>
                      <a:pt x="213" y="28"/>
                    </a:lnTo>
                    <a:lnTo>
                      <a:pt x="228" y="29"/>
                    </a:lnTo>
                    <a:lnTo>
                      <a:pt x="245" y="32"/>
                    </a:lnTo>
                    <a:lnTo>
                      <a:pt x="250" y="33"/>
                    </a:lnTo>
                    <a:lnTo>
                      <a:pt x="252" y="33"/>
                    </a:lnTo>
                    <a:lnTo>
                      <a:pt x="253" y="34"/>
                    </a:lnTo>
                    <a:lnTo>
                      <a:pt x="255" y="34"/>
                    </a:lnTo>
                    <a:lnTo>
                      <a:pt x="255" y="35"/>
                    </a:lnTo>
                    <a:lnTo>
                      <a:pt x="253" y="35"/>
                    </a:lnTo>
                    <a:lnTo>
                      <a:pt x="252" y="37"/>
                    </a:lnTo>
                    <a:lnTo>
                      <a:pt x="262" y="37"/>
                    </a:lnTo>
                    <a:lnTo>
                      <a:pt x="269" y="38"/>
                    </a:lnTo>
                    <a:lnTo>
                      <a:pt x="273" y="38"/>
                    </a:lnTo>
                    <a:lnTo>
                      <a:pt x="262" y="44"/>
                    </a:lnTo>
                    <a:lnTo>
                      <a:pt x="234" y="40"/>
                    </a:lnTo>
                    <a:lnTo>
                      <a:pt x="211" y="37"/>
                    </a:lnTo>
                    <a:lnTo>
                      <a:pt x="190" y="33"/>
                    </a:lnTo>
                    <a:lnTo>
                      <a:pt x="169" y="31"/>
                    </a:lnTo>
                    <a:lnTo>
                      <a:pt x="144" y="27"/>
                    </a:lnTo>
                    <a:lnTo>
                      <a:pt x="144" y="27"/>
                    </a:lnTo>
                    <a:lnTo>
                      <a:pt x="144" y="26"/>
                    </a:lnTo>
                    <a:lnTo>
                      <a:pt x="145" y="26"/>
                    </a:lnTo>
                    <a:lnTo>
                      <a:pt x="146" y="26"/>
                    </a:lnTo>
                    <a:lnTo>
                      <a:pt x="148" y="26"/>
                    </a:lnTo>
                    <a:lnTo>
                      <a:pt x="150" y="26"/>
                    </a:lnTo>
                    <a:lnTo>
                      <a:pt x="128" y="23"/>
                    </a:lnTo>
                    <a:lnTo>
                      <a:pt x="105" y="21"/>
                    </a:lnTo>
                    <a:lnTo>
                      <a:pt x="82" y="18"/>
                    </a:lnTo>
                    <a:lnTo>
                      <a:pt x="61" y="16"/>
                    </a:lnTo>
                    <a:lnTo>
                      <a:pt x="44" y="16"/>
                    </a:lnTo>
                    <a:lnTo>
                      <a:pt x="38" y="15"/>
                    </a:lnTo>
                    <a:lnTo>
                      <a:pt x="31" y="14"/>
                    </a:lnTo>
                    <a:lnTo>
                      <a:pt x="23" y="12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7" y="9"/>
                    </a:lnTo>
                    <a:lnTo>
                      <a:pt x="9" y="9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Freeform 24"/>
              <p:cNvSpPr/>
              <p:nvPr/>
            </p:nvSpPr>
            <p:spPr bwMode="auto">
              <a:xfrm>
                <a:off x="7192963" y="1343025"/>
                <a:ext cx="0" cy="1588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3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Freeform 25"/>
              <p:cNvSpPr/>
              <p:nvPr/>
            </p:nvSpPr>
            <p:spPr bwMode="auto">
              <a:xfrm>
                <a:off x="6581776" y="833438"/>
                <a:ext cx="4763" cy="3175"/>
              </a:xfrm>
              <a:custGeom>
                <a:avLst/>
                <a:gdLst>
                  <a:gd name="T0" fmla="*/ 0 w 8"/>
                  <a:gd name="T1" fmla="*/ 0 h 4"/>
                  <a:gd name="T2" fmla="*/ 3 w 8"/>
                  <a:gd name="T3" fmla="*/ 1 h 4"/>
                  <a:gd name="T4" fmla="*/ 8 w 8"/>
                  <a:gd name="T5" fmla="*/ 4 h 4"/>
                  <a:gd name="T6" fmla="*/ 0 w 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3" y="1"/>
                    </a:lnTo>
                    <a:lnTo>
                      <a:pt x="8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Freeform 26"/>
              <p:cNvSpPr/>
              <p:nvPr/>
            </p:nvSpPr>
            <p:spPr bwMode="auto">
              <a:xfrm>
                <a:off x="6697663" y="866775"/>
                <a:ext cx="7938" cy="1588"/>
              </a:xfrm>
              <a:custGeom>
                <a:avLst/>
                <a:gdLst>
                  <a:gd name="T0" fmla="*/ 0 w 14"/>
                  <a:gd name="T1" fmla="*/ 0 h 5"/>
                  <a:gd name="T2" fmla="*/ 3 w 14"/>
                  <a:gd name="T3" fmla="*/ 1 h 5"/>
                  <a:gd name="T4" fmla="*/ 8 w 14"/>
                  <a:gd name="T5" fmla="*/ 4 h 5"/>
                  <a:gd name="T6" fmla="*/ 14 w 14"/>
                  <a:gd name="T7" fmla="*/ 5 h 5"/>
                  <a:gd name="T8" fmla="*/ 0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lnTo>
                      <a:pt x="3" y="1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Freeform 27"/>
              <p:cNvSpPr/>
              <p:nvPr/>
            </p:nvSpPr>
            <p:spPr bwMode="auto">
              <a:xfrm>
                <a:off x="7164388" y="1282700"/>
                <a:ext cx="1588" cy="1588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Freeform 28"/>
              <p:cNvSpPr/>
              <p:nvPr/>
            </p:nvSpPr>
            <p:spPr bwMode="auto">
              <a:xfrm>
                <a:off x="6905626" y="989013"/>
                <a:ext cx="3175" cy="3175"/>
              </a:xfrm>
              <a:custGeom>
                <a:avLst/>
                <a:gdLst>
                  <a:gd name="T0" fmla="*/ 0 w 6"/>
                  <a:gd name="T1" fmla="*/ 0 h 6"/>
                  <a:gd name="T2" fmla="*/ 2 w 6"/>
                  <a:gd name="T3" fmla="*/ 1 h 6"/>
                  <a:gd name="T4" fmla="*/ 4 w 6"/>
                  <a:gd name="T5" fmla="*/ 4 h 6"/>
                  <a:gd name="T6" fmla="*/ 5 w 6"/>
                  <a:gd name="T7" fmla="*/ 5 h 6"/>
                  <a:gd name="T8" fmla="*/ 6 w 6"/>
                  <a:gd name="T9" fmla="*/ 6 h 6"/>
                  <a:gd name="T10" fmla="*/ 2 w 6"/>
                  <a:gd name="T11" fmla="*/ 2 h 6"/>
                  <a:gd name="T12" fmla="*/ 0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2" y="1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Freeform 29"/>
              <p:cNvSpPr/>
              <p:nvPr/>
            </p:nvSpPr>
            <p:spPr bwMode="auto">
              <a:xfrm>
                <a:off x="6696076" y="866775"/>
                <a:ext cx="158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Freeform 30"/>
              <p:cNvSpPr/>
              <p:nvPr/>
            </p:nvSpPr>
            <p:spPr bwMode="auto">
              <a:xfrm>
                <a:off x="6530976" y="808038"/>
                <a:ext cx="3175" cy="1588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3 w 6"/>
                  <a:gd name="T5" fmla="*/ 1 h 1"/>
                  <a:gd name="T6" fmla="*/ 0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lnTo>
                      <a:pt x="6" y="1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Freeform 31"/>
              <p:cNvSpPr/>
              <p:nvPr/>
            </p:nvSpPr>
            <p:spPr bwMode="auto">
              <a:xfrm>
                <a:off x="6535738" y="819150"/>
                <a:ext cx="3175" cy="0"/>
              </a:xfrm>
              <a:custGeom>
                <a:avLst/>
                <a:gdLst>
                  <a:gd name="T0" fmla="*/ 0 w 6"/>
                  <a:gd name="T1" fmla="*/ 0 h 1"/>
                  <a:gd name="T2" fmla="*/ 2 w 6"/>
                  <a:gd name="T3" fmla="*/ 0 h 1"/>
                  <a:gd name="T4" fmla="*/ 6 w 6"/>
                  <a:gd name="T5" fmla="*/ 1 h 1"/>
                  <a:gd name="T6" fmla="*/ 0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lnTo>
                      <a:pt x="2" y="0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Freeform 32"/>
              <p:cNvSpPr/>
              <p:nvPr/>
            </p:nvSpPr>
            <p:spPr bwMode="auto">
              <a:xfrm>
                <a:off x="6354763" y="768350"/>
                <a:ext cx="6350" cy="0"/>
              </a:xfrm>
              <a:custGeom>
                <a:avLst/>
                <a:gdLst>
                  <a:gd name="T0" fmla="*/ 0 w 14"/>
                  <a:gd name="T1" fmla="*/ 0 h 1"/>
                  <a:gd name="T2" fmla="*/ 14 w 14"/>
                  <a:gd name="T3" fmla="*/ 1 h 1"/>
                  <a:gd name="T4" fmla="*/ 10 w 14"/>
                  <a:gd name="T5" fmla="*/ 1 h 1"/>
                  <a:gd name="T6" fmla="*/ 6 w 14"/>
                  <a:gd name="T7" fmla="*/ 1 h 1"/>
                  <a:gd name="T8" fmla="*/ 0 w 1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0" y="0"/>
                    </a:moveTo>
                    <a:lnTo>
                      <a:pt x="14" y="1"/>
                    </a:lnTo>
                    <a:lnTo>
                      <a:pt x="10" y="1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Freeform 33"/>
              <p:cNvSpPr/>
              <p:nvPr/>
            </p:nvSpPr>
            <p:spPr bwMode="auto">
              <a:xfrm>
                <a:off x="6519863" y="812800"/>
                <a:ext cx="1588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Freeform 34"/>
              <p:cNvSpPr/>
              <p:nvPr/>
            </p:nvSpPr>
            <p:spPr bwMode="auto">
              <a:xfrm>
                <a:off x="7199313" y="1389063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Freeform 35"/>
              <p:cNvSpPr/>
              <p:nvPr/>
            </p:nvSpPr>
            <p:spPr bwMode="auto">
              <a:xfrm>
                <a:off x="7208838" y="1403350"/>
                <a:ext cx="3175" cy="6350"/>
              </a:xfrm>
              <a:custGeom>
                <a:avLst/>
                <a:gdLst>
                  <a:gd name="T0" fmla="*/ 0 w 4"/>
                  <a:gd name="T1" fmla="*/ 0 h 11"/>
                  <a:gd name="T2" fmla="*/ 2 w 4"/>
                  <a:gd name="T3" fmla="*/ 5 h 11"/>
                  <a:gd name="T4" fmla="*/ 4 w 4"/>
                  <a:gd name="T5" fmla="*/ 11 h 11"/>
                  <a:gd name="T6" fmla="*/ 0 w 4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lnTo>
                      <a:pt x="2" y="5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Freeform 36"/>
              <p:cNvSpPr/>
              <p:nvPr/>
            </p:nvSpPr>
            <p:spPr bwMode="auto">
              <a:xfrm>
                <a:off x="6985001" y="1057275"/>
                <a:ext cx="4763" cy="4763"/>
              </a:xfrm>
              <a:custGeom>
                <a:avLst/>
                <a:gdLst>
                  <a:gd name="T0" fmla="*/ 0 w 8"/>
                  <a:gd name="T1" fmla="*/ 0 h 9"/>
                  <a:gd name="T2" fmla="*/ 4 w 8"/>
                  <a:gd name="T3" fmla="*/ 2 h 9"/>
                  <a:gd name="T4" fmla="*/ 7 w 8"/>
                  <a:gd name="T5" fmla="*/ 5 h 9"/>
                  <a:gd name="T6" fmla="*/ 8 w 8"/>
                  <a:gd name="T7" fmla="*/ 7 h 9"/>
                  <a:gd name="T8" fmla="*/ 8 w 8"/>
                  <a:gd name="T9" fmla="*/ 9 h 9"/>
                  <a:gd name="T10" fmla="*/ 8 w 8"/>
                  <a:gd name="T11" fmla="*/ 9 h 9"/>
                  <a:gd name="T12" fmla="*/ 6 w 8"/>
                  <a:gd name="T13" fmla="*/ 9 h 9"/>
                  <a:gd name="T14" fmla="*/ 4 w 8"/>
                  <a:gd name="T15" fmla="*/ 7 h 9"/>
                  <a:gd name="T16" fmla="*/ 4 w 8"/>
                  <a:gd name="T17" fmla="*/ 7 h 9"/>
                  <a:gd name="T18" fmla="*/ 4 w 8"/>
                  <a:gd name="T19" fmla="*/ 7 h 9"/>
                  <a:gd name="T20" fmla="*/ 4 w 8"/>
                  <a:gd name="T21" fmla="*/ 6 h 9"/>
                  <a:gd name="T22" fmla="*/ 3 w 8"/>
                  <a:gd name="T23" fmla="*/ 5 h 9"/>
                  <a:gd name="T24" fmla="*/ 2 w 8"/>
                  <a:gd name="T25" fmla="*/ 2 h 9"/>
                  <a:gd name="T26" fmla="*/ 1 w 8"/>
                  <a:gd name="T27" fmla="*/ 1 h 9"/>
                  <a:gd name="T28" fmla="*/ 0 w 8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4" y="2"/>
                    </a:lnTo>
                    <a:lnTo>
                      <a:pt x="7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Freeform 37"/>
              <p:cNvSpPr/>
              <p:nvPr/>
            </p:nvSpPr>
            <p:spPr bwMode="auto">
              <a:xfrm>
                <a:off x="7169151" y="1363663"/>
                <a:ext cx="1588" cy="3175"/>
              </a:xfrm>
              <a:custGeom>
                <a:avLst/>
                <a:gdLst>
                  <a:gd name="T0" fmla="*/ 0 w 5"/>
                  <a:gd name="T1" fmla="*/ 0 h 6"/>
                  <a:gd name="T2" fmla="*/ 2 w 5"/>
                  <a:gd name="T3" fmla="*/ 0 h 6"/>
                  <a:gd name="T4" fmla="*/ 2 w 5"/>
                  <a:gd name="T5" fmla="*/ 3 h 6"/>
                  <a:gd name="T6" fmla="*/ 4 w 5"/>
                  <a:gd name="T7" fmla="*/ 4 h 6"/>
                  <a:gd name="T8" fmla="*/ 5 w 5"/>
                  <a:gd name="T9" fmla="*/ 6 h 6"/>
                  <a:gd name="T10" fmla="*/ 3 w 5"/>
                  <a:gd name="T11" fmla="*/ 4 h 6"/>
                  <a:gd name="T12" fmla="*/ 0 w 5"/>
                  <a:gd name="T13" fmla="*/ 0 h 6"/>
                  <a:gd name="T14" fmla="*/ 0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Freeform 38"/>
              <p:cNvSpPr/>
              <p:nvPr/>
            </p:nvSpPr>
            <p:spPr bwMode="auto">
              <a:xfrm>
                <a:off x="6929438" y="1046163"/>
                <a:ext cx="1588" cy="1588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2 h 4"/>
                  <a:gd name="T4" fmla="*/ 2 w 2"/>
                  <a:gd name="T5" fmla="*/ 4 h 4"/>
                  <a:gd name="T6" fmla="*/ 1 w 2"/>
                  <a:gd name="T7" fmla="*/ 2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Freeform 39"/>
              <p:cNvSpPr/>
              <p:nvPr/>
            </p:nvSpPr>
            <p:spPr bwMode="auto">
              <a:xfrm>
                <a:off x="7208838" y="1385888"/>
                <a:ext cx="20638" cy="53975"/>
              </a:xfrm>
              <a:custGeom>
                <a:avLst/>
                <a:gdLst>
                  <a:gd name="T0" fmla="*/ 14 w 40"/>
                  <a:gd name="T1" fmla="*/ 28 h 102"/>
                  <a:gd name="T2" fmla="*/ 39 w 40"/>
                  <a:gd name="T3" fmla="*/ 96 h 102"/>
                  <a:gd name="T4" fmla="*/ 40 w 40"/>
                  <a:gd name="T5" fmla="*/ 102 h 102"/>
                  <a:gd name="T6" fmla="*/ 40 w 40"/>
                  <a:gd name="T7" fmla="*/ 102 h 102"/>
                  <a:gd name="T8" fmla="*/ 37 w 40"/>
                  <a:gd name="T9" fmla="*/ 101 h 102"/>
                  <a:gd name="T10" fmla="*/ 36 w 40"/>
                  <a:gd name="T11" fmla="*/ 97 h 102"/>
                  <a:gd name="T12" fmla="*/ 35 w 40"/>
                  <a:gd name="T13" fmla="*/ 95 h 102"/>
                  <a:gd name="T14" fmla="*/ 34 w 40"/>
                  <a:gd name="T15" fmla="*/ 96 h 102"/>
                  <a:gd name="T16" fmla="*/ 33 w 40"/>
                  <a:gd name="T17" fmla="*/ 91 h 102"/>
                  <a:gd name="T18" fmla="*/ 28 w 40"/>
                  <a:gd name="T19" fmla="*/ 79 h 102"/>
                  <a:gd name="T20" fmla="*/ 30 w 40"/>
                  <a:gd name="T21" fmla="*/ 91 h 102"/>
                  <a:gd name="T22" fmla="*/ 33 w 40"/>
                  <a:gd name="T23" fmla="*/ 101 h 102"/>
                  <a:gd name="T24" fmla="*/ 31 w 40"/>
                  <a:gd name="T25" fmla="*/ 99 h 102"/>
                  <a:gd name="T26" fmla="*/ 30 w 40"/>
                  <a:gd name="T27" fmla="*/ 97 h 102"/>
                  <a:gd name="T28" fmla="*/ 29 w 40"/>
                  <a:gd name="T29" fmla="*/ 97 h 102"/>
                  <a:gd name="T30" fmla="*/ 29 w 40"/>
                  <a:gd name="T31" fmla="*/ 99 h 102"/>
                  <a:gd name="T32" fmla="*/ 24 w 40"/>
                  <a:gd name="T33" fmla="*/ 81 h 102"/>
                  <a:gd name="T34" fmla="*/ 18 w 40"/>
                  <a:gd name="T35" fmla="*/ 65 h 102"/>
                  <a:gd name="T36" fmla="*/ 17 w 40"/>
                  <a:gd name="T37" fmla="*/ 68 h 102"/>
                  <a:gd name="T38" fmla="*/ 18 w 40"/>
                  <a:gd name="T39" fmla="*/ 76 h 102"/>
                  <a:gd name="T40" fmla="*/ 19 w 40"/>
                  <a:gd name="T41" fmla="*/ 79 h 102"/>
                  <a:gd name="T42" fmla="*/ 18 w 40"/>
                  <a:gd name="T43" fmla="*/ 78 h 102"/>
                  <a:gd name="T44" fmla="*/ 16 w 40"/>
                  <a:gd name="T45" fmla="*/ 74 h 102"/>
                  <a:gd name="T46" fmla="*/ 14 w 40"/>
                  <a:gd name="T47" fmla="*/ 69 h 102"/>
                  <a:gd name="T48" fmla="*/ 12 w 40"/>
                  <a:gd name="T49" fmla="*/ 63 h 102"/>
                  <a:gd name="T50" fmla="*/ 9 w 40"/>
                  <a:gd name="T51" fmla="*/ 58 h 102"/>
                  <a:gd name="T52" fmla="*/ 7 w 40"/>
                  <a:gd name="T53" fmla="*/ 55 h 102"/>
                  <a:gd name="T54" fmla="*/ 7 w 40"/>
                  <a:gd name="T55" fmla="*/ 52 h 102"/>
                  <a:gd name="T56" fmla="*/ 6 w 40"/>
                  <a:gd name="T57" fmla="*/ 47 h 102"/>
                  <a:gd name="T58" fmla="*/ 7 w 40"/>
                  <a:gd name="T59" fmla="*/ 48 h 102"/>
                  <a:gd name="T60" fmla="*/ 9 w 40"/>
                  <a:gd name="T61" fmla="*/ 57 h 102"/>
                  <a:gd name="T62" fmla="*/ 12 w 40"/>
                  <a:gd name="T63" fmla="*/ 63 h 102"/>
                  <a:gd name="T64" fmla="*/ 13 w 40"/>
                  <a:gd name="T65" fmla="*/ 64 h 102"/>
                  <a:gd name="T66" fmla="*/ 14 w 40"/>
                  <a:gd name="T67" fmla="*/ 62 h 102"/>
                  <a:gd name="T68" fmla="*/ 13 w 40"/>
                  <a:gd name="T69" fmla="*/ 53 h 102"/>
                  <a:gd name="T70" fmla="*/ 6 w 40"/>
                  <a:gd name="T71" fmla="*/ 24 h 102"/>
                  <a:gd name="T72" fmla="*/ 16 w 40"/>
                  <a:gd name="T73" fmla="*/ 61 h 102"/>
                  <a:gd name="T74" fmla="*/ 17 w 40"/>
                  <a:gd name="T75" fmla="*/ 47 h 102"/>
                  <a:gd name="T76" fmla="*/ 1 w 40"/>
                  <a:gd name="T7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0" h="102">
                    <a:moveTo>
                      <a:pt x="1" y="0"/>
                    </a:moveTo>
                    <a:lnTo>
                      <a:pt x="14" y="28"/>
                    </a:lnTo>
                    <a:lnTo>
                      <a:pt x="28" y="58"/>
                    </a:lnTo>
                    <a:lnTo>
                      <a:pt x="39" y="96"/>
                    </a:lnTo>
                    <a:lnTo>
                      <a:pt x="40" y="99"/>
                    </a:lnTo>
                    <a:lnTo>
                      <a:pt x="40" y="102"/>
                    </a:lnTo>
                    <a:lnTo>
                      <a:pt x="40" y="102"/>
                    </a:lnTo>
                    <a:lnTo>
                      <a:pt x="40" y="102"/>
                    </a:lnTo>
                    <a:lnTo>
                      <a:pt x="39" y="102"/>
                    </a:lnTo>
                    <a:lnTo>
                      <a:pt x="37" y="101"/>
                    </a:lnTo>
                    <a:lnTo>
                      <a:pt x="37" y="98"/>
                    </a:lnTo>
                    <a:lnTo>
                      <a:pt x="36" y="97"/>
                    </a:lnTo>
                    <a:lnTo>
                      <a:pt x="36" y="96"/>
                    </a:lnTo>
                    <a:lnTo>
                      <a:pt x="35" y="95"/>
                    </a:lnTo>
                    <a:lnTo>
                      <a:pt x="35" y="96"/>
                    </a:lnTo>
                    <a:lnTo>
                      <a:pt x="34" y="96"/>
                    </a:lnTo>
                    <a:lnTo>
                      <a:pt x="35" y="99"/>
                    </a:lnTo>
                    <a:lnTo>
                      <a:pt x="33" y="91"/>
                    </a:lnTo>
                    <a:lnTo>
                      <a:pt x="30" y="82"/>
                    </a:lnTo>
                    <a:lnTo>
                      <a:pt x="28" y="79"/>
                    </a:lnTo>
                    <a:lnTo>
                      <a:pt x="27" y="79"/>
                    </a:lnTo>
                    <a:lnTo>
                      <a:pt x="30" y="91"/>
                    </a:lnTo>
                    <a:lnTo>
                      <a:pt x="34" y="99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31" y="99"/>
                    </a:lnTo>
                    <a:lnTo>
                      <a:pt x="31" y="98"/>
                    </a:lnTo>
                    <a:lnTo>
                      <a:pt x="30" y="97"/>
                    </a:lnTo>
                    <a:lnTo>
                      <a:pt x="29" y="97"/>
                    </a:lnTo>
                    <a:lnTo>
                      <a:pt x="29" y="97"/>
                    </a:lnTo>
                    <a:lnTo>
                      <a:pt x="29" y="97"/>
                    </a:lnTo>
                    <a:lnTo>
                      <a:pt x="29" y="99"/>
                    </a:lnTo>
                    <a:lnTo>
                      <a:pt x="27" y="91"/>
                    </a:lnTo>
                    <a:lnTo>
                      <a:pt x="24" y="81"/>
                    </a:lnTo>
                    <a:lnTo>
                      <a:pt x="20" y="73"/>
                    </a:lnTo>
                    <a:lnTo>
                      <a:pt x="18" y="65"/>
                    </a:lnTo>
                    <a:lnTo>
                      <a:pt x="16" y="62"/>
                    </a:lnTo>
                    <a:lnTo>
                      <a:pt x="17" y="68"/>
                    </a:lnTo>
                    <a:lnTo>
                      <a:pt x="18" y="73"/>
                    </a:lnTo>
                    <a:lnTo>
                      <a:pt x="18" y="76"/>
                    </a:lnTo>
                    <a:lnTo>
                      <a:pt x="19" y="78"/>
                    </a:lnTo>
                    <a:lnTo>
                      <a:pt x="19" y="79"/>
                    </a:lnTo>
                    <a:lnTo>
                      <a:pt x="18" y="79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6" y="74"/>
                    </a:lnTo>
                    <a:lnTo>
                      <a:pt x="16" y="72"/>
                    </a:lnTo>
                    <a:lnTo>
                      <a:pt x="14" y="69"/>
                    </a:lnTo>
                    <a:lnTo>
                      <a:pt x="13" y="65"/>
                    </a:lnTo>
                    <a:lnTo>
                      <a:pt x="12" y="63"/>
                    </a:lnTo>
                    <a:lnTo>
                      <a:pt x="11" y="61"/>
                    </a:lnTo>
                    <a:lnTo>
                      <a:pt x="9" y="58"/>
                    </a:lnTo>
                    <a:lnTo>
                      <a:pt x="8" y="56"/>
                    </a:lnTo>
                    <a:lnTo>
                      <a:pt x="7" y="55"/>
                    </a:lnTo>
                    <a:lnTo>
                      <a:pt x="7" y="53"/>
                    </a:lnTo>
                    <a:lnTo>
                      <a:pt x="7" y="52"/>
                    </a:lnTo>
                    <a:lnTo>
                      <a:pt x="7" y="50"/>
                    </a:lnTo>
                    <a:lnTo>
                      <a:pt x="6" y="47"/>
                    </a:lnTo>
                    <a:lnTo>
                      <a:pt x="5" y="44"/>
                    </a:lnTo>
                    <a:lnTo>
                      <a:pt x="7" y="48"/>
                    </a:lnTo>
                    <a:lnTo>
                      <a:pt x="8" y="53"/>
                    </a:lnTo>
                    <a:lnTo>
                      <a:pt x="9" y="57"/>
                    </a:lnTo>
                    <a:lnTo>
                      <a:pt x="11" y="61"/>
                    </a:lnTo>
                    <a:lnTo>
                      <a:pt x="12" y="63"/>
                    </a:lnTo>
                    <a:lnTo>
                      <a:pt x="13" y="64"/>
                    </a:lnTo>
                    <a:lnTo>
                      <a:pt x="13" y="64"/>
                    </a:lnTo>
                    <a:lnTo>
                      <a:pt x="14" y="64"/>
                    </a:lnTo>
                    <a:lnTo>
                      <a:pt x="14" y="62"/>
                    </a:lnTo>
                    <a:lnTo>
                      <a:pt x="13" y="58"/>
                    </a:lnTo>
                    <a:lnTo>
                      <a:pt x="13" y="53"/>
                    </a:lnTo>
                    <a:lnTo>
                      <a:pt x="0" y="5"/>
                    </a:lnTo>
                    <a:lnTo>
                      <a:pt x="6" y="24"/>
                    </a:lnTo>
                    <a:lnTo>
                      <a:pt x="12" y="41"/>
                    </a:lnTo>
                    <a:lnTo>
                      <a:pt x="16" y="61"/>
                    </a:lnTo>
                    <a:lnTo>
                      <a:pt x="22" y="68"/>
                    </a:lnTo>
                    <a:lnTo>
                      <a:pt x="17" y="47"/>
                    </a:lnTo>
                    <a:lnTo>
                      <a:pt x="9" y="2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Freeform 40"/>
              <p:cNvSpPr/>
              <p:nvPr/>
            </p:nvSpPr>
            <p:spPr bwMode="auto">
              <a:xfrm>
                <a:off x="7189788" y="1403350"/>
                <a:ext cx="1588" cy="15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Freeform 41"/>
              <p:cNvSpPr/>
              <p:nvPr/>
            </p:nvSpPr>
            <p:spPr bwMode="auto">
              <a:xfrm>
                <a:off x="6351588" y="809625"/>
                <a:ext cx="3175" cy="0"/>
              </a:xfrm>
              <a:custGeom>
                <a:avLst/>
                <a:gdLst>
                  <a:gd name="T0" fmla="*/ 5 w 5"/>
                  <a:gd name="T1" fmla="*/ 5 w 5"/>
                  <a:gd name="T2" fmla="*/ 4 w 5"/>
                  <a:gd name="T3" fmla="*/ 0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42"/>
              <p:cNvSpPr>
                <a:spLocks noChangeArrowheads="1"/>
              </p:cNvSpPr>
              <p:nvPr/>
            </p:nvSpPr>
            <p:spPr bwMode="auto">
              <a:xfrm>
                <a:off x="7194551" y="1385888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43"/>
              <p:cNvSpPr>
                <a:spLocks noChangeArrowheads="1"/>
              </p:cNvSpPr>
              <p:nvPr/>
            </p:nvSpPr>
            <p:spPr bwMode="auto">
              <a:xfrm>
                <a:off x="6407151" y="8223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Freeform 44"/>
              <p:cNvSpPr/>
              <p:nvPr/>
            </p:nvSpPr>
            <p:spPr bwMode="auto">
              <a:xfrm>
                <a:off x="6430963" y="781050"/>
                <a:ext cx="1588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Freeform 45"/>
              <p:cNvSpPr/>
              <p:nvPr/>
            </p:nvSpPr>
            <p:spPr bwMode="auto">
              <a:xfrm>
                <a:off x="6407151" y="82232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Freeform 46"/>
              <p:cNvSpPr/>
              <p:nvPr/>
            </p:nvSpPr>
            <p:spPr bwMode="auto">
              <a:xfrm>
                <a:off x="6659563" y="892175"/>
                <a:ext cx="3175" cy="1588"/>
              </a:xfrm>
              <a:custGeom>
                <a:avLst/>
                <a:gdLst>
                  <a:gd name="T0" fmla="*/ 1 w 4"/>
                  <a:gd name="T1" fmla="*/ 0 h 2"/>
                  <a:gd name="T2" fmla="*/ 3 w 4"/>
                  <a:gd name="T3" fmla="*/ 1 h 2"/>
                  <a:gd name="T4" fmla="*/ 4 w 4"/>
                  <a:gd name="T5" fmla="*/ 2 h 2"/>
                  <a:gd name="T6" fmla="*/ 4 w 4"/>
                  <a:gd name="T7" fmla="*/ 2 h 2"/>
                  <a:gd name="T8" fmla="*/ 1 w 4"/>
                  <a:gd name="T9" fmla="*/ 1 h 2"/>
                  <a:gd name="T10" fmla="*/ 0 w 4"/>
                  <a:gd name="T11" fmla="*/ 1 h 2"/>
                  <a:gd name="T12" fmla="*/ 0 w 4"/>
                  <a:gd name="T13" fmla="*/ 0 h 2"/>
                  <a:gd name="T14" fmla="*/ 1 w 4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3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Freeform 47"/>
              <p:cNvSpPr/>
              <p:nvPr/>
            </p:nvSpPr>
            <p:spPr bwMode="auto">
              <a:xfrm>
                <a:off x="6977063" y="1038225"/>
                <a:ext cx="4763" cy="4763"/>
              </a:xfrm>
              <a:custGeom>
                <a:avLst/>
                <a:gdLst>
                  <a:gd name="T0" fmla="*/ 0 w 9"/>
                  <a:gd name="T1" fmla="*/ 0 h 9"/>
                  <a:gd name="T2" fmla="*/ 2 w 9"/>
                  <a:gd name="T3" fmla="*/ 3 h 9"/>
                  <a:gd name="T4" fmla="*/ 6 w 9"/>
                  <a:gd name="T5" fmla="*/ 5 h 9"/>
                  <a:gd name="T6" fmla="*/ 9 w 9"/>
                  <a:gd name="T7" fmla="*/ 9 h 9"/>
                  <a:gd name="T8" fmla="*/ 5 w 9"/>
                  <a:gd name="T9" fmla="*/ 4 h 9"/>
                  <a:gd name="T10" fmla="*/ 0 w 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2" y="3"/>
                    </a:lnTo>
                    <a:lnTo>
                      <a:pt x="6" y="5"/>
                    </a:lnTo>
                    <a:lnTo>
                      <a:pt x="9" y="9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8"/>
              <p:cNvSpPr/>
              <p:nvPr/>
            </p:nvSpPr>
            <p:spPr bwMode="auto">
              <a:xfrm>
                <a:off x="6403976" y="822325"/>
                <a:ext cx="3175" cy="0"/>
              </a:xfrm>
              <a:custGeom>
                <a:avLst/>
                <a:gdLst>
                  <a:gd name="T0" fmla="*/ 5 w 5"/>
                  <a:gd name="T1" fmla="*/ 2 w 5"/>
                  <a:gd name="T2" fmla="*/ 0 w 5"/>
                  <a:gd name="T3" fmla="*/ 2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9"/>
              <p:cNvSpPr/>
              <p:nvPr/>
            </p:nvSpPr>
            <p:spPr bwMode="auto">
              <a:xfrm>
                <a:off x="6737351" y="915988"/>
                <a:ext cx="1588" cy="0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2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5" name="Freeform 50"/>
              <p:cNvSpPr/>
              <p:nvPr/>
            </p:nvSpPr>
            <p:spPr bwMode="auto">
              <a:xfrm>
                <a:off x="6731001" y="909638"/>
                <a:ext cx="57150" cy="31750"/>
              </a:xfrm>
              <a:custGeom>
                <a:avLst/>
                <a:gdLst>
                  <a:gd name="T0" fmla="*/ 0 w 108"/>
                  <a:gd name="T1" fmla="*/ 0 h 59"/>
                  <a:gd name="T2" fmla="*/ 28 w 108"/>
                  <a:gd name="T3" fmla="*/ 12 h 59"/>
                  <a:gd name="T4" fmla="*/ 31 w 108"/>
                  <a:gd name="T5" fmla="*/ 14 h 59"/>
                  <a:gd name="T6" fmla="*/ 32 w 108"/>
                  <a:gd name="T7" fmla="*/ 14 h 59"/>
                  <a:gd name="T8" fmla="*/ 32 w 108"/>
                  <a:gd name="T9" fmla="*/ 15 h 59"/>
                  <a:gd name="T10" fmla="*/ 32 w 108"/>
                  <a:gd name="T11" fmla="*/ 15 h 59"/>
                  <a:gd name="T12" fmla="*/ 31 w 108"/>
                  <a:gd name="T13" fmla="*/ 15 h 59"/>
                  <a:gd name="T14" fmla="*/ 31 w 108"/>
                  <a:gd name="T15" fmla="*/ 15 h 59"/>
                  <a:gd name="T16" fmla="*/ 29 w 108"/>
                  <a:gd name="T17" fmla="*/ 17 h 59"/>
                  <a:gd name="T18" fmla="*/ 31 w 108"/>
                  <a:gd name="T19" fmla="*/ 17 h 59"/>
                  <a:gd name="T20" fmla="*/ 32 w 108"/>
                  <a:gd name="T21" fmla="*/ 18 h 59"/>
                  <a:gd name="T22" fmla="*/ 34 w 108"/>
                  <a:gd name="T23" fmla="*/ 20 h 59"/>
                  <a:gd name="T24" fmla="*/ 38 w 108"/>
                  <a:gd name="T25" fmla="*/ 21 h 59"/>
                  <a:gd name="T26" fmla="*/ 42 w 108"/>
                  <a:gd name="T27" fmla="*/ 23 h 59"/>
                  <a:gd name="T28" fmla="*/ 44 w 108"/>
                  <a:gd name="T29" fmla="*/ 24 h 59"/>
                  <a:gd name="T30" fmla="*/ 48 w 108"/>
                  <a:gd name="T31" fmla="*/ 25 h 59"/>
                  <a:gd name="T32" fmla="*/ 50 w 108"/>
                  <a:gd name="T33" fmla="*/ 26 h 59"/>
                  <a:gd name="T34" fmla="*/ 52 w 108"/>
                  <a:gd name="T35" fmla="*/ 26 h 59"/>
                  <a:gd name="T36" fmla="*/ 54 w 108"/>
                  <a:gd name="T37" fmla="*/ 26 h 59"/>
                  <a:gd name="T38" fmla="*/ 55 w 108"/>
                  <a:gd name="T39" fmla="*/ 26 h 59"/>
                  <a:gd name="T40" fmla="*/ 55 w 108"/>
                  <a:gd name="T41" fmla="*/ 26 h 59"/>
                  <a:gd name="T42" fmla="*/ 54 w 108"/>
                  <a:gd name="T43" fmla="*/ 25 h 59"/>
                  <a:gd name="T44" fmla="*/ 51 w 108"/>
                  <a:gd name="T45" fmla="*/ 23 h 59"/>
                  <a:gd name="T46" fmla="*/ 48 w 108"/>
                  <a:gd name="T47" fmla="*/ 20 h 59"/>
                  <a:gd name="T48" fmla="*/ 54 w 108"/>
                  <a:gd name="T49" fmla="*/ 24 h 59"/>
                  <a:gd name="T50" fmla="*/ 62 w 108"/>
                  <a:gd name="T51" fmla="*/ 29 h 59"/>
                  <a:gd name="T52" fmla="*/ 72 w 108"/>
                  <a:gd name="T53" fmla="*/ 35 h 59"/>
                  <a:gd name="T54" fmla="*/ 82 w 108"/>
                  <a:gd name="T55" fmla="*/ 40 h 59"/>
                  <a:gd name="T56" fmla="*/ 82 w 108"/>
                  <a:gd name="T57" fmla="*/ 41 h 59"/>
                  <a:gd name="T58" fmla="*/ 85 w 108"/>
                  <a:gd name="T59" fmla="*/ 43 h 59"/>
                  <a:gd name="T60" fmla="*/ 91 w 108"/>
                  <a:gd name="T61" fmla="*/ 48 h 59"/>
                  <a:gd name="T62" fmla="*/ 97 w 108"/>
                  <a:gd name="T63" fmla="*/ 53 h 59"/>
                  <a:gd name="T64" fmla="*/ 105 w 108"/>
                  <a:gd name="T65" fmla="*/ 57 h 59"/>
                  <a:gd name="T66" fmla="*/ 108 w 108"/>
                  <a:gd name="T67" fmla="*/ 59 h 59"/>
                  <a:gd name="T68" fmla="*/ 105 w 108"/>
                  <a:gd name="T69" fmla="*/ 59 h 59"/>
                  <a:gd name="T70" fmla="*/ 96 w 108"/>
                  <a:gd name="T71" fmla="*/ 55 h 59"/>
                  <a:gd name="T72" fmla="*/ 88 w 108"/>
                  <a:gd name="T73" fmla="*/ 52 h 59"/>
                  <a:gd name="T74" fmla="*/ 77 w 108"/>
                  <a:gd name="T75" fmla="*/ 46 h 59"/>
                  <a:gd name="T76" fmla="*/ 66 w 108"/>
                  <a:gd name="T77" fmla="*/ 41 h 59"/>
                  <a:gd name="T78" fmla="*/ 57 w 108"/>
                  <a:gd name="T79" fmla="*/ 37 h 59"/>
                  <a:gd name="T80" fmla="*/ 59 w 108"/>
                  <a:gd name="T81" fmla="*/ 37 h 59"/>
                  <a:gd name="T82" fmla="*/ 61 w 108"/>
                  <a:gd name="T83" fmla="*/ 37 h 59"/>
                  <a:gd name="T84" fmla="*/ 50 w 108"/>
                  <a:gd name="T85" fmla="*/ 32 h 59"/>
                  <a:gd name="T86" fmla="*/ 43 w 108"/>
                  <a:gd name="T87" fmla="*/ 29 h 59"/>
                  <a:gd name="T88" fmla="*/ 40 w 108"/>
                  <a:gd name="T89" fmla="*/ 26 h 59"/>
                  <a:gd name="T90" fmla="*/ 39 w 108"/>
                  <a:gd name="T91" fmla="*/ 25 h 59"/>
                  <a:gd name="T92" fmla="*/ 39 w 108"/>
                  <a:gd name="T93" fmla="*/ 24 h 59"/>
                  <a:gd name="T94" fmla="*/ 38 w 108"/>
                  <a:gd name="T95" fmla="*/ 23 h 59"/>
                  <a:gd name="T96" fmla="*/ 35 w 108"/>
                  <a:gd name="T97" fmla="*/ 20 h 59"/>
                  <a:gd name="T98" fmla="*/ 28 w 108"/>
                  <a:gd name="T99" fmla="*/ 18 h 59"/>
                  <a:gd name="T100" fmla="*/ 18 w 108"/>
                  <a:gd name="T101" fmla="*/ 13 h 59"/>
                  <a:gd name="T102" fmla="*/ 15 w 108"/>
                  <a:gd name="T103" fmla="*/ 12 h 59"/>
                  <a:gd name="T104" fmla="*/ 24 w 108"/>
                  <a:gd name="T105" fmla="*/ 12 h 59"/>
                  <a:gd name="T106" fmla="*/ 0 w 108"/>
                  <a:gd name="T10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59">
                    <a:moveTo>
                      <a:pt x="0" y="0"/>
                    </a:moveTo>
                    <a:lnTo>
                      <a:pt x="28" y="12"/>
                    </a:lnTo>
                    <a:lnTo>
                      <a:pt x="31" y="14"/>
                    </a:lnTo>
                    <a:lnTo>
                      <a:pt x="32" y="14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2" y="18"/>
                    </a:lnTo>
                    <a:lnTo>
                      <a:pt x="34" y="20"/>
                    </a:lnTo>
                    <a:lnTo>
                      <a:pt x="38" y="21"/>
                    </a:lnTo>
                    <a:lnTo>
                      <a:pt x="42" y="23"/>
                    </a:lnTo>
                    <a:lnTo>
                      <a:pt x="44" y="24"/>
                    </a:lnTo>
                    <a:lnTo>
                      <a:pt x="48" y="25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4" y="25"/>
                    </a:lnTo>
                    <a:lnTo>
                      <a:pt x="51" y="23"/>
                    </a:lnTo>
                    <a:lnTo>
                      <a:pt x="48" y="20"/>
                    </a:lnTo>
                    <a:lnTo>
                      <a:pt x="54" y="24"/>
                    </a:lnTo>
                    <a:lnTo>
                      <a:pt x="62" y="29"/>
                    </a:lnTo>
                    <a:lnTo>
                      <a:pt x="72" y="35"/>
                    </a:lnTo>
                    <a:lnTo>
                      <a:pt x="82" y="40"/>
                    </a:lnTo>
                    <a:lnTo>
                      <a:pt x="82" y="41"/>
                    </a:lnTo>
                    <a:lnTo>
                      <a:pt x="85" y="43"/>
                    </a:lnTo>
                    <a:lnTo>
                      <a:pt x="91" y="48"/>
                    </a:lnTo>
                    <a:lnTo>
                      <a:pt x="97" y="53"/>
                    </a:lnTo>
                    <a:lnTo>
                      <a:pt x="105" y="57"/>
                    </a:lnTo>
                    <a:lnTo>
                      <a:pt x="108" y="59"/>
                    </a:lnTo>
                    <a:lnTo>
                      <a:pt x="105" y="59"/>
                    </a:lnTo>
                    <a:lnTo>
                      <a:pt x="96" y="55"/>
                    </a:lnTo>
                    <a:lnTo>
                      <a:pt x="88" y="52"/>
                    </a:lnTo>
                    <a:lnTo>
                      <a:pt x="77" y="46"/>
                    </a:lnTo>
                    <a:lnTo>
                      <a:pt x="66" y="41"/>
                    </a:lnTo>
                    <a:lnTo>
                      <a:pt x="57" y="37"/>
                    </a:lnTo>
                    <a:lnTo>
                      <a:pt x="59" y="37"/>
                    </a:lnTo>
                    <a:lnTo>
                      <a:pt x="61" y="37"/>
                    </a:lnTo>
                    <a:lnTo>
                      <a:pt x="50" y="32"/>
                    </a:lnTo>
                    <a:lnTo>
                      <a:pt x="43" y="29"/>
                    </a:lnTo>
                    <a:lnTo>
                      <a:pt x="40" y="26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8" y="23"/>
                    </a:lnTo>
                    <a:lnTo>
                      <a:pt x="35" y="20"/>
                    </a:lnTo>
                    <a:lnTo>
                      <a:pt x="28" y="18"/>
                    </a:lnTo>
                    <a:lnTo>
                      <a:pt x="18" y="13"/>
                    </a:lnTo>
                    <a:lnTo>
                      <a:pt x="15" y="12"/>
                    </a:lnTo>
                    <a:lnTo>
                      <a:pt x="24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6" name="Freeform 51"/>
              <p:cNvSpPr/>
              <p:nvPr/>
            </p:nvSpPr>
            <p:spPr bwMode="auto">
              <a:xfrm>
                <a:off x="6757988" y="928688"/>
                <a:ext cx="3175" cy="1588"/>
              </a:xfrm>
              <a:custGeom>
                <a:avLst/>
                <a:gdLst>
                  <a:gd name="T0" fmla="*/ 0 w 7"/>
                  <a:gd name="T1" fmla="*/ 0 h 2"/>
                  <a:gd name="T2" fmla="*/ 4 w 7"/>
                  <a:gd name="T3" fmla="*/ 0 h 2"/>
                  <a:gd name="T4" fmla="*/ 7 w 7"/>
                  <a:gd name="T5" fmla="*/ 2 h 2"/>
                  <a:gd name="T6" fmla="*/ 5 w 7"/>
                  <a:gd name="T7" fmla="*/ 1 h 2"/>
                  <a:gd name="T8" fmla="*/ 4 w 7"/>
                  <a:gd name="T9" fmla="*/ 1 h 2"/>
                  <a:gd name="T10" fmla="*/ 0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7" name="Freeform 52"/>
              <p:cNvSpPr/>
              <p:nvPr/>
            </p:nvSpPr>
            <p:spPr bwMode="auto">
              <a:xfrm>
                <a:off x="6180138" y="765175"/>
                <a:ext cx="12700" cy="3175"/>
              </a:xfrm>
              <a:custGeom>
                <a:avLst/>
                <a:gdLst>
                  <a:gd name="T0" fmla="*/ 3 w 26"/>
                  <a:gd name="T1" fmla="*/ 0 h 5"/>
                  <a:gd name="T2" fmla="*/ 26 w 26"/>
                  <a:gd name="T3" fmla="*/ 4 h 5"/>
                  <a:gd name="T4" fmla="*/ 24 w 26"/>
                  <a:gd name="T5" fmla="*/ 5 h 5"/>
                  <a:gd name="T6" fmla="*/ 17 w 26"/>
                  <a:gd name="T7" fmla="*/ 5 h 5"/>
                  <a:gd name="T8" fmla="*/ 10 w 26"/>
                  <a:gd name="T9" fmla="*/ 3 h 5"/>
                  <a:gd name="T10" fmla="*/ 3 w 26"/>
                  <a:gd name="T11" fmla="*/ 2 h 5"/>
                  <a:gd name="T12" fmla="*/ 0 w 26"/>
                  <a:gd name="T13" fmla="*/ 0 h 5"/>
                  <a:gd name="T14" fmla="*/ 3 w 26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5">
                    <a:moveTo>
                      <a:pt x="3" y="0"/>
                    </a:moveTo>
                    <a:lnTo>
                      <a:pt x="26" y="4"/>
                    </a:lnTo>
                    <a:lnTo>
                      <a:pt x="24" y="5"/>
                    </a:lnTo>
                    <a:lnTo>
                      <a:pt x="17" y="5"/>
                    </a:lnTo>
                    <a:lnTo>
                      <a:pt x="10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8" name="Freeform 53"/>
              <p:cNvSpPr/>
              <p:nvPr/>
            </p:nvSpPr>
            <p:spPr bwMode="auto">
              <a:xfrm>
                <a:off x="7046913" y="1133475"/>
                <a:ext cx="3175" cy="4763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7 w 7"/>
                  <a:gd name="T5" fmla="*/ 8 h 8"/>
                  <a:gd name="T6" fmla="*/ 5 w 7"/>
                  <a:gd name="T7" fmla="*/ 6 h 8"/>
                  <a:gd name="T8" fmla="*/ 3 w 7"/>
                  <a:gd name="T9" fmla="*/ 4 h 8"/>
                  <a:gd name="T10" fmla="*/ 1 w 7"/>
                  <a:gd name="T11" fmla="*/ 3 h 8"/>
                  <a:gd name="T12" fmla="*/ 0 w 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7" y="8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9" name="Freeform 54"/>
              <p:cNvSpPr/>
              <p:nvPr/>
            </p:nvSpPr>
            <p:spPr bwMode="auto">
              <a:xfrm>
                <a:off x="6775451" y="931863"/>
                <a:ext cx="3175" cy="0"/>
              </a:xfrm>
              <a:custGeom>
                <a:avLst/>
                <a:gdLst>
                  <a:gd name="T0" fmla="*/ 0 w 7"/>
                  <a:gd name="T1" fmla="*/ 0 h 2"/>
                  <a:gd name="T2" fmla="*/ 1 w 7"/>
                  <a:gd name="T3" fmla="*/ 0 h 2"/>
                  <a:gd name="T4" fmla="*/ 3 w 7"/>
                  <a:gd name="T5" fmla="*/ 1 h 2"/>
                  <a:gd name="T6" fmla="*/ 7 w 7"/>
                  <a:gd name="T7" fmla="*/ 2 h 2"/>
                  <a:gd name="T8" fmla="*/ 3 w 7"/>
                  <a:gd name="T9" fmla="*/ 1 h 2"/>
                  <a:gd name="T10" fmla="*/ 0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1" y="0"/>
                    </a:lnTo>
                    <a:lnTo>
                      <a:pt x="3" y="1"/>
                    </a:lnTo>
                    <a:lnTo>
                      <a:pt x="7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0" name="Freeform 55"/>
              <p:cNvSpPr/>
              <p:nvPr/>
            </p:nvSpPr>
            <p:spPr bwMode="auto">
              <a:xfrm>
                <a:off x="7048501" y="1141413"/>
                <a:ext cx="9525" cy="12700"/>
              </a:xfrm>
              <a:custGeom>
                <a:avLst/>
                <a:gdLst>
                  <a:gd name="T0" fmla="*/ 0 w 19"/>
                  <a:gd name="T1" fmla="*/ 0 h 24"/>
                  <a:gd name="T2" fmla="*/ 9 w 19"/>
                  <a:gd name="T3" fmla="*/ 13 h 24"/>
                  <a:gd name="T4" fmla="*/ 19 w 19"/>
                  <a:gd name="T5" fmla="*/ 24 h 24"/>
                  <a:gd name="T6" fmla="*/ 13 w 19"/>
                  <a:gd name="T7" fmla="*/ 19 h 24"/>
                  <a:gd name="T8" fmla="*/ 8 w 19"/>
                  <a:gd name="T9" fmla="*/ 14 h 24"/>
                  <a:gd name="T10" fmla="*/ 3 w 19"/>
                  <a:gd name="T11" fmla="*/ 9 h 24"/>
                  <a:gd name="T12" fmla="*/ 3 w 19"/>
                  <a:gd name="T13" fmla="*/ 8 h 24"/>
                  <a:gd name="T14" fmla="*/ 2 w 19"/>
                  <a:gd name="T15" fmla="*/ 6 h 24"/>
                  <a:gd name="T16" fmla="*/ 1 w 19"/>
                  <a:gd name="T17" fmla="*/ 2 h 24"/>
                  <a:gd name="T18" fmla="*/ 0 w 19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0" y="0"/>
                    </a:moveTo>
                    <a:lnTo>
                      <a:pt x="9" y="13"/>
                    </a:lnTo>
                    <a:lnTo>
                      <a:pt x="19" y="24"/>
                    </a:lnTo>
                    <a:lnTo>
                      <a:pt x="13" y="19"/>
                    </a:lnTo>
                    <a:lnTo>
                      <a:pt x="8" y="14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2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1" name="Freeform 56"/>
              <p:cNvSpPr>
                <a:spLocks noEditPoints="1"/>
              </p:cNvSpPr>
              <p:nvPr/>
            </p:nvSpPr>
            <p:spPr bwMode="auto">
              <a:xfrm>
                <a:off x="5186363" y="723900"/>
                <a:ext cx="2024063" cy="704850"/>
              </a:xfrm>
              <a:custGeom>
                <a:avLst/>
                <a:gdLst>
                  <a:gd name="T0" fmla="*/ 3473 w 3825"/>
                  <a:gd name="T1" fmla="*/ 739 h 1331"/>
                  <a:gd name="T2" fmla="*/ 3522 w 3825"/>
                  <a:gd name="T3" fmla="*/ 808 h 1331"/>
                  <a:gd name="T4" fmla="*/ 2940 w 3825"/>
                  <a:gd name="T5" fmla="*/ 377 h 1331"/>
                  <a:gd name="T6" fmla="*/ 2944 w 3825"/>
                  <a:gd name="T7" fmla="*/ 399 h 1331"/>
                  <a:gd name="T8" fmla="*/ 3030 w 3825"/>
                  <a:gd name="T9" fmla="*/ 423 h 1331"/>
                  <a:gd name="T10" fmla="*/ 3201 w 3825"/>
                  <a:gd name="T11" fmla="*/ 512 h 1331"/>
                  <a:gd name="T12" fmla="*/ 3184 w 3825"/>
                  <a:gd name="T13" fmla="*/ 489 h 1331"/>
                  <a:gd name="T14" fmla="*/ 3004 w 3825"/>
                  <a:gd name="T15" fmla="*/ 383 h 1331"/>
                  <a:gd name="T16" fmla="*/ 2735 w 3825"/>
                  <a:gd name="T17" fmla="*/ 235 h 1331"/>
                  <a:gd name="T18" fmla="*/ 2913 w 3825"/>
                  <a:gd name="T19" fmla="*/ 307 h 1331"/>
                  <a:gd name="T20" fmla="*/ 2416 w 3825"/>
                  <a:gd name="T21" fmla="*/ 188 h 1331"/>
                  <a:gd name="T22" fmla="*/ 2609 w 3825"/>
                  <a:gd name="T23" fmla="*/ 233 h 1331"/>
                  <a:gd name="T24" fmla="*/ 2466 w 3825"/>
                  <a:gd name="T25" fmla="*/ 196 h 1331"/>
                  <a:gd name="T26" fmla="*/ 2278 w 3825"/>
                  <a:gd name="T27" fmla="*/ 130 h 1331"/>
                  <a:gd name="T28" fmla="*/ 1730 w 3825"/>
                  <a:gd name="T29" fmla="*/ 70 h 1331"/>
                  <a:gd name="T30" fmla="*/ 1500 w 3825"/>
                  <a:gd name="T31" fmla="*/ 10 h 1331"/>
                  <a:gd name="T32" fmla="*/ 1814 w 3825"/>
                  <a:gd name="T33" fmla="*/ 30 h 1331"/>
                  <a:gd name="T34" fmla="*/ 1860 w 3825"/>
                  <a:gd name="T35" fmla="*/ 26 h 1331"/>
                  <a:gd name="T36" fmla="*/ 1637 w 3825"/>
                  <a:gd name="T37" fmla="*/ 5 h 1331"/>
                  <a:gd name="T38" fmla="*/ 1854 w 3825"/>
                  <a:gd name="T39" fmla="*/ 10 h 1331"/>
                  <a:gd name="T40" fmla="*/ 2043 w 3825"/>
                  <a:gd name="T41" fmla="*/ 41 h 1331"/>
                  <a:gd name="T42" fmla="*/ 2166 w 3825"/>
                  <a:gd name="T43" fmla="*/ 77 h 1331"/>
                  <a:gd name="T44" fmla="*/ 2353 w 3825"/>
                  <a:gd name="T45" fmla="*/ 110 h 1331"/>
                  <a:gd name="T46" fmla="*/ 2275 w 3825"/>
                  <a:gd name="T47" fmla="*/ 84 h 1331"/>
                  <a:gd name="T48" fmla="*/ 2637 w 3825"/>
                  <a:gd name="T49" fmla="*/ 183 h 1331"/>
                  <a:gd name="T50" fmla="*/ 2612 w 3825"/>
                  <a:gd name="T51" fmla="*/ 178 h 1331"/>
                  <a:gd name="T52" fmla="*/ 2637 w 3825"/>
                  <a:gd name="T53" fmla="*/ 214 h 1331"/>
                  <a:gd name="T54" fmla="*/ 3041 w 3825"/>
                  <a:gd name="T55" fmla="*/ 365 h 1331"/>
                  <a:gd name="T56" fmla="*/ 2948 w 3825"/>
                  <a:gd name="T57" fmla="*/ 332 h 1331"/>
                  <a:gd name="T58" fmla="*/ 3115 w 3825"/>
                  <a:gd name="T59" fmla="*/ 410 h 1331"/>
                  <a:gd name="T60" fmla="*/ 3213 w 3825"/>
                  <a:gd name="T61" fmla="*/ 472 h 1331"/>
                  <a:gd name="T62" fmla="*/ 3288 w 3825"/>
                  <a:gd name="T63" fmla="*/ 533 h 1331"/>
                  <a:gd name="T64" fmla="*/ 3344 w 3825"/>
                  <a:gd name="T65" fmla="*/ 571 h 1331"/>
                  <a:gd name="T66" fmla="*/ 3511 w 3825"/>
                  <a:gd name="T67" fmla="*/ 718 h 1331"/>
                  <a:gd name="T68" fmla="*/ 3705 w 3825"/>
                  <a:gd name="T69" fmla="*/ 983 h 1331"/>
                  <a:gd name="T70" fmla="*/ 3712 w 3825"/>
                  <a:gd name="T71" fmla="*/ 1003 h 1331"/>
                  <a:gd name="T72" fmla="*/ 3720 w 3825"/>
                  <a:gd name="T73" fmla="*/ 1028 h 1331"/>
                  <a:gd name="T74" fmla="*/ 3768 w 3825"/>
                  <a:gd name="T75" fmla="*/ 1095 h 1331"/>
                  <a:gd name="T76" fmla="*/ 3825 w 3825"/>
                  <a:gd name="T77" fmla="*/ 1300 h 1331"/>
                  <a:gd name="T78" fmla="*/ 3683 w 3825"/>
                  <a:gd name="T79" fmla="*/ 1042 h 1331"/>
                  <a:gd name="T80" fmla="*/ 3767 w 3825"/>
                  <a:gd name="T81" fmla="*/ 1208 h 1331"/>
                  <a:gd name="T82" fmla="*/ 3743 w 3825"/>
                  <a:gd name="T83" fmla="*/ 1187 h 1331"/>
                  <a:gd name="T84" fmla="*/ 3701 w 3825"/>
                  <a:gd name="T85" fmla="*/ 1104 h 1331"/>
                  <a:gd name="T86" fmla="*/ 3584 w 3825"/>
                  <a:gd name="T87" fmla="*/ 927 h 1331"/>
                  <a:gd name="T88" fmla="*/ 3490 w 3825"/>
                  <a:gd name="T89" fmla="*/ 802 h 1331"/>
                  <a:gd name="T90" fmla="*/ 3341 w 3825"/>
                  <a:gd name="T91" fmla="*/ 648 h 1331"/>
                  <a:gd name="T92" fmla="*/ 3042 w 3825"/>
                  <a:gd name="T93" fmla="*/ 448 h 1331"/>
                  <a:gd name="T94" fmla="*/ 2739 w 3825"/>
                  <a:gd name="T95" fmla="*/ 314 h 1331"/>
                  <a:gd name="T96" fmla="*/ 2751 w 3825"/>
                  <a:gd name="T97" fmla="*/ 293 h 1331"/>
                  <a:gd name="T98" fmla="*/ 2431 w 3825"/>
                  <a:gd name="T99" fmla="*/ 218 h 1331"/>
                  <a:gd name="T100" fmla="*/ 2212 w 3825"/>
                  <a:gd name="T101" fmla="*/ 154 h 1331"/>
                  <a:gd name="T102" fmla="*/ 2115 w 3825"/>
                  <a:gd name="T103" fmla="*/ 149 h 1331"/>
                  <a:gd name="T104" fmla="*/ 2079 w 3825"/>
                  <a:gd name="T105" fmla="*/ 133 h 1331"/>
                  <a:gd name="T106" fmla="*/ 1902 w 3825"/>
                  <a:gd name="T107" fmla="*/ 75 h 1331"/>
                  <a:gd name="T108" fmla="*/ 1587 w 3825"/>
                  <a:gd name="T109" fmla="*/ 49 h 1331"/>
                  <a:gd name="T110" fmla="*/ 1284 w 3825"/>
                  <a:gd name="T111" fmla="*/ 45 h 1331"/>
                  <a:gd name="T112" fmla="*/ 933 w 3825"/>
                  <a:gd name="T113" fmla="*/ 42 h 1331"/>
                  <a:gd name="T114" fmla="*/ 432 w 3825"/>
                  <a:gd name="T115" fmla="*/ 93 h 1331"/>
                  <a:gd name="T116" fmla="*/ 54 w 3825"/>
                  <a:gd name="T117" fmla="*/ 149 h 1331"/>
                  <a:gd name="T118" fmla="*/ 308 w 3825"/>
                  <a:gd name="T119" fmla="*/ 87 h 1331"/>
                  <a:gd name="T120" fmla="*/ 653 w 3825"/>
                  <a:gd name="T121" fmla="*/ 39 h 1331"/>
                  <a:gd name="T122" fmla="*/ 1020 w 3825"/>
                  <a:gd name="T123" fmla="*/ 13 h 1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25" h="1331">
                    <a:moveTo>
                      <a:pt x="3795" y="1185"/>
                    </a:moveTo>
                    <a:lnTo>
                      <a:pt x="3795" y="1185"/>
                    </a:lnTo>
                    <a:lnTo>
                      <a:pt x="3796" y="1186"/>
                    </a:lnTo>
                    <a:lnTo>
                      <a:pt x="3795" y="1185"/>
                    </a:lnTo>
                    <a:close/>
                    <a:moveTo>
                      <a:pt x="3335" y="615"/>
                    </a:moveTo>
                    <a:lnTo>
                      <a:pt x="3339" y="620"/>
                    </a:lnTo>
                    <a:lnTo>
                      <a:pt x="3345" y="629"/>
                    </a:lnTo>
                    <a:lnTo>
                      <a:pt x="3353" y="637"/>
                    </a:lnTo>
                    <a:lnTo>
                      <a:pt x="3362" y="646"/>
                    </a:lnTo>
                    <a:lnTo>
                      <a:pt x="3369" y="653"/>
                    </a:lnTo>
                    <a:lnTo>
                      <a:pt x="3357" y="648"/>
                    </a:lnTo>
                    <a:lnTo>
                      <a:pt x="3353" y="641"/>
                    </a:lnTo>
                    <a:lnTo>
                      <a:pt x="3334" y="629"/>
                    </a:lnTo>
                    <a:lnTo>
                      <a:pt x="3337" y="635"/>
                    </a:lnTo>
                    <a:lnTo>
                      <a:pt x="3345" y="641"/>
                    </a:lnTo>
                    <a:lnTo>
                      <a:pt x="3352" y="648"/>
                    </a:lnTo>
                    <a:lnTo>
                      <a:pt x="3358" y="655"/>
                    </a:lnTo>
                    <a:lnTo>
                      <a:pt x="3362" y="657"/>
                    </a:lnTo>
                    <a:lnTo>
                      <a:pt x="3368" y="661"/>
                    </a:lnTo>
                    <a:lnTo>
                      <a:pt x="3376" y="666"/>
                    </a:lnTo>
                    <a:lnTo>
                      <a:pt x="3386" y="674"/>
                    </a:lnTo>
                    <a:lnTo>
                      <a:pt x="3395" y="678"/>
                    </a:lnTo>
                    <a:lnTo>
                      <a:pt x="3401" y="682"/>
                    </a:lnTo>
                    <a:lnTo>
                      <a:pt x="3380" y="660"/>
                    </a:lnTo>
                    <a:lnTo>
                      <a:pt x="3384" y="665"/>
                    </a:lnTo>
                    <a:lnTo>
                      <a:pt x="3392" y="672"/>
                    </a:lnTo>
                    <a:lnTo>
                      <a:pt x="3401" y="680"/>
                    </a:lnTo>
                    <a:lnTo>
                      <a:pt x="3412" y="689"/>
                    </a:lnTo>
                    <a:lnTo>
                      <a:pt x="3420" y="697"/>
                    </a:lnTo>
                    <a:lnTo>
                      <a:pt x="3428" y="704"/>
                    </a:lnTo>
                    <a:lnTo>
                      <a:pt x="3426" y="700"/>
                    </a:lnTo>
                    <a:lnTo>
                      <a:pt x="3423" y="695"/>
                    </a:lnTo>
                    <a:lnTo>
                      <a:pt x="3417" y="689"/>
                    </a:lnTo>
                    <a:lnTo>
                      <a:pt x="3411" y="683"/>
                    </a:lnTo>
                    <a:lnTo>
                      <a:pt x="3406" y="682"/>
                    </a:lnTo>
                    <a:lnTo>
                      <a:pt x="3406" y="681"/>
                    </a:lnTo>
                    <a:lnTo>
                      <a:pt x="3407" y="682"/>
                    </a:lnTo>
                    <a:lnTo>
                      <a:pt x="3408" y="682"/>
                    </a:lnTo>
                    <a:lnTo>
                      <a:pt x="3409" y="683"/>
                    </a:lnTo>
                    <a:lnTo>
                      <a:pt x="3412" y="684"/>
                    </a:lnTo>
                    <a:lnTo>
                      <a:pt x="3414" y="686"/>
                    </a:lnTo>
                    <a:lnTo>
                      <a:pt x="3415" y="687"/>
                    </a:lnTo>
                    <a:lnTo>
                      <a:pt x="3417" y="688"/>
                    </a:lnTo>
                    <a:lnTo>
                      <a:pt x="3419" y="689"/>
                    </a:lnTo>
                    <a:lnTo>
                      <a:pt x="3419" y="689"/>
                    </a:lnTo>
                    <a:lnTo>
                      <a:pt x="3420" y="689"/>
                    </a:lnTo>
                    <a:lnTo>
                      <a:pt x="3419" y="688"/>
                    </a:lnTo>
                    <a:lnTo>
                      <a:pt x="3418" y="686"/>
                    </a:lnTo>
                    <a:lnTo>
                      <a:pt x="3415" y="683"/>
                    </a:lnTo>
                    <a:lnTo>
                      <a:pt x="3429" y="693"/>
                    </a:lnTo>
                    <a:lnTo>
                      <a:pt x="3441" y="705"/>
                    </a:lnTo>
                    <a:lnTo>
                      <a:pt x="3453" y="718"/>
                    </a:lnTo>
                    <a:lnTo>
                      <a:pt x="3464" y="729"/>
                    </a:lnTo>
                    <a:lnTo>
                      <a:pt x="3473" y="739"/>
                    </a:lnTo>
                    <a:lnTo>
                      <a:pt x="3471" y="745"/>
                    </a:lnTo>
                    <a:lnTo>
                      <a:pt x="3476" y="751"/>
                    </a:lnTo>
                    <a:lnTo>
                      <a:pt x="3480" y="754"/>
                    </a:lnTo>
                    <a:lnTo>
                      <a:pt x="3484" y="756"/>
                    </a:lnTo>
                    <a:lnTo>
                      <a:pt x="3487" y="759"/>
                    </a:lnTo>
                    <a:lnTo>
                      <a:pt x="3492" y="762"/>
                    </a:lnTo>
                    <a:lnTo>
                      <a:pt x="3498" y="770"/>
                    </a:lnTo>
                    <a:lnTo>
                      <a:pt x="3494" y="766"/>
                    </a:lnTo>
                    <a:lnTo>
                      <a:pt x="3492" y="763"/>
                    </a:lnTo>
                    <a:lnTo>
                      <a:pt x="3490" y="762"/>
                    </a:lnTo>
                    <a:lnTo>
                      <a:pt x="3488" y="761"/>
                    </a:lnTo>
                    <a:lnTo>
                      <a:pt x="3488" y="761"/>
                    </a:lnTo>
                    <a:lnTo>
                      <a:pt x="3488" y="762"/>
                    </a:lnTo>
                    <a:lnTo>
                      <a:pt x="3488" y="762"/>
                    </a:lnTo>
                    <a:lnTo>
                      <a:pt x="3488" y="763"/>
                    </a:lnTo>
                    <a:lnTo>
                      <a:pt x="3488" y="765"/>
                    </a:lnTo>
                    <a:lnTo>
                      <a:pt x="3488" y="765"/>
                    </a:lnTo>
                    <a:lnTo>
                      <a:pt x="3488" y="766"/>
                    </a:lnTo>
                    <a:lnTo>
                      <a:pt x="3487" y="766"/>
                    </a:lnTo>
                    <a:lnTo>
                      <a:pt x="3486" y="765"/>
                    </a:lnTo>
                    <a:lnTo>
                      <a:pt x="3485" y="762"/>
                    </a:lnTo>
                    <a:lnTo>
                      <a:pt x="3482" y="760"/>
                    </a:lnTo>
                    <a:lnTo>
                      <a:pt x="3482" y="762"/>
                    </a:lnTo>
                    <a:lnTo>
                      <a:pt x="3484" y="765"/>
                    </a:lnTo>
                    <a:lnTo>
                      <a:pt x="3484" y="766"/>
                    </a:lnTo>
                    <a:lnTo>
                      <a:pt x="3485" y="768"/>
                    </a:lnTo>
                    <a:lnTo>
                      <a:pt x="3487" y="773"/>
                    </a:lnTo>
                    <a:lnTo>
                      <a:pt x="3493" y="779"/>
                    </a:lnTo>
                    <a:lnTo>
                      <a:pt x="3503" y="787"/>
                    </a:lnTo>
                    <a:lnTo>
                      <a:pt x="3509" y="795"/>
                    </a:lnTo>
                    <a:lnTo>
                      <a:pt x="3514" y="802"/>
                    </a:lnTo>
                    <a:lnTo>
                      <a:pt x="3522" y="810"/>
                    </a:lnTo>
                    <a:lnTo>
                      <a:pt x="3524" y="811"/>
                    </a:lnTo>
                    <a:lnTo>
                      <a:pt x="3524" y="812"/>
                    </a:lnTo>
                    <a:lnTo>
                      <a:pt x="3524" y="813"/>
                    </a:lnTo>
                    <a:lnTo>
                      <a:pt x="3522" y="813"/>
                    </a:lnTo>
                    <a:lnTo>
                      <a:pt x="3522" y="812"/>
                    </a:lnTo>
                    <a:lnTo>
                      <a:pt x="3521" y="812"/>
                    </a:lnTo>
                    <a:lnTo>
                      <a:pt x="3520" y="812"/>
                    </a:lnTo>
                    <a:lnTo>
                      <a:pt x="3520" y="812"/>
                    </a:lnTo>
                    <a:lnTo>
                      <a:pt x="3520" y="812"/>
                    </a:lnTo>
                    <a:lnTo>
                      <a:pt x="3520" y="813"/>
                    </a:lnTo>
                    <a:lnTo>
                      <a:pt x="3521" y="814"/>
                    </a:lnTo>
                    <a:lnTo>
                      <a:pt x="3522" y="817"/>
                    </a:lnTo>
                    <a:lnTo>
                      <a:pt x="3526" y="821"/>
                    </a:lnTo>
                    <a:lnTo>
                      <a:pt x="3536" y="829"/>
                    </a:lnTo>
                    <a:lnTo>
                      <a:pt x="3542" y="834"/>
                    </a:lnTo>
                    <a:lnTo>
                      <a:pt x="3546" y="835"/>
                    </a:lnTo>
                    <a:lnTo>
                      <a:pt x="3548" y="835"/>
                    </a:lnTo>
                    <a:lnTo>
                      <a:pt x="3550" y="834"/>
                    </a:lnTo>
                    <a:lnTo>
                      <a:pt x="3542" y="825"/>
                    </a:lnTo>
                    <a:lnTo>
                      <a:pt x="3536" y="818"/>
                    </a:lnTo>
                    <a:lnTo>
                      <a:pt x="3529" y="813"/>
                    </a:lnTo>
                    <a:lnTo>
                      <a:pt x="3522" y="808"/>
                    </a:lnTo>
                    <a:lnTo>
                      <a:pt x="3515" y="801"/>
                    </a:lnTo>
                    <a:lnTo>
                      <a:pt x="3548" y="827"/>
                    </a:lnTo>
                    <a:lnTo>
                      <a:pt x="3544" y="821"/>
                    </a:lnTo>
                    <a:lnTo>
                      <a:pt x="3541" y="816"/>
                    </a:lnTo>
                    <a:lnTo>
                      <a:pt x="3537" y="812"/>
                    </a:lnTo>
                    <a:lnTo>
                      <a:pt x="3543" y="818"/>
                    </a:lnTo>
                    <a:lnTo>
                      <a:pt x="3548" y="823"/>
                    </a:lnTo>
                    <a:lnTo>
                      <a:pt x="3553" y="827"/>
                    </a:lnTo>
                    <a:lnTo>
                      <a:pt x="3561" y="833"/>
                    </a:lnTo>
                    <a:lnTo>
                      <a:pt x="3550" y="819"/>
                    </a:lnTo>
                    <a:lnTo>
                      <a:pt x="3541" y="808"/>
                    </a:lnTo>
                    <a:lnTo>
                      <a:pt x="3535" y="800"/>
                    </a:lnTo>
                    <a:lnTo>
                      <a:pt x="3532" y="795"/>
                    </a:lnTo>
                    <a:lnTo>
                      <a:pt x="3536" y="796"/>
                    </a:lnTo>
                    <a:lnTo>
                      <a:pt x="3530" y="788"/>
                    </a:lnTo>
                    <a:lnTo>
                      <a:pt x="3522" y="780"/>
                    </a:lnTo>
                    <a:lnTo>
                      <a:pt x="3516" y="776"/>
                    </a:lnTo>
                    <a:lnTo>
                      <a:pt x="3505" y="765"/>
                    </a:lnTo>
                    <a:lnTo>
                      <a:pt x="3496" y="755"/>
                    </a:lnTo>
                    <a:lnTo>
                      <a:pt x="3488" y="748"/>
                    </a:lnTo>
                    <a:lnTo>
                      <a:pt x="3485" y="743"/>
                    </a:lnTo>
                    <a:lnTo>
                      <a:pt x="3492" y="746"/>
                    </a:lnTo>
                    <a:lnTo>
                      <a:pt x="3448" y="704"/>
                    </a:lnTo>
                    <a:lnTo>
                      <a:pt x="3451" y="705"/>
                    </a:lnTo>
                    <a:lnTo>
                      <a:pt x="3452" y="706"/>
                    </a:lnTo>
                    <a:lnTo>
                      <a:pt x="3452" y="706"/>
                    </a:lnTo>
                    <a:lnTo>
                      <a:pt x="3415" y="678"/>
                    </a:lnTo>
                    <a:lnTo>
                      <a:pt x="3384" y="654"/>
                    </a:lnTo>
                    <a:lnTo>
                      <a:pt x="3357" y="633"/>
                    </a:lnTo>
                    <a:lnTo>
                      <a:pt x="3335" y="615"/>
                    </a:lnTo>
                    <a:close/>
                    <a:moveTo>
                      <a:pt x="2741" y="267"/>
                    </a:moveTo>
                    <a:lnTo>
                      <a:pt x="2746" y="273"/>
                    </a:lnTo>
                    <a:lnTo>
                      <a:pt x="2752" y="277"/>
                    </a:lnTo>
                    <a:lnTo>
                      <a:pt x="2761" y="284"/>
                    </a:lnTo>
                    <a:lnTo>
                      <a:pt x="2772" y="291"/>
                    </a:lnTo>
                    <a:lnTo>
                      <a:pt x="2788" y="299"/>
                    </a:lnTo>
                    <a:lnTo>
                      <a:pt x="2807" y="308"/>
                    </a:lnTo>
                    <a:lnTo>
                      <a:pt x="2833" y="319"/>
                    </a:lnTo>
                    <a:lnTo>
                      <a:pt x="2828" y="316"/>
                    </a:lnTo>
                    <a:lnTo>
                      <a:pt x="2852" y="328"/>
                    </a:lnTo>
                    <a:lnTo>
                      <a:pt x="2878" y="338"/>
                    </a:lnTo>
                    <a:lnTo>
                      <a:pt x="2904" y="348"/>
                    </a:lnTo>
                    <a:lnTo>
                      <a:pt x="2932" y="363"/>
                    </a:lnTo>
                    <a:lnTo>
                      <a:pt x="2923" y="360"/>
                    </a:lnTo>
                    <a:lnTo>
                      <a:pt x="2915" y="358"/>
                    </a:lnTo>
                    <a:lnTo>
                      <a:pt x="2908" y="356"/>
                    </a:lnTo>
                    <a:lnTo>
                      <a:pt x="2901" y="355"/>
                    </a:lnTo>
                    <a:lnTo>
                      <a:pt x="2889" y="353"/>
                    </a:lnTo>
                    <a:lnTo>
                      <a:pt x="2910" y="360"/>
                    </a:lnTo>
                    <a:lnTo>
                      <a:pt x="2909" y="363"/>
                    </a:lnTo>
                    <a:lnTo>
                      <a:pt x="2913" y="365"/>
                    </a:lnTo>
                    <a:lnTo>
                      <a:pt x="2920" y="369"/>
                    </a:lnTo>
                    <a:lnTo>
                      <a:pt x="2930" y="372"/>
                    </a:lnTo>
                    <a:lnTo>
                      <a:pt x="2940" y="377"/>
                    </a:lnTo>
                    <a:lnTo>
                      <a:pt x="2924" y="375"/>
                    </a:lnTo>
                    <a:lnTo>
                      <a:pt x="2918" y="371"/>
                    </a:lnTo>
                    <a:lnTo>
                      <a:pt x="2909" y="367"/>
                    </a:lnTo>
                    <a:lnTo>
                      <a:pt x="2901" y="363"/>
                    </a:lnTo>
                    <a:lnTo>
                      <a:pt x="2895" y="360"/>
                    </a:lnTo>
                    <a:lnTo>
                      <a:pt x="2892" y="359"/>
                    </a:lnTo>
                    <a:lnTo>
                      <a:pt x="2892" y="359"/>
                    </a:lnTo>
                    <a:lnTo>
                      <a:pt x="2889" y="356"/>
                    </a:lnTo>
                    <a:lnTo>
                      <a:pt x="2881" y="352"/>
                    </a:lnTo>
                    <a:lnTo>
                      <a:pt x="2873" y="347"/>
                    </a:lnTo>
                    <a:lnTo>
                      <a:pt x="2863" y="341"/>
                    </a:lnTo>
                    <a:lnTo>
                      <a:pt x="2852" y="336"/>
                    </a:lnTo>
                    <a:lnTo>
                      <a:pt x="2842" y="332"/>
                    </a:lnTo>
                    <a:lnTo>
                      <a:pt x="2845" y="335"/>
                    </a:lnTo>
                    <a:lnTo>
                      <a:pt x="2850" y="337"/>
                    </a:lnTo>
                    <a:lnTo>
                      <a:pt x="2856" y="341"/>
                    </a:lnTo>
                    <a:lnTo>
                      <a:pt x="2862" y="344"/>
                    </a:lnTo>
                    <a:lnTo>
                      <a:pt x="2868" y="347"/>
                    </a:lnTo>
                    <a:lnTo>
                      <a:pt x="2870" y="349"/>
                    </a:lnTo>
                    <a:lnTo>
                      <a:pt x="2870" y="350"/>
                    </a:lnTo>
                    <a:lnTo>
                      <a:pt x="2865" y="350"/>
                    </a:lnTo>
                    <a:lnTo>
                      <a:pt x="2875" y="354"/>
                    </a:lnTo>
                    <a:lnTo>
                      <a:pt x="2882" y="358"/>
                    </a:lnTo>
                    <a:lnTo>
                      <a:pt x="2890" y="361"/>
                    </a:lnTo>
                    <a:lnTo>
                      <a:pt x="2901" y="366"/>
                    </a:lnTo>
                    <a:lnTo>
                      <a:pt x="2897" y="365"/>
                    </a:lnTo>
                    <a:lnTo>
                      <a:pt x="2893" y="365"/>
                    </a:lnTo>
                    <a:lnTo>
                      <a:pt x="2892" y="365"/>
                    </a:lnTo>
                    <a:lnTo>
                      <a:pt x="2891" y="365"/>
                    </a:lnTo>
                    <a:lnTo>
                      <a:pt x="2890" y="365"/>
                    </a:lnTo>
                    <a:lnTo>
                      <a:pt x="2890" y="365"/>
                    </a:lnTo>
                    <a:lnTo>
                      <a:pt x="2889" y="366"/>
                    </a:lnTo>
                    <a:lnTo>
                      <a:pt x="2887" y="366"/>
                    </a:lnTo>
                    <a:lnTo>
                      <a:pt x="2886" y="366"/>
                    </a:lnTo>
                    <a:lnTo>
                      <a:pt x="2885" y="366"/>
                    </a:lnTo>
                    <a:lnTo>
                      <a:pt x="2881" y="366"/>
                    </a:lnTo>
                    <a:lnTo>
                      <a:pt x="2910" y="377"/>
                    </a:lnTo>
                    <a:lnTo>
                      <a:pt x="2908" y="377"/>
                    </a:lnTo>
                    <a:lnTo>
                      <a:pt x="2904" y="376"/>
                    </a:lnTo>
                    <a:lnTo>
                      <a:pt x="2898" y="373"/>
                    </a:lnTo>
                    <a:lnTo>
                      <a:pt x="2892" y="371"/>
                    </a:lnTo>
                    <a:lnTo>
                      <a:pt x="2886" y="370"/>
                    </a:lnTo>
                    <a:lnTo>
                      <a:pt x="2884" y="370"/>
                    </a:lnTo>
                    <a:lnTo>
                      <a:pt x="2884" y="371"/>
                    </a:lnTo>
                    <a:lnTo>
                      <a:pt x="2890" y="376"/>
                    </a:lnTo>
                    <a:lnTo>
                      <a:pt x="2896" y="378"/>
                    </a:lnTo>
                    <a:lnTo>
                      <a:pt x="2906" y="382"/>
                    </a:lnTo>
                    <a:lnTo>
                      <a:pt x="2914" y="387"/>
                    </a:lnTo>
                    <a:lnTo>
                      <a:pt x="2923" y="390"/>
                    </a:lnTo>
                    <a:lnTo>
                      <a:pt x="2929" y="392"/>
                    </a:lnTo>
                    <a:lnTo>
                      <a:pt x="2932" y="392"/>
                    </a:lnTo>
                    <a:lnTo>
                      <a:pt x="2932" y="393"/>
                    </a:lnTo>
                    <a:lnTo>
                      <a:pt x="2940" y="397"/>
                    </a:lnTo>
                    <a:lnTo>
                      <a:pt x="2944" y="399"/>
                    </a:lnTo>
                    <a:lnTo>
                      <a:pt x="2947" y="399"/>
                    </a:lnTo>
                    <a:lnTo>
                      <a:pt x="2951" y="399"/>
                    </a:lnTo>
                    <a:lnTo>
                      <a:pt x="2954" y="400"/>
                    </a:lnTo>
                    <a:lnTo>
                      <a:pt x="2960" y="403"/>
                    </a:lnTo>
                    <a:lnTo>
                      <a:pt x="2969" y="407"/>
                    </a:lnTo>
                    <a:lnTo>
                      <a:pt x="2969" y="406"/>
                    </a:lnTo>
                    <a:lnTo>
                      <a:pt x="2968" y="405"/>
                    </a:lnTo>
                    <a:lnTo>
                      <a:pt x="2965" y="403"/>
                    </a:lnTo>
                    <a:lnTo>
                      <a:pt x="2960" y="400"/>
                    </a:lnTo>
                    <a:lnTo>
                      <a:pt x="2955" y="398"/>
                    </a:lnTo>
                    <a:lnTo>
                      <a:pt x="2951" y="397"/>
                    </a:lnTo>
                    <a:lnTo>
                      <a:pt x="2946" y="395"/>
                    </a:lnTo>
                    <a:lnTo>
                      <a:pt x="2940" y="394"/>
                    </a:lnTo>
                    <a:lnTo>
                      <a:pt x="2930" y="389"/>
                    </a:lnTo>
                    <a:lnTo>
                      <a:pt x="2929" y="389"/>
                    </a:lnTo>
                    <a:lnTo>
                      <a:pt x="2929" y="388"/>
                    </a:lnTo>
                    <a:lnTo>
                      <a:pt x="2930" y="388"/>
                    </a:lnTo>
                    <a:lnTo>
                      <a:pt x="2931" y="389"/>
                    </a:lnTo>
                    <a:lnTo>
                      <a:pt x="2932" y="389"/>
                    </a:lnTo>
                    <a:lnTo>
                      <a:pt x="2935" y="390"/>
                    </a:lnTo>
                    <a:lnTo>
                      <a:pt x="2936" y="392"/>
                    </a:lnTo>
                    <a:lnTo>
                      <a:pt x="2938" y="392"/>
                    </a:lnTo>
                    <a:lnTo>
                      <a:pt x="2940" y="393"/>
                    </a:lnTo>
                    <a:lnTo>
                      <a:pt x="2941" y="393"/>
                    </a:lnTo>
                    <a:lnTo>
                      <a:pt x="2941" y="393"/>
                    </a:lnTo>
                    <a:lnTo>
                      <a:pt x="2941" y="392"/>
                    </a:lnTo>
                    <a:lnTo>
                      <a:pt x="2940" y="389"/>
                    </a:lnTo>
                    <a:lnTo>
                      <a:pt x="2936" y="387"/>
                    </a:lnTo>
                    <a:lnTo>
                      <a:pt x="2930" y="383"/>
                    </a:lnTo>
                    <a:lnTo>
                      <a:pt x="2921" y="381"/>
                    </a:lnTo>
                    <a:lnTo>
                      <a:pt x="2914" y="377"/>
                    </a:lnTo>
                    <a:lnTo>
                      <a:pt x="2909" y="375"/>
                    </a:lnTo>
                    <a:lnTo>
                      <a:pt x="2907" y="372"/>
                    </a:lnTo>
                    <a:lnTo>
                      <a:pt x="2910" y="372"/>
                    </a:lnTo>
                    <a:lnTo>
                      <a:pt x="2931" y="382"/>
                    </a:lnTo>
                    <a:lnTo>
                      <a:pt x="2932" y="382"/>
                    </a:lnTo>
                    <a:lnTo>
                      <a:pt x="2935" y="382"/>
                    </a:lnTo>
                    <a:lnTo>
                      <a:pt x="2937" y="382"/>
                    </a:lnTo>
                    <a:lnTo>
                      <a:pt x="2941" y="383"/>
                    </a:lnTo>
                    <a:lnTo>
                      <a:pt x="2943" y="384"/>
                    </a:lnTo>
                    <a:lnTo>
                      <a:pt x="2946" y="384"/>
                    </a:lnTo>
                    <a:lnTo>
                      <a:pt x="2948" y="384"/>
                    </a:lnTo>
                    <a:lnTo>
                      <a:pt x="2949" y="384"/>
                    </a:lnTo>
                    <a:lnTo>
                      <a:pt x="2962" y="390"/>
                    </a:lnTo>
                    <a:lnTo>
                      <a:pt x="2974" y="397"/>
                    </a:lnTo>
                    <a:lnTo>
                      <a:pt x="2987" y="403"/>
                    </a:lnTo>
                    <a:lnTo>
                      <a:pt x="2990" y="403"/>
                    </a:lnTo>
                    <a:lnTo>
                      <a:pt x="2991" y="401"/>
                    </a:lnTo>
                    <a:lnTo>
                      <a:pt x="2992" y="400"/>
                    </a:lnTo>
                    <a:lnTo>
                      <a:pt x="2994" y="400"/>
                    </a:lnTo>
                    <a:lnTo>
                      <a:pt x="2998" y="403"/>
                    </a:lnTo>
                    <a:lnTo>
                      <a:pt x="3007" y="407"/>
                    </a:lnTo>
                    <a:lnTo>
                      <a:pt x="3016" y="415"/>
                    </a:lnTo>
                    <a:lnTo>
                      <a:pt x="3030" y="423"/>
                    </a:lnTo>
                    <a:lnTo>
                      <a:pt x="3045" y="433"/>
                    </a:lnTo>
                    <a:lnTo>
                      <a:pt x="3061" y="441"/>
                    </a:lnTo>
                    <a:lnTo>
                      <a:pt x="3077" y="450"/>
                    </a:lnTo>
                    <a:lnTo>
                      <a:pt x="3088" y="456"/>
                    </a:lnTo>
                    <a:lnTo>
                      <a:pt x="3105" y="463"/>
                    </a:lnTo>
                    <a:lnTo>
                      <a:pt x="3104" y="462"/>
                    </a:lnTo>
                    <a:lnTo>
                      <a:pt x="3103" y="461"/>
                    </a:lnTo>
                    <a:lnTo>
                      <a:pt x="3100" y="460"/>
                    </a:lnTo>
                    <a:lnTo>
                      <a:pt x="3098" y="458"/>
                    </a:lnTo>
                    <a:lnTo>
                      <a:pt x="3095" y="456"/>
                    </a:lnTo>
                    <a:lnTo>
                      <a:pt x="3093" y="455"/>
                    </a:lnTo>
                    <a:lnTo>
                      <a:pt x="3089" y="454"/>
                    </a:lnTo>
                    <a:lnTo>
                      <a:pt x="3087" y="451"/>
                    </a:lnTo>
                    <a:lnTo>
                      <a:pt x="3086" y="450"/>
                    </a:lnTo>
                    <a:lnTo>
                      <a:pt x="3084" y="449"/>
                    </a:lnTo>
                    <a:lnTo>
                      <a:pt x="3083" y="449"/>
                    </a:lnTo>
                    <a:lnTo>
                      <a:pt x="3084" y="449"/>
                    </a:lnTo>
                    <a:lnTo>
                      <a:pt x="3087" y="449"/>
                    </a:lnTo>
                    <a:lnTo>
                      <a:pt x="3111" y="462"/>
                    </a:lnTo>
                    <a:lnTo>
                      <a:pt x="3109" y="463"/>
                    </a:lnTo>
                    <a:lnTo>
                      <a:pt x="3121" y="469"/>
                    </a:lnTo>
                    <a:lnTo>
                      <a:pt x="3133" y="476"/>
                    </a:lnTo>
                    <a:lnTo>
                      <a:pt x="3127" y="473"/>
                    </a:lnTo>
                    <a:lnTo>
                      <a:pt x="3121" y="469"/>
                    </a:lnTo>
                    <a:lnTo>
                      <a:pt x="3114" y="467"/>
                    </a:lnTo>
                    <a:lnTo>
                      <a:pt x="3110" y="466"/>
                    </a:lnTo>
                    <a:lnTo>
                      <a:pt x="3109" y="467"/>
                    </a:lnTo>
                    <a:lnTo>
                      <a:pt x="3116" y="472"/>
                    </a:lnTo>
                    <a:lnTo>
                      <a:pt x="3120" y="476"/>
                    </a:lnTo>
                    <a:lnTo>
                      <a:pt x="3125" y="479"/>
                    </a:lnTo>
                    <a:lnTo>
                      <a:pt x="3132" y="483"/>
                    </a:lnTo>
                    <a:lnTo>
                      <a:pt x="3129" y="482"/>
                    </a:lnTo>
                    <a:lnTo>
                      <a:pt x="3128" y="482"/>
                    </a:lnTo>
                    <a:lnTo>
                      <a:pt x="3127" y="482"/>
                    </a:lnTo>
                    <a:lnTo>
                      <a:pt x="3127" y="482"/>
                    </a:lnTo>
                    <a:lnTo>
                      <a:pt x="3137" y="488"/>
                    </a:lnTo>
                    <a:lnTo>
                      <a:pt x="3143" y="491"/>
                    </a:lnTo>
                    <a:lnTo>
                      <a:pt x="3148" y="493"/>
                    </a:lnTo>
                    <a:lnTo>
                      <a:pt x="3151" y="493"/>
                    </a:lnTo>
                    <a:lnTo>
                      <a:pt x="3155" y="493"/>
                    </a:lnTo>
                    <a:lnTo>
                      <a:pt x="3157" y="494"/>
                    </a:lnTo>
                    <a:lnTo>
                      <a:pt x="3164" y="496"/>
                    </a:lnTo>
                    <a:lnTo>
                      <a:pt x="3166" y="495"/>
                    </a:lnTo>
                    <a:lnTo>
                      <a:pt x="3164" y="494"/>
                    </a:lnTo>
                    <a:lnTo>
                      <a:pt x="3160" y="490"/>
                    </a:lnTo>
                    <a:lnTo>
                      <a:pt x="3155" y="486"/>
                    </a:lnTo>
                    <a:lnTo>
                      <a:pt x="3150" y="482"/>
                    </a:lnTo>
                    <a:lnTo>
                      <a:pt x="3145" y="478"/>
                    </a:lnTo>
                    <a:lnTo>
                      <a:pt x="3143" y="476"/>
                    </a:lnTo>
                    <a:lnTo>
                      <a:pt x="3142" y="473"/>
                    </a:lnTo>
                    <a:lnTo>
                      <a:pt x="3210" y="514"/>
                    </a:lnTo>
                    <a:lnTo>
                      <a:pt x="3207" y="513"/>
                    </a:lnTo>
                    <a:lnTo>
                      <a:pt x="3204" y="512"/>
                    </a:lnTo>
                    <a:lnTo>
                      <a:pt x="3201" y="512"/>
                    </a:lnTo>
                    <a:lnTo>
                      <a:pt x="3200" y="511"/>
                    </a:lnTo>
                    <a:lnTo>
                      <a:pt x="3199" y="511"/>
                    </a:lnTo>
                    <a:lnTo>
                      <a:pt x="3199" y="512"/>
                    </a:lnTo>
                    <a:lnTo>
                      <a:pt x="3204" y="516"/>
                    </a:lnTo>
                    <a:lnTo>
                      <a:pt x="3205" y="518"/>
                    </a:lnTo>
                    <a:lnTo>
                      <a:pt x="3206" y="519"/>
                    </a:lnTo>
                    <a:lnTo>
                      <a:pt x="3207" y="520"/>
                    </a:lnTo>
                    <a:lnTo>
                      <a:pt x="3209" y="522"/>
                    </a:lnTo>
                    <a:lnTo>
                      <a:pt x="3212" y="525"/>
                    </a:lnTo>
                    <a:lnTo>
                      <a:pt x="3219" y="530"/>
                    </a:lnTo>
                    <a:lnTo>
                      <a:pt x="3223" y="529"/>
                    </a:lnTo>
                    <a:lnTo>
                      <a:pt x="3229" y="533"/>
                    </a:lnTo>
                    <a:lnTo>
                      <a:pt x="3238" y="537"/>
                    </a:lnTo>
                    <a:lnTo>
                      <a:pt x="3247" y="544"/>
                    </a:lnTo>
                    <a:lnTo>
                      <a:pt x="3258" y="551"/>
                    </a:lnTo>
                    <a:lnTo>
                      <a:pt x="3267" y="556"/>
                    </a:lnTo>
                    <a:lnTo>
                      <a:pt x="3269" y="558"/>
                    </a:lnTo>
                    <a:lnTo>
                      <a:pt x="3271" y="559"/>
                    </a:lnTo>
                    <a:lnTo>
                      <a:pt x="3272" y="561"/>
                    </a:lnTo>
                    <a:lnTo>
                      <a:pt x="3272" y="562"/>
                    </a:lnTo>
                    <a:lnTo>
                      <a:pt x="3271" y="562"/>
                    </a:lnTo>
                    <a:lnTo>
                      <a:pt x="3269" y="561"/>
                    </a:lnTo>
                    <a:lnTo>
                      <a:pt x="3267" y="558"/>
                    </a:lnTo>
                    <a:lnTo>
                      <a:pt x="3263" y="556"/>
                    </a:lnTo>
                    <a:lnTo>
                      <a:pt x="3258" y="553"/>
                    </a:lnTo>
                    <a:lnTo>
                      <a:pt x="3261" y="557"/>
                    </a:lnTo>
                    <a:lnTo>
                      <a:pt x="3267" y="562"/>
                    </a:lnTo>
                    <a:lnTo>
                      <a:pt x="3274" y="568"/>
                    </a:lnTo>
                    <a:lnTo>
                      <a:pt x="3282" y="573"/>
                    </a:lnTo>
                    <a:lnTo>
                      <a:pt x="3288" y="578"/>
                    </a:lnTo>
                    <a:lnTo>
                      <a:pt x="3291" y="580"/>
                    </a:lnTo>
                    <a:lnTo>
                      <a:pt x="3296" y="582"/>
                    </a:lnTo>
                    <a:lnTo>
                      <a:pt x="3301" y="586"/>
                    </a:lnTo>
                    <a:lnTo>
                      <a:pt x="3306" y="588"/>
                    </a:lnTo>
                    <a:lnTo>
                      <a:pt x="3303" y="586"/>
                    </a:lnTo>
                    <a:lnTo>
                      <a:pt x="3303" y="585"/>
                    </a:lnTo>
                    <a:lnTo>
                      <a:pt x="3303" y="584"/>
                    </a:lnTo>
                    <a:lnTo>
                      <a:pt x="3306" y="585"/>
                    </a:lnTo>
                    <a:lnTo>
                      <a:pt x="3308" y="586"/>
                    </a:lnTo>
                    <a:lnTo>
                      <a:pt x="3313" y="588"/>
                    </a:lnTo>
                    <a:lnTo>
                      <a:pt x="3318" y="592"/>
                    </a:lnTo>
                    <a:lnTo>
                      <a:pt x="3319" y="592"/>
                    </a:lnTo>
                    <a:lnTo>
                      <a:pt x="3306" y="580"/>
                    </a:lnTo>
                    <a:lnTo>
                      <a:pt x="3290" y="567"/>
                    </a:lnTo>
                    <a:lnTo>
                      <a:pt x="3275" y="554"/>
                    </a:lnTo>
                    <a:lnTo>
                      <a:pt x="3261" y="544"/>
                    </a:lnTo>
                    <a:lnTo>
                      <a:pt x="3249" y="537"/>
                    </a:lnTo>
                    <a:lnTo>
                      <a:pt x="3254" y="539"/>
                    </a:lnTo>
                    <a:lnTo>
                      <a:pt x="3238" y="527"/>
                    </a:lnTo>
                    <a:lnTo>
                      <a:pt x="3221" y="517"/>
                    </a:lnTo>
                    <a:lnTo>
                      <a:pt x="3205" y="507"/>
                    </a:lnTo>
                    <a:lnTo>
                      <a:pt x="3191" y="499"/>
                    </a:lnTo>
                    <a:lnTo>
                      <a:pt x="3183" y="490"/>
                    </a:lnTo>
                    <a:lnTo>
                      <a:pt x="3184" y="489"/>
                    </a:lnTo>
                    <a:lnTo>
                      <a:pt x="3183" y="488"/>
                    </a:lnTo>
                    <a:lnTo>
                      <a:pt x="3182" y="488"/>
                    </a:lnTo>
                    <a:lnTo>
                      <a:pt x="3181" y="486"/>
                    </a:lnTo>
                    <a:lnTo>
                      <a:pt x="3181" y="484"/>
                    </a:lnTo>
                    <a:lnTo>
                      <a:pt x="3181" y="483"/>
                    </a:lnTo>
                    <a:lnTo>
                      <a:pt x="3159" y="473"/>
                    </a:lnTo>
                    <a:lnTo>
                      <a:pt x="3164" y="474"/>
                    </a:lnTo>
                    <a:lnTo>
                      <a:pt x="3129" y="454"/>
                    </a:lnTo>
                    <a:lnTo>
                      <a:pt x="3131" y="454"/>
                    </a:lnTo>
                    <a:lnTo>
                      <a:pt x="3105" y="444"/>
                    </a:lnTo>
                    <a:lnTo>
                      <a:pt x="3086" y="437"/>
                    </a:lnTo>
                    <a:lnTo>
                      <a:pt x="3086" y="438"/>
                    </a:lnTo>
                    <a:lnTo>
                      <a:pt x="3084" y="438"/>
                    </a:lnTo>
                    <a:lnTo>
                      <a:pt x="3084" y="438"/>
                    </a:lnTo>
                    <a:lnTo>
                      <a:pt x="3083" y="438"/>
                    </a:lnTo>
                    <a:lnTo>
                      <a:pt x="3082" y="438"/>
                    </a:lnTo>
                    <a:lnTo>
                      <a:pt x="3080" y="437"/>
                    </a:lnTo>
                    <a:lnTo>
                      <a:pt x="3073" y="434"/>
                    </a:lnTo>
                    <a:lnTo>
                      <a:pt x="3070" y="433"/>
                    </a:lnTo>
                    <a:lnTo>
                      <a:pt x="3065" y="431"/>
                    </a:lnTo>
                    <a:lnTo>
                      <a:pt x="3065" y="431"/>
                    </a:lnTo>
                    <a:lnTo>
                      <a:pt x="3065" y="431"/>
                    </a:lnTo>
                    <a:lnTo>
                      <a:pt x="3058" y="424"/>
                    </a:lnTo>
                    <a:lnTo>
                      <a:pt x="3050" y="420"/>
                    </a:lnTo>
                    <a:lnTo>
                      <a:pt x="3042" y="412"/>
                    </a:lnTo>
                    <a:lnTo>
                      <a:pt x="3075" y="431"/>
                    </a:lnTo>
                    <a:lnTo>
                      <a:pt x="3076" y="431"/>
                    </a:lnTo>
                    <a:lnTo>
                      <a:pt x="3077" y="429"/>
                    </a:lnTo>
                    <a:lnTo>
                      <a:pt x="3077" y="428"/>
                    </a:lnTo>
                    <a:lnTo>
                      <a:pt x="3076" y="427"/>
                    </a:lnTo>
                    <a:lnTo>
                      <a:pt x="3075" y="424"/>
                    </a:lnTo>
                    <a:lnTo>
                      <a:pt x="3071" y="422"/>
                    </a:lnTo>
                    <a:lnTo>
                      <a:pt x="3067" y="418"/>
                    </a:lnTo>
                    <a:lnTo>
                      <a:pt x="3063" y="415"/>
                    </a:lnTo>
                    <a:lnTo>
                      <a:pt x="3065" y="416"/>
                    </a:lnTo>
                    <a:lnTo>
                      <a:pt x="3067" y="417"/>
                    </a:lnTo>
                    <a:lnTo>
                      <a:pt x="3069" y="417"/>
                    </a:lnTo>
                    <a:lnTo>
                      <a:pt x="3070" y="417"/>
                    </a:lnTo>
                    <a:lnTo>
                      <a:pt x="3070" y="416"/>
                    </a:lnTo>
                    <a:lnTo>
                      <a:pt x="3067" y="415"/>
                    </a:lnTo>
                    <a:lnTo>
                      <a:pt x="3065" y="414"/>
                    </a:lnTo>
                    <a:lnTo>
                      <a:pt x="3064" y="414"/>
                    </a:lnTo>
                    <a:lnTo>
                      <a:pt x="3063" y="412"/>
                    </a:lnTo>
                    <a:lnTo>
                      <a:pt x="3060" y="411"/>
                    </a:lnTo>
                    <a:lnTo>
                      <a:pt x="3058" y="410"/>
                    </a:lnTo>
                    <a:lnTo>
                      <a:pt x="3055" y="410"/>
                    </a:lnTo>
                    <a:lnTo>
                      <a:pt x="3053" y="409"/>
                    </a:lnTo>
                    <a:lnTo>
                      <a:pt x="3050" y="407"/>
                    </a:lnTo>
                    <a:lnTo>
                      <a:pt x="3049" y="407"/>
                    </a:lnTo>
                    <a:lnTo>
                      <a:pt x="3048" y="407"/>
                    </a:lnTo>
                    <a:lnTo>
                      <a:pt x="3048" y="407"/>
                    </a:lnTo>
                    <a:lnTo>
                      <a:pt x="3049" y="409"/>
                    </a:lnTo>
                    <a:lnTo>
                      <a:pt x="3028" y="398"/>
                    </a:lnTo>
                    <a:lnTo>
                      <a:pt x="3004" y="383"/>
                    </a:lnTo>
                    <a:lnTo>
                      <a:pt x="2976" y="369"/>
                    </a:lnTo>
                    <a:lnTo>
                      <a:pt x="2947" y="354"/>
                    </a:lnTo>
                    <a:lnTo>
                      <a:pt x="2917" y="341"/>
                    </a:lnTo>
                    <a:lnTo>
                      <a:pt x="2921" y="343"/>
                    </a:lnTo>
                    <a:lnTo>
                      <a:pt x="2925" y="344"/>
                    </a:lnTo>
                    <a:lnTo>
                      <a:pt x="2927" y="344"/>
                    </a:lnTo>
                    <a:lnTo>
                      <a:pt x="2929" y="344"/>
                    </a:lnTo>
                    <a:lnTo>
                      <a:pt x="2929" y="344"/>
                    </a:lnTo>
                    <a:lnTo>
                      <a:pt x="2929" y="344"/>
                    </a:lnTo>
                    <a:lnTo>
                      <a:pt x="2927" y="343"/>
                    </a:lnTo>
                    <a:lnTo>
                      <a:pt x="2926" y="342"/>
                    </a:lnTo>
                    <a:lnTo>
                      <a:pt x="2924" y="341"/>
                    </a:lnTo>
                    <a:lnTo>
                      <a:pt x="2923" y="339"/>
                    </a:lnTo>
                    <a:lnTo>
                      <a:pt x="2920" y="339"/>
                    </a:lnTo>
                    <a:lnTo>
                      <a:pt x="2919" y="338"/>
                    </a:lnTo>
                    <a:lnTo>
                      <a:pt x="2918" y="337"/>
                    </a:lnTo>
                    <a:lnTo>
                      <a:pt x="2917" y="337"/>
                    </a:lnTo>
                    <a:lnTo>
                      <a:pt x="2917" y="336"/>
                    </a:lnTo>
                    <a:lnTo>
                      <a:pt x="2917" y="336"/>
                    </a:lnTo>
                    <a:lnTo>
                      <a:pt x="2918" y="337"/>
                    </a:lnTo>
                    <a:lnTo>
                      <a:pt x="2920" y="338"/>
                    </a:lnTo>
                    <a:lnTo>
                      <a:pt x="2925" y="339"/>
                    </a:lnTo>
                    <a:lnTo>
                      <a:pt x="2930" y="342"/>
                    </a:lnTo>
                    <a:lnTo>
                      <a:pt x="2919" y="336"/>
                    </a:lnTo>
                    <a:lnTo>
                      <a:pt x="2910" y="332"/>
                    </a:lnTo>
                    <a:lnTo>
                      <a:pt x="2904" y="330"/>
                    </a:lnTo>
                    <a:lnTo>
                      <a:pt x="2897" y="328"/>
                    </a:lnTo>
                    <a:lnTo>
                      <a:pt x="2889" y="326"/>
                    </a:lnTo>
                    <a:lnTo>
                      <a:pt x="2876" y="321"/>
                    </a:lnTo>
                    <a:lnTo>
                      <a:pt x="2878" y="321"/>
                    </a:lnTo>
                    <a:lnTo>
                      <a:pt x="2881" y="322"/>
                    </a:lnTo>
                    <a:lnTo>
                      <a:pt x="2887" y="325"/>
                    </a:lnTo>
                    <a:lnTo>
                      <a:pt x="2893" y="327"/>
                    </a:lnTo>
                    <a:lnTo>
                      <a:pt x="2899" y="328"/>
                    </a:lnTo>
                    <a:lnTo>
                      <a:pt x="2873" y="316"/>
                    </a:lnTo>
                    <a:lnTo>
                      <a:pt x="2847" y="308"/>
                    </a:lnTo>
                    <a:lnTo>
                      <a:pt x="2823" y="299"/>
                    </a:lnTo>
                    <a:lnTo>
                      <a:pt x="2797" y="291"/>
                    </a:lnTo>
                    <a:lnTo>
                      <a:pt x="2770" y="280"/>
                    </a:lnTo>
                    <a:lnTo>
                      <a:pt x="2770" y="276"/>
                    </a:lnTo>
                    <a:lnTo>
                      <a:pt x="2741" y="267"/>
                    </a:lnTo>
                    <a:close/>
                    <a:moveTo>
                      <a:pt x="2800" y="265"/>
                    </a:moveTo>
                    <a:lnTo>
                      <a:pt x="2800" y="265"/>
                    </a:lnTo>
                    <a:lnTo>
                      <a:pt x="2800" y="265"/>
                    </a:lnTo>
                    <a:lnTo>
                      <a:pt x="2800" y="265"/>
                    </a:lnTo>
                    <a:close/>
                    <a:moveTo>
                      <a:pt x="2683" y="220"/>
                    </a:moveTo>
                    <a:lnTo>
                      <a:pt x="2696" y="223"/>
                    </a:lnTo>
                    <a:lnTo>
                      <a:pt x="2711" y="228"/>
                    </a:lnTo>
                    <a:lnTo>
                      <a:pt x="2724" y="231"/>
                    </a:lnTo>
                    <a:lnTo>
                      <a:pt x="2711" y="224"/>
                    </a:lnTo>
                    <a:lnTo>
                      <a:pt x="2722" y="226"/>
                    </a:lnTo>
                    <a:lnTo>
                      <a:pt x="2727" y="229"/>
                    </a:lnTo>
                    <a:lnTo>
                      <a:pt x="2730" y="231"/>
                    </a:lnTo>
                    <a:lnTo>
                      <a:pt x="2735" y="235"/>
                    </a:lnTo>
                    <a:lnTo>
                      <a:pt x="2741" y="237"/>
                    </a:lnTo>
                    <a:lnTo>
                      <a:pt x="2753" y="241"/>
                    </a:lnTo>
                    <a:lnTo>
                      <a:pt x="2751" y="240"/>
                    </a:lnTo>
                    <a:lnTo>
                      <a:pt x="2750" y="239"/>
                    </a:lnTo>
                    <a:lnTo>
                      <a:pt x="2750" y="239"/>
                    </a:lnTo>
                    <a:lnTo>
                      <a:pt x="2751" y="239"/>
                    </a:lnTo>
                    <a:lnTo>
                      <a:pt x="2753" y="239"/>
                    </a:lnTo>
                    <a:lnTo>
                      <a:pt x="2756" y="240"/>
                    </a:lnTo>
                    <a:lnTo>
                      <a:pt x="2758" y="241"/>
                    </a:lnTo>
                    <a:lnTo>
                      <a:pt x="2762" y="242"/>
                    </a:lnTo>
                    <a:lnTo>
                      <a:pt x="2766" y="243"/>
                    </a:lnTo>
                    <a:lnTo>
                      <a:pt x="2770" y="245"/>
                    </a:lnTo>
                    <a:lnTo>
                      <a:pt x="2764" y="241"/>
                    </a:lnTo>
                    <a:lnTo>
                      <a:pt x="2756" y="239"/>
                    </a:lnTo>
                    <a:lnTo>
                      <a:pt x="2746" y="234"/>
                    </a:lnTo>
                    <a:lnTo>
                      <a:pt x="2738" y="230"/>
                    </a:lnTo>
                    <a:lnTo>
                      <a:pt x="2730" y="228"/>
                    </a:lnTo>
                    <a:lnTo>
                      <a:pt x="2727" y="225"/>
                    </a:lnTo>
                    <a:lnTo>
                      <a:pt x="2728" y="223"/>
                    </a:lnTo>
                    <a:lnTo>
                      <a:pt x="2740" y="226"/>
                    </a:lnTo>
                    <a:lnTo>
                      <a:pt x="2755" y="234"/>
                    </a:lnTo>
                    <a:lnTo>
                      <a:pt x="2770" y="242"/>
                    </a:lnTo>
                    <a:lnTo>
                      <a:pt x="2786" y="248"/>
                    </a:lnTo>
                    <a:lnTo>
                      <a:pt x="2801" y="252"/>
                    </a:lnTo>
                    <a:lnTo>
                      <a:pt x="2800" y="252"/>
                    </a:lnTo>
                    <a:lnTo>
                      <a:pt x="2816" y="259"/>
                    </a:lnTo>
                    <a:lnTo>
                      <a:pt x="2828" y="263"/>
                    </a:lnTo>
                    <a:lnTo>
                      <a:pt x="2837" y="267"/>
                    </a:lnTo>
                    <a:lnTo>
                      <a:pt x="2846" y="268"/>
                    </a:lnTo>
                    <a:lnTo>
                      <a:pt x="2853" y="269"/>
                    </a:lnTo>
                    <a:lnTo>
                      <a:pt x="2868" y="276"/>
                    </a:lnTo>
                    <a:lnTo>
                      <a:pt x="2884" y="282"/>
                    </a:lnTo>
                    <a:lnTo>
                      <a:pt x="2898" y="287"/>
                    </a:lnTo>
                    <a:lnTo>
                      <a:pt x="2897" y="290"/>
                    </a:lnTo>
                    <a:lnTo>
                      <a:pt x="2917" y="297"/>
                    </a:lnTo>
                    <a:lnTo>
                      <a:pt x="2906" y="293"/>
                    </a:lnTo>
                    <a:lnTo>
                      <a:pt x="2892" y="287"/>
                    </a:lnTo>
                    <a:lnTo>
                      <a:pt x="2878" y="280"/>
                    </a:lnTo>
                    <a:lnTo>
                      <a:pt x="2878" y="284"/>
                    </a:lnTo>
                    <a:lnTo>
                      <a:pt x="2865" y="277"/>
                    </a:lnTo>
                    <a:lnTo>
                      <a:pt x="2853" y="273"/>
                    </a:lnTo>
                    <a:lnTo>
                      <a:pt x="2841" y="270"/>
                    </a:lnTo>
                    <a:lnTo>
                      <a:pt x="2829" y="269"/>
                    </a:lnTo>
                    <a:lnTo>
                      <a:pt x="2841" y="273"/>
                    </a:lnTo>
                    <a:lnTo>
                      <a:pt x="2856" y="279"/>
                    </a:lnTo>
                    <a:lnTo>
                      <a:pt x="2869" y="284"/>
                    </a:lnTo>
                    <a:lnTo>
                      <a:pt x="2881" y="288"/>
                    </a:lnTo>
                    <a:lnTo>
                      <a:pt x="2891" y="292"/>
                    </a:lnTo>
                    <a:lnTo>
                      <a:pt x="2898" y="292"/>
                    </a:lnTo>
                    <a:lnTo>
                      <a:pt x="2909" y="301"/>
                    </a:lnTo>
                    <a:lnTo>
                      <a:pt x="2917" y="303"/>
                    </a:lnTo>
                    <a:lnTo>
                      <a:pt x="2919" y="307"/>
                    </a:lnTo>
                    <a:lnTo>
                      <a:pt x="2918" y="308"/>
                    </a:lnTo>
                    <a:lnTo>
                      <a:pt x="2913" y="307"/>
                    </a:lnTo>
                    <a:lnTo>
                      <a:pt x="2904" y="305"/>
                    </a:lnTo>
                    <a:lnTo>
                      <a:pt x="2893" y="301"/>
                    </a:lnTo>
                    <a:lnTo>
                      <a:pt x="2892" y="299"/>
                    </a:lnTo>
                    <a:lnTo>
                      <a:pt x="2891" y="298"/>
                    </a:lnTo>
                    <a:lnTo>
                      <a:pt x="2890" y="298"/>
                    </a:lnTo>
                    <a:lnTo>
                      <a:pt x="2891" y="297"/>
                    </a:lnTo>
                    <a:lnTo>
                      <a:pt x="2884" y="296"/>
                    </a:lnTo>
                    <a:lnTo>
                      <a:pt x="2875" y="293"/>
                    </a:lnTo>
                    <a:lnTo>
                      <a:pt x="2864" y="290"/>
                    </a:lnTo>
                    <a:lnTo>
                      <a:pt x="2851" y="284"/>
                    </a:lnTo>
                    <a:lnTo>
                      <a:pt x="2863" y="287"/>
                    </a:lnTo>
                    <a:lnTo>
                      <a:pt x="2842" y="279"/>
                    </a:lnTo>
                    <a:lnTo>
                      <a:pt x="2825" y="271"/>
                    </a:lnTo>
                    <a:lnTo>
                      <a:pt x="2811" y="268"/>
                    </a:lnTo>
                    <a:lnTo>
                      <a:pt x="2800" y="265"/>
                    </a:lnTo>
                    <a:lnTo>
                      <a:pt x="2800" y="264"/>
                    </a:lnTo>
                    <a:lnTo>
                      <a:pt x="2798" y="262"/>
                    </a:lnTo>
                    <a:lnTo>
                      <a:pt x="2796" y="259"/>
                    </a:lnTo>
                    <a:lnTo>
                      <a:pt x="2794" y="257"/>
                    </a:lnTo>
                    <a:lnTo>
                      <a:pt x="2790" y="253"/>
                    </a:lnTo>
                    <a:lnTo>
                      <a:pt x="2786" y="250"/>
                    </a:lnTo>
                    <a:lnTo>
                      <a:pt x="2775" y="247"/>
                    </a:lnTo>
                    <a:lnTo>
                      <a:pt x="2768" y="246"/>
                    </a:lnTo>
                    <a:lnTo>
                      <a:pt x="2766" y="246"/>
                    </a:lnTo>
                    <a:lnTo>
                      <a:pt x="2763" y="247"/>
                    </a:lnTo>
                    <a:lnTo>
                      <a:pt x="2761" y="248"/>
                    </a:lnTo>
                    <a:lnTo>
                      <a:pt x="2755" y="248"/>
                    </a:lnTo>
                    <a:lnTo>
                      <a:pt x="2711" y="236"/>
                    </a:lnTo>
                    <a:lnTo>
                      <a:pt x="2722" y="236"/>
                    </a:lnTo>
                    <a:lnTo>
                      <a:pt x="2710" y="231"/>
                    </a:lnTo>
                    <a:lnTo>
                      <a:pt x="2699" y="228"/>
                    </a:lnTo>
                    <a:lnTo>
                      <a:pt x="2689" y="225"/>
                    </a:lnTo>
                    <a:lnTo>
                      <a:pt x="2683" y="223"/>
                    </a:lnTo>
                    <a:lnTo>
                      <a:pt x="2683" y="220"/>
                    </a:lnTo>
                    <a:close/>
                    <a:moveTo>
                      <a:pt x="2440" y="183"/>
                    </a:moveTo>
                    <a:lnTo>
                      <a:pt x="2443" y="185"/>
                    </a:lnTo>
                    <a:lnTo>
                      <a:pt x="2426" y="183"/>
                    </a:lnTo>
                    <a:lnTo>
                      <a:pt x="2432" y="184"/>
                    </a:lnTo>
                    <a:lnTo>
                      <a:pt x="2436" y="185"/>
                    </a:lnTo>
                    <a:lnTo>
                      <a:pt x="2437" y="186"/>
                    </a:lnTo>
                    <a:lnTo>
                      <a:pt x="2438" y="186"/>
                    </a:lnTo>
                    <a:lnTo>
                      <a:pt x="2438" y="188"/>
                    </a:lnTo>
                    <a:lnTo>
                      <a:pt x="2438" y="188"/>
                    </a:lnTo>
                    <a:lnTo>
                      <a:pt x="2437" y="188"/>
                    </a:lnTo>
                    <a:lnTo>
                      <a:pt x="2436" y="188"/>
                    </a:lnTo>
                    <a:lnTo>
                      <a:pt x="2436" y="189"/>
                    </a:lnTo>
                    <a:lnTo>
                      <a:pt x="2435" y="189"/>
                    </a:lnTo>
                    <a:lnTo>
                      <a:pt x="2433" y="186"/>
                    </a:lnTo>
                    <a:lnTo>
                      <a:pt x="2427" y="185"/>
                    </a:lnTo>
                    <a:lnTo>
                      <a:pt x="2420" y="184"/>
                    </a:lnTo>
                    <a:lnTo>
                      <a:pt x="2414" y="183"/>
                    </a:lnTo>
                    <a:lnTo>
                      <a:pt x="2429" y="191"/>
                    </a:lnTo>
                    <a:lnTo>
                      <a:pt x="2423" y="190"/>
                    </a:lnTo>
                    <a:lnTo>
                      <a:pt x="2416" y="188"/>
                    </a:lnTo>
                    <a:lnTo>
                      <a:pt x="2410" y="186"/>
                    </a:lnTo>
                    <a:lnTo>
                      <a:pt x="2407" y="185"/>
                    </a:lnTo>
                    <a:lnTo>
                      <a:pt x="2405" y="186"/>
                    </a:lnTo>
                    <a:lnTo>
                      <a:pt x="2424" y="191"/>
                    </a:lnTo>
                    <a:lnTo>
                      <a:pt x="2438" y="196"/>
                    </a:lnTo>
                    <a:lnTo>
                      <a:pt x="2452" y="200"/>
                    </a:lnTo>
                    <a:lnTo>
                      <a:pt x="2465" y="202"/>
                    </a:lnTo>
                    <a:lnTo>
                      <a:pt x="2482" y="207"/>
                    </a:lnTo>
                    <a:lnTo>
                      <a:pt x="2470" y="200"/>
                    </a:lnTo>
                    <a:lnTo>
                      <a:pt x="2482" y="203"/>
                    </a:lnTo>
                    <a:lnTo>
                      <a:pt x="2491" y="206"/>
                    </a:lnTo>
                    <a:lnTo>
                      <a:pt x="2496" y="208"/>
                    </a:lnTo>
                    <a:lnTo>
                      <a:pt x="2500" y="211"/>
                    </a:lnTo>
                    <a:lnTo>
                      <a:pt x="2505" y="214"/>
                    </a:lnTo>
                    <a:lnTo>
                      <a:pt x="2514" y="218"/>
                    </a:lnTo>
                    <a:lnTo>
                      <a:pt x="2527" y="222"/>
                    </a:lnTo>
                    <a:lnTo>
                      <a:pt x="2537" y="224"/>
                    </a:lnTo>
                    <a:lnTo>
                      <a:pt x="2549" y="228"/>
                    </a:lnTo>
                    <a:lnTo>
                      <a:pt x="2562" y="231"/>
                    </a:lnTo>
                    <a:lnTo>
                      <a:pt x="2573" y="234"/>
                    </a:lnTo>
                    <a:lnTo>
                      <a:pt x="2582" y="235"/>
                    </a:lnTo>
                    <a:lnTo>
                      <a:pt x="2587" y="235"/>
                    </a:lnTo>
                    <a:lnTo>
                      <a:pt x="2587" y="235"/>
                    </a:lnTo>
                    <a:lnTo>
                      <a:pt x="2590" y="237"/>
                    </a:lnTo>
                    <a:lnTo>
                      <a:pt x="2598" y="241"/>
                    </a:lnTo>
                    <a:lnTo>
                      <a:pt x="2605" y="245"/>
                    </a:lnTo>
                    <a:lnTo>
                      <a:pt x="2614" y="247"/>
                    </a:lnTo>
                    <a:lnTo>
                      <a:pt x="2622" y="248"/>
                    </a:lnTo>
                    <a:lnTo>
                      <a:pt x="2631" y="250"/>
                    </a:lnTo>
                    <a:lnTo>
                      <a:pt x="2640" y="251"/>
                    </a:lnTo>
                    <a:lnTo>
                      <a:pt x="2650" y="253"/>
                    </a:lnTo>
                    <a:lnTo>
                      <a:pt x="2660" y="256"/>
                    </a:lnTo>
                    <a:lnTo>
                      <a:pt x="2667" y="257"/>
                    </a:lnTo>
                    <a:lnTo>
                      <a:pt x="2671" y="258"/>
                    </a:lnTo>
                    <a:lnTo>
                      <a:pt x="2668" y="256"/>
                    </a:lnTo>
                    <a:lnTo>
                      <a:pt x="2656" y="252"/>
                    </a:lnTo>
                    <a:lnTo>
                      <a:pt x="2643" y="248"/>
                    </a:lnTo>
                    <a:lnTo>
                      <a:pt x="2632" y="242"/>
                    </a:lnTo>
                    <a:lnTo>
                      <a:pt x="2655" y="250"/>
                    </a:lnTo>
                    <a:lnTo>
                      <a:pt x="2642" y="241"/>
                    </a:lnTo>
                    <a:lnTo>
                      <a:pt x="2644" y="243"/>
                    </a:lnTo>
                    <a:lnTo>
                      <a:pt x="2646" y="243"/>
                    </a:lnTo>
                    <a:lnTo>
                      <a:pt x="2648" y="242"/>
                    </a:lnTo>
                    <a:lnTo>
                      <a:pt x="2648" y="241"/>
                    </a:lnTo>
                    <a:lnTo>
                      <a:pt x="2648" y="240"/>
                    </a:lnTo>
                    <a:lnTo>
                      <a:pt x="2646" y="237"/>
                    </a:lnTo>
                    <a:lnTo>
                      <a:pt x="2618" y="229"/>
                    </a:lnTo>
                    <a:lnTo>
                      <a:pt x="2621" y="230"/>
                    </a:lnTo>
                    <a:lnTo>
                      <a:pt x="2593" y="224"/>
                    </a:lnTo>
                    <a:lnTo>
                      <a:pt x="2598" y="225"/>
                    </a:lnTo>
                    <a:lnTo>
                      <a:pt x="2601" y="228"/>
                    </a:lnTo>
                    <a:lnTo>
                      <a:pt x="2604" y="229"/>
                    </a:lnTo>
                    <a:lnTo>
                      <a:pt x="2607" y="230"/>
                    </a:lnTo>
                    <a:lnTo>
                      <a:pt x="2609" y="233"/>
                    </a:lnTo>
                    <a:lnTo>
                      <a:pt x="2610" y="233"/>
                    </a:lnTo>
                    <a:lnTo>
                      <a:pt x="2609" y="234"/>
                    </a:lnTo>
                    <a:lnTo>
                      <a:pt x="2607" y="234"/>
                    </a:lnTo>
                    <a:lnTo>
                      <a:pt x="2605" y="234"/>
                    </a:lnTo>
                    <a:lnTo>
                      <a:pt x="2601" y="233"/>
                    </a:lnTo>
                    <a:lnTo>
                      <a:pt x="2595" y="231"/>
                    </a:lnTo>
                    <a:lnTo>
                      <a:pt x="2595" y="231"/>
                    </a:lnTo>
                    <a:lnTo>
                      <a:pt x="2595" y="231"/>
                    </a:lnTo>
                    <a:lnTo>
                      <a:pt x="2595" y="230"/>
                    </a:lnTo>
                    <a:lnTo>
                      <a:pt x="2595" y="229"/>
                    </a:lnTo>
                    <a:lnTo>
                      <a:pt x="2595" y="229"/>
                    </a:lnTo>
                    <a:lnTo>
                      <a:pt x="2595" y="229"/>
                    </a:lnTo>
                    <a:lnTo>
                      <a:pt x="2598" y="229"/>
                    </a:lnTo>
                    <a:lnTo>
                      <a:pt x="2600" y="229"/>
                    </a:lnTo>
                    <a:lnTo>
                      <a:pt x="2592" y="225"/>
                    </a:lnTo>
                    <a:lnTo>
                      <a:pt x="2583" y="222"/>
                    </a:lnTo>
                    <a:lnTo>
                      <a:pt x="2575" y="219"/>
                    </a:lnTo>
                    <a:lnTo>
                      <a:pt x="2566" y="215"/>
                    </a:lnTo>
                    <a:lnTo>
                      <a:pt x="2560" y="214"/>
                    </a:lnTo>
                    <a:lnTo>
                      <a:pt x="2558" y="214"/>
                    </a:lnTo>
                    <a:lnTo>
                      <a:pt x="2558" y="217"/>
                    </a:lnTo>
                    <a:lnTo>
                      <a:pt x="2569" y="219"/>
                    </a:lnTo>
                    <a:lnTo>
                      <a:pt x="2573" y="220"/>
                    </a:lnTo>
                    <a:lnTo>
                      <a:pt x="2576" y="223"/>
                    </a:lnTo>
                    <a:lnTo>
                      <a:pt x="2576" y="224"/>
                    </a:lnTo>
                    <a:lnTo>
                      <a:pt x="2577" y="226"/>
                    </a:lnTo>
                    <a:lnTo>
                      <a:pt x="2579" y="228"/>
                    </a:lnTo>
                    <a:lnTo>
                      <a:pt x="2588" y="230"/>
                    </a:lnTo>
                    <a:lnTo>
                      <a:pt x="2575" y="228"/>
                    </a:lnTo>
                    <a:lnTo>
                      <a:pt x="2562" y="224"/>
                    </a:lnTo>
                    <a:lnTo>
                      <a:pt x="2549" y="222"/>
                    </a:lnTo>
                    <a:lnTo>
                      <a:pt x="2554" y="220"/>
                    </a:lnTo>
                    <a:lnTo>
                      <a:pt x="2554" y="219"/>
                    </a:lnTo>
                    <a:lnTo>
                      <a:pt x="2549" y="215"/>
                    </a:lnTo>
                    <a:lnTo>
                      <a:pt x="2541" y="211"/>
                    </a:lnTo>
                    <a:lnTo>
                      <a:pt x="2530" y="207"/>
                    </a:lnTo>
                    <a:lnTo>
                      <a:pt x="2521" y="205"/>
                    </a:lnTo>
                    <a:lnTo>
                      <a:pt x="2509" y="201"/>
                    </a:lnTo>
                    <a:lnTo>
                      <a:pt x="2497" y="197"/>
                    </a:lnTo>
                    <a:lnTo>
                      <a:pt x="2485" y="195"/>
                    </a:lnTo>
                    <a:lnTo>
                      <a:pt x="2486" y="196"/>
                    </a:lnTo>
                    <a:lnTo>
                      <a:pt x="2486" y="197"/>
                    </a:lnTo>
                    <a:lnTo>
                      <a:pt x="2486" y="197"/>
                    </a:lnTo>
                    <a:lnTo>
                      <a:pt x="2486" y="198"/>
                    </a:lnTo>
                    <a:lnTo>
                      <a:pt x="2485" y="198"/>
                    </a:lnTo>
                    <a:lnTo>
                      <a:pt x="2485" y="200"/>
                    </a:lnTo>
                    <a:lnTo>
                      <a:pt x="2486" y="200"/>
                    </a:lnTo>
                    <a:lnTo>
                      <a:pt x="2487" y="201"/>
                    </a:lnTo>
                    <a:lnTo>
                      <a:pt x="2489" y="202"/>
                    </a:lnTo>
                    <a:lnTo>
                      <a:pt x="2493" y="203"/>
                    </a:lnTo>
                    <a:lnTo>
                      <a:pt x="2499" y="206"/>
                    </a:lnTo>
                    <a:lnTo>
                      <a:pt x="2483" y="202"/>
                    </a:lnTo>
                    <a:lnTo>
                      <a:pt x="2464" y="195"/>
                    </a:lnTo>
                    <a:lnTo>
                      <a:pt x="2466" y="196"/>
                    </a:lnTo>
                    <a:lnTo>
                      <a:pt x="2470" y="196"/>
                    </a:lnTo>
                    <a:lnTo>
                      <a:pt x="2474" y="197"/>
                    </a:lnTo>
                    <a:lnTo>
                      <a:pt x="2476" y="197"/>
                    </a:lnTo>
                    <a:lnTo>
                      <a:pt x="2478" y="197"/>
                    </a:lnTo>
                    <a:lnTo>
                      <a:pt x="2478" y="197"/>
                    </a:lnTo>
                    <a:lnTo>
                      <a:pt x="2465" y="191"/>
                    </a:lnTo>
                    <a:lnTo>
                      <a:pt x="2454" y="186"/>
                    </a:lnTo>
                    <a:lnTo>
                      <a:pt x="2440" y="183"/>
                    </a:lnTo>
                    <a:close/>
                    <a:moveTo>
                      <a:pt x="2388" y="171"/>
                    </a:moveTo>
                    <a:lnTo>
                      <a:pt x="2391" y="172"/>
                    </a:lnTo>
                    <a:lnTo>
                      <a:pt x="2392" y="173"/>
                    </a:lnTo>
                    <a:lnTo>
                      <a:pt x="2391" y="174"/>
                    </a:lnTo>
                    <a:lnTo>
                      <a:pt x="2396" y="175"/>
                    </a:lnTo>
                    <a:lnTo>
                      <a:pt x="2401" y="177"/>
                    </a:lnTo>
                    <a:lnTo>
                      <a:pt x="2403" y="177"/>
                    </a:lnTo>
                    <a:lnTo>
                      <a:pt x="2405" y="178"/>
                    </a:lnTo>
                    <a:lnTo>
                      <a:pt x="2407" y="177"/>
                    </a:lnTo>
                    <a:lnTo>
                      <a:pt x="2407" y="177"/>
                    </a:lnTo>
                    <a:lnTo>
                      <a:pt x="2408" y="177"/>
                    </a:lnTo>
                    <a:lnTo>
                      <a:pt x="2408" y="177"/>
                    </a:lnTo>
                    <a:lnTo>
                      <a:pt x="2409" y="175"/>
                    </a:lnTo>
                    <a:lnTo>
                      <a:pt x="2388" y="171"/>
                    </a:lnTo>
                    <a:close/>
                    <a:moveTo>
                      <a:pt x="2201" y="128"/>
                    </a:moveTo>
                    <a:lnTo>
                      <a:pt x="2200" y="128"/>
                    </a:lnTo>
                    <a:lnTo>
                      <a:pt x="2196" y="129"/>
                    </a:lnTo>
                    <a:lnTo>
                      <a:pt x="2201" y="130"/>
                    </a:lnTo>
                    <a:lnTo>
                      <a:pt x="2204" y="132"/>
                    </a:lnTo>
                    <a:lnTo>
                      <a:pt x="2206" y="133"/>
                    </a:lnTo>
                    <a:lnTo>
                      <a:pt x="2207" y="134"/>
                    </a:lnTo>
                    <a:lnTo>
                      <a:pt x="2206" y="135"/>
                    </a:lnTo>
                    <a:lnTo>
                      <a:pt x="2196" y="132"/>
                    </a:lnTo>
                    <a:lnTo>
                      <a:pt x="2189" y="130"/>
                    </a:lnTo>
                    <a:lnTo>
                      <a:pt x="2183" y="132"/>
                    </a:lnTo>
                    <a:lnTo>
                      <a:pt x="2176" y="132"/>
                    </a:lnTo>
                    <a:lnTo>
                      <a:pt x="2165" y="130"/>
                    </a:lnTo>
                    <a:lnTo>
                      <a:pt x="2165" y="132"/>
                    </a:lnTo>
                    <a:lnTo>
                      <a:pt x="2168" y="133"/>
                    </a:lnTo>
                    <a:lnTo>
                      <a:pt x="2174" y="134"/>
                    </a:lnTo>
                    <a:lnTo>
                      <a:pt x="2183" y="137"/>
                    </a:lnTo>
                    <a:lnTo>
                      <a:pt x="2190" y="138"/>
                    </a:lnTo>
                    <a:lnTo>
                      <a:pt x="2195" y="138"/>
                    </a:lnTo>
                    <a:lnTo>
                      <a:pt x="2202" y="138"/>
                    </a:lnTo>
                    <a:lnTo>
                      <a:pt x="2212" y="138"/>
                    </a:lnTo>
                    <a:lnTo>
                      <a:pt x="2222" y="139"/>
                    </a:lnTo>
                    <a:lnTo>
                      <a:pt x="2229" y="138"/>
                    </a:lnTo>
                    <a:lnTo>
                      <a:pt x="2234" y="137"/>
                    </a:lnTo>
                    <a:lnTo>
                      <a:pt x="2234" y="137"/>
                    </a:lnTo>
                    <a:lnTo>
                      <a:pt x="2233" y="135"/>
                    </a:lnTo>
                    <a:lnTo>
                      <a:pt x="2230" y="135"/>
                    </a:lnTo>
                    <a:lnTo>
                      <a:pt x="2228" y="134"/>
                    </a:lnTo>
                    <a:lnTo>
                      <a:pt x="2224" y="133"/>
                    </a:lnTo>
                    <a:lnTo>
                      <a:pt x="2201" y="128"/>
                    </a:lnTo>
                    <a:close/>
                    <a:moveTo>
                      <a:pt x="2269" y="127"/>
                    </a:moveTo>
                    <a:lnTo>
                      <a:pt x="2278" y="130"/>
                    </a:lnTo>
                    <a:lnTo>
                      <a:pt x="2285" y="133"/>
                    </a:lnTo>
                    <a:lnTo>
                      <a:pt x="2292" y="137"/>
                    </a:lnTo>
                    <a:lnTo>
                      <a:pt x="2300" y="139"/>
                    </a:lnTo>
                    <a:lnTo>
                      <a:pt x="2306" y="141"/>
                    </a:lnTo>
                    <a:lnTo>
                      <a:pt x="2312" y="144"/>
                    </a:lnTo>
                    <a:lnTo>
                      <a:pt x="2317" y="146"/>
                    </a:lnTo>
                    <a:lnTo>
                      <a:pt x="2320" y="147"/>
                    </a:lnTo>
                    <a:lnTo>
                      <a:pt x="2324" y="150"/>
                    </a:lnTo>
                    <a:lnTo>
                      <a:pt x="2326" y="151"/>
                    </a:lnTo>
                    <a:lnTo>
                      <a:pt x="2328" y="152"/>
                    </a:lnTo>
                    <a:lnTo>
                      <a:pt x="2328" y="154"/>
                    </a:lnTo>
                    <a:lnTo>
                      <a:pt x="2328" y="154"/>
                    </a:lnTo>
                    <a:lnTo>
                      <a:pt x="2325" y="154"/>
                    </a:lnTo>
                    <a:lnTo>
                      <a:pt x="2322" y="154"/>
                    </a:lnTo>
                    <a:lnTo>
                      <a:pt x="2317" y="152"/>
                    </a:lnTo>
                    <a:lnTo>
                      <a:pt x="2311" y="151"/>
                    </a:lnTo>
                    <a:lnTo>
                      <a:pt x="2302" y="150"/>
                    </a:lnTo>
                    <a:lnTo>
                      <a:pt x="2292" y="149"/>
                    </a:lnTo>
                    <a:lnTo>
                      <a:pt x="2281" y="146"/>
                    </a:lnTo>
                    <a:lnTo>
                      <a:pt x="2268" y="143"/>
                    </a:lnTo>
                    <a:lnTo>
                      <a:pt x="2262" y="141"/>
                    </a:lnTo>
                    <a:lnTo>
                      <a:pt x="2277" y="146"/>
                    </a:lnTo>
                    <a:lnTo>
                      <a:pt x="2296" y="151"/>
                    </a:lnTo>
                    <a:lnTo>
                      <a:pt x="2318" y="155"/>
                    </a:lnTo>
                    <a:lnTo>
                      <a:pt x="2328" y="156"/>
                    </a:lnTo>
                    <a:lnTo>
                      <a:pt x="2340" y="156"/>
                    </a:lnTo>
                    <a:lnTo>
                      <a:pt x="2354" y="156"/>
                    </a:lnTo>
                    <a:lnTo>
                      <a:pt x="2368" y="157"/>
                    </a:lnTo>
                    <a:lnTo>
                      <a:pt x="2380" y="157"/>
                    </a:lnTo>
                    <a:lnTo>
                      <a:pt x="2388" y="157"/>
                    </a:lnTo>
                    <a:lnTo>
                      <a:pt x="2392" y="157"/>
                    </a:lnTo>
                    <a:lnTo>
                      <a:pt x="2385" y="155"/>
                    </a:lnTo>
                    <a:lnTo>
                      <a:pt x="2376" y="152"/>
                    </a:lnTo>
                    <a:lnTo>
                      <a:pt x="2367" y="150"/>
                    </a:lnTo>
                    <a:lnTo>
                      <a:pt x="2370" y="154"/>
                    </a:lnTo>
                    <a:lnTo>
                      <a:pt x="2319" y="140"/>
                    </a:lnTo>
                    <a:lnTo>
                      <a:pt x="2269" y="127"/>
                    </a:lnTo>
                    <a:close/>
                    <a:moveTo>
                      <a:pt x="2062" y="99"/>
                    </a:moveTo>
                    <a:lnTo>
                      <a:pt x="2064" y="100"/>
                    </a:lnTo>
                    <a:lnTo>
                      <a:pt x="2065" y="101"/>
                    </a:lnTo>
                    <a:lnTo>
                      <a:pt x="2067" y="103"/>
                    </a:lnTo>
                    <a:lnTo>
                      <a:pt x="2071" y="104"/>
                    </a:lnTo>
                    <a:lnTo>
                      <a:pt x="2076" y="101"/>
                    </a:lnTo>
                    <a:lnTo>
                      <a:pt x="2062" y="99"/>
                    </a:lnTo>
                    <a:close/>
                    <a:moveTo>
                      <a:pt x="2020" y="90"/>
                    </a:moveTo>
                    <a:lnTo>
                      <a:pt x="2022" y="92"/>
                    </a:lnTo>
                    <a:lnTo>
                      <a:pt x="2026" y="92"/>
                    </a:lnTo>
                    <a:lnTo>
                      <a:pt x="2032" y="93"/>
                    </a:lnTo>
                    <a:lnTo>
                      <a:pt x="2033" y="93"/>
                    </a:lnTo>
                    <a:lnTo>
                      <a:pt x="2020" y="90"/>
                    </a:lnTo>
                    <a:close/>
                    <a:moveTo>
                      <a:pt x="1730" y="70"/>
                    </a:moveTo>
                    <a:lnTo>
                      <a:pt x="1735" y="70"/>
                    </a:lnTo>
                    <a:lnTo>
                      <a:pt x="1735" y="70"/>
                    </a:lnTo>
                    <a:lnTo>
                      <a:pt x="1730" y="70"/>
                    </a:lnTo>
                    <a:close/>
                    <a:moveTo>
                      <a:pt x="1259" y="0"/>
                    </a:moveTo>
                    <a:lnTo>
                      <a:pt x="1263" y="0"/>
                    </a:lnTo>
                    <a:lnTo>
                      <a:pt x="1264" y="2"/>
                    </a:lnTo>
                    <a:lnTo>
                      <a:pt x="1264" y="2"/>
                    </a:lnTo>
                    <a:lnTo>
                      <a:pt x="1263" y="3"/>
                    </a:lnTo>
                    <a:lnTo>
                      <a:pt x="1261" y="3"/>
                    </a:lnTo>
                    <a:lnTo>
                      <a:pt x="1258" y="3"/>
                    </a:lnTo>
                    <a:lnTo>
                      <a:pt x="1254" y="3"/>
                    </a:lnTo>
                    <a:lnTo>
                      <a:pt x="1251" y="4"/>
                    </a:lnTo>
                    <a:lnTo>
                      <a:pt x="1248" y="4"/>
                    </a:lnTo>
                    <a:lnTo>
                      <a:pt x="1245" y="4"/>
                    </a:lnTo>
                    <a:lnTo>
                      <a:pt x="1242" y="5"/>
                    </a:lnTo>
                    <a:lnTo>
                      <a:pt x="1241" y="5"/>
                    </a:lnTo>
                    <a:lnTo>
                      <a:pt x="1241" y="5"/>
                    </a:lnTo>
                    <a:lnTo>
                      <a:pt x="1242" y="7"/>
                    </a:lnTo>
                    <a:lnTo>
                      <a:pt x="1246" y="8"/>
                    </a:lnTo>
                    <a:lnTo>
                      <a:pt x="1251" y="8"/>
                    </a:lnTo>
                    <a:lnTo>
                      <a:pt x="1239" y="9"/>
                    </a:lnTo>
                    <a:lnTo>
                      <a:pt x="1225" y="9"/>
                    </a:lnTo>
                    <a:lnTo>
                      <a:pt x="1214" y="9"/>
                    </a:lnTo>
                    <a:lnTo>
                      <a:pt x="1205" y="10"/>
                    </a:lnTo>
                    <a:lnTo>
                      <a:pt x="1198" y="11"/>
                    </a:lnTo>
                    <a:lnTo>
                      <a:pt x="1203" y="11"/>
                    </a:lnTo>
                    <a:lnTo>
                      <a:pt x="1207" y="11"/>
                    </a:lnTo>
                    <a:lnTo>
                      <a:pt x="1208" y="13"/>
                    </a:lnTo>
                    <a:lnTo>
                      <a:pt x="1209" y="13"/>
                    </a:lnTo>
                    <a:lnTo>
                      <a:pt x="1211" y="13"/>
                    </a:lnTo>
                    <a:lnTo>
                      <a:pt x="1211" y="14"/>
                    </a:lnTo>
                    <a:lnTo>
                      <a:pt x="1212" y="15"/>
                    </a:lnTo>
                    <a:lnTo>
                      <a:pt x="1213" y="15"/>
                    </a:lnTo>
                    <a:lnTo>
                      <a:pt x="1214" y="15"/>
                    </a:lnTo>
                    <a:lnTo>
                      <a:pt x="1218" y="15"/>
                    </a:lnTo>
                    <a:lnTo>
                      <a:pt x="1239" y="13"/>
                    </a:lnTo>
                    <a:lnTo>
                      <a:pt x="1234" y="13"/>
                    </a:lnTo>
                    <a:lnTo>
                      <a:pt x="1258" y="11"/>
                    </a:lnTo>
                    <a:lnTo>
                      <a:pt x="1285" y="10"/>
                    </a:lnTo>
                    <a:lnTo>
                      <a:pt x="1314" y="10"/>
                    </a:lnTo>
                    <a:lnTo>
                      <a:pt x="1343" y="11"/>
                    </a:lnTo>
                    <a:lnTo>
                      <a:pt x="1371" y="11"/>
                    </a:lnTo>
                    <a:lnTo>
                      <a:pt x="1393" y="10"/>
                    </a:lnTo>
                    <a:lnTo>
                      <a:pt x="1414" y="8"/>
                    </a:lnTo>
                    <a:lnTo>
                      <a:pt x="1435" y="5"/>
                    </a:lnTo>
                    <a:lnTo>
                      <a:pt x="1458" y="5"/>
                    </a:lnTo>
                    <a:lnTo>
                      <a:pt x="1483" y="5"/>
                    </a:lnTo>
                    <a:lnTo>
                      <a:pt x="1481" y="7"/>
                    </a:lnTo>
                    <a:lnTo>
                      <a:pt x="1481" y="7"/>
                    </a:lnTo>
                    <a:lnTo>
                      <a:pt x="1482" y="7"/>
                    </a:lnTo>
                    <a:lnTo>
                      <a:pt x="1483" y="8"/>
                    </a:lnTo>
                    <a:lnTo>
                      <a:pt x="1486" y="8"/>
                    </a:lnTo>
                    <a:lnTo>
                      <a:pt x="1489" y="8"/>
                    </a:lnTo>
                    <a:lnTo>
                      <a:pt x="1492" y="9"/>
                    </a:lnTo>
                    <a:lnTo>
                      <a:pt x="1495" y="9"/>
                    </a:lnTo>
                    <a:lnTo>
                      <a:pt x="1498" y="10"/>
                    </a:lnTo>
                    <a:lnTo>
                      <a:pt x="1500" y="10"/>
                    </a:lnTo>
                    <a:lnTo>
                      <a:pt x="1501" y="10"/>
                    </a:lnTo>
                    <a:lnTo>
                      <a:pt x="1501" y="11"/>
                    </a:lnTo>
                    <a:lnTo>
                      <a:pt x="1500" y="11"/>
                    </a:lnTo>
                    <a:lnTo>
                      <a:pt x="1497" y="13"/>
                    </a:lnTo>
                    <a:lnTo>
                      <a:pt x="1492" y="14"/>
                    </a:lnTo>
                    <a:lnTo>
                      <a:pt x="1508" y="15"/>
                    </a:lnTo>
                    <a:lnTo>
                      <a:pt x="1521" y="15"/>
                    </a:lnTo>
                    <a:lnTo>
                      <a:pt x="1531" y="14"/>
                    </a:lnTo>
                    <a:lnTo>
                      <a:pt x="1536" y="13"/>
                    </a:lnTo>
                    <a:lnTo>
                      <a:pt x="1527" y="13"/>
                    </a:lnTo>
                    <a:lnTo>
                      <a:pt x="1523" y="11"/>
                    </a:lnTo>
                    <a:lnTo>
                      <a:pt x="1522" y="11"/>
                    </a:lnTo>
                    <a:lnTo>
                      <a:pt x="1520" y="11"/>
                    </a:lnTo>
                    <a:lnTo>
                      <a:pt x="1512" y="10"/>
                    </a:lnTo>
                    <a:lnTo>
                      <a:pt x="1523" y="10"/>
                    </a:lnTo>
                    <a:lnTo>
                      <a:pt x="1536" y="10"/>
                    </a:lnTo>
                    <a:lnTo>
                      <a:pt x="1549" y="10"/>
                    </a:lnTo>
                    <a:lnTo>
                      <a:pt x="1559" y="13"/>
                    </a:lnTo>
                    <a:lnTo>
                      <a:pt x="1556" y="13"/>
                    </a:lnTo>
                    <a:lnTo>
                      <a:pt x="1555" y="13"/>
                    </a:lnTo>
                    <a:lnTo>
                      <a:pt x="1555" y="13"/>
                    </a:lnTo>
                    <a:lnTo>
                      <a:pt x="1555" y="13"/>
                    </a:lnTo>
                    <a:lnTo>
                      <a:pt x="1554" y="13"/>
                    </a:lnTo>
                    <a:lnTo>
                      <a:pt x="1562" y="14"/>
                    </a:lnTo>
                    <a:lnTo>
                      <a:pt x="1567" y="14"/>
                    </a:lnTo>
                    <a:lnTo>
                      <a:pt x="1570" y="14"/>
                    </a:lnTo>
                    <a:lnTo>
                      <a:pt x="1572" y="13"/>
                    </a:lnTo>
                    <a:lnTo>
                      <a:pt x="1576" y="11"/>
                    </a:lnTo>
                    <a:lnTo>
                      <a:pt x="1582" y="11"/>
                    </a:lnTo>
                    <a:lnTo>
                      <a:pt x="1587" y="13"/>
                    </a:lnTo>
                    <a:lnTo>
                      <a:pt x="1598" y="14"/>
                    </a:lnTo>
                    <a:lnTo>
                      <a:pt x="1609" y="15"/>
                    </a:lnTo>
                    <a:lnTo>
                      <a:pt x="1622" y="16"/>
                    </a:lnTo>
                    <a:lnTo>
                      <a:pt x="1632" y="17"/>
                    </a:lnTo>
                    <a:lnTo>
                      <a:pt x="1654" y="15"/>
                    </a:lnTo>
                    <a:lnTo>
                      <a:pt x="1651" y="15"/>
                    </a:lnTo>
                    <a:lnTo>
                      <a:pt x="1654" y="16"/>
                    </a:lnTo>
                    <a:lnTo>
                      <a:pt x="1660" y="17"/>
                    </a:lnTo>
                    <a:lnTo>
                      <a:pt x="1667" y="17"/>
                    </a:lnTo>
                    <a:lnTo>
                      <a:pt x="1673" y="19"/>
                    </a:lnTo>
                    <a:lnTo>
                      <a:pt x="1677" y="20"/>
                    </a:lnTo>
                    <a:lnTo>
                      <a:pt x="1689" y="20"/>
                    </a:lnTo>
                    <a:lnTo>
                      <a:pt x="1700" y="19"/>
                    </a:lnTo>
                    <a:lnTo>
                      <a:pt x="1713" y="19"/>
                    </a:lnTo>
                    <a:lnTo>
                      <a:pt x="1729" y="20"/>
                    </a:lnTo>
                    <a:lnTo>
                      <a:pt x="1728" y="20"/>
                    </a:lnTo>
                    <a:lnTo>
                      <a:pt x="1730" y="21"/>
                    </a:lnTo>
                    <a:lnTo>
                      <a:pt x="1736" y="22"/>
                    </a:lnTo>
                    <a:lnTo>
                      <a:pt x="1742" y="24"/>
                    </a:lnTo>
                    <a:lnTo>
                      <a:pt x="1748" y="26"/>
                    </a:lnTo>
                    <a:lnTo>
                      <a:pt x="1751" y="27"/>
                    </a:lnTo>
                    <a:lnTo>
                      <a:pt x="1773" y="30"/>
                    </a:lnTo>
                    <a:lnTo>
                      <a:pt x="1793" y="30"/>
                    </a:lnTo>
                    <a:lnTo>
                      <a:pt x="1814" y="30"/>
                    </a:lnTo>
                    <a:lnTo>
                      <a:pt x="1834" y="31"/>
                    </a:lnTo>
                    <a:lnTo>
                      <a:pt x="1856" y="34"/>
                    </a:lnTo>
                    <a:lnTo>
                      <a:pt x="1854" y="34"/>
                    </a:lnTo>
                    <a:lnTo>
                      <a:pt x="1853" y="36"/>
                    </a:lnTo>
                    <a:lnTo>
                      <a:pt x="1852" y="36"/>
                    </a:lnTo>
                    <a:lnTo>
                      <a:pt x="1852" y="36"/>
                    </a:lnTo>
                    <a:lnTo>
                      <a:pt x="1852" y="37"/>
                    </a:lnTo>
                    <a:lnTo>
                      <a:pt x="1853" y="37"/>
                    </a:lnTo>
                    <a:lnTo>
                      <a:pt x="1857" y="38"/>
                    </a:lnTo>
                    <a:lnTo>
                      <a:pt x="1868" y="39"/>
                    </a:lnTo>
                    <a:lnTo>
                      <a:pt x="1880" y="41"/>
                    </a:lnTo>
                    <a:lnTo>
                      <a:pt x="1891" y="42"/>
                    </a:lnTo>
                    <a:lnTo>
                      <a:pt x="1891" y="42"/>
                    </a:lnTo>
                    <a:lnTo>
                      <a:pt x="1891" y="42"/>
                    </a:lnTo>
                    <a:lnTo>
                      <a:pt x="1894" y="42"/>
                    </a:lnTo>
                    <a:lnTo>
                      <a:pt x="1897" y="42"/>
                    </a:lnTo>
                    <a:lnTo>
                      <a:pt x="1898" y="42"/>
                    </a:lnTo>
                    <a:lnTo>
                      <a:pt x="1908" y="41"/>
                    </a:lnTo>
                    <a:lnTo>
                      <a:pt x="1916" y="39"/>
                    </a:lnTo>
                    <a:lnTo>
                      <a:pt x="1926" y="39"/>
                    </a:lnTo>
                    <a:lnTo>
                      <a:pt x="1938" y="39"/>
                    </a:lnTo>
                    <a:lnTo>
                      <a:pt x="1955" y="41"/>
                    </a:lnTo>
                    <a:lnTo>
                      <a:pt x="1952" y="38"/>
                    </a:lnTo>
                    <a:lnTo>
                      <a:pt x="1943" y="36"/>
                    </a:lnTo>
                    <a:lnTo>
                      <a:pt x="1933" y="34"/>
                    </a:lnTo>
                    <a:lnTo>
                      <a:pt x="1924" y="34"/>
                    </a:lnTo>
                    <a:lnTo>
                      <a:pt x="1915" y="33"/>
                    </a:lnTo>
                    <a:lnTo>
                      <a:pt x="1904" y="36"/>
                    </a:lnTo>
                    <a:lnTo>
                      <a:pt x="1897" y="32"/>
                    </a:lnTo>
                    <a:lnTo>
                      <a:pt x="1886" y="32"/>
                    </a:lnTo>
                    <a:lnTo>
                      <a:pt x="1876" y="32"/>
                    </a:lnTo>
                    <a:lnTo>
                      <a:pt x="1869" y="31"/>
                    </a:lnTo>
                    <a:lnTo>
                      <a:pt x="1881" y="30"/>
                    </a:lnTo>
                    <a:lnTo>
                      <a:pt x="1898" y="30"/>
                    </a:lnTo>
                    <a:lnTo>
                      <a:pt x="1918" y="31"/>
                    </a:lnTo>
                    <a:lnTo>
                      <a:pt x="1938" y="33"/>
                    </a:lnTo>
                    <a:lnTo>
                      <a:pt x="1958" y="34"/>
                    </a:lnTo>
                    <a:lnTo>
                      <a:pt x="1976" y="36"/>
                    </a:lnTo>
                    <a:lnTo>
                      <a:pt x="1958" y="31"/>
                    </a:lnTo>
                    <a:lnTo>
                      <a:pt x="1933" y="26"/>
                    </a:lnTo>
                    <a:lnTo>
                      <a:pt x="1904" y="21"/>
                    </a:lnTo>
                    <a:lnTo>
                      <a:pt x="1876" y="17"/>
                    </a:lnTo>
                    <a:lnTo>
                      <a:pt x="1892" y="22"/>
                    </a:lnTo>
                    <a:lnTo>
                      <a:pt x="1873" y="20"/>
                    </a:lnTo>
                    <a:lnTo>
                      <a:pt x="1891" y="26"/>
                    </a:lnTo>
                    <a:lnTo>
                      <a:pt x="1864" y="22"/>
                    </a:lnTo>
                    <a:lnTo>
                      <a:pt x="1840" y="20"/>
                    </a:lnTo>
                    <a:lnTo>
                      <a:pt x="1846" y="20"/>
                    </a:lnTo>
                    <a:lnTo>
                      <a:pt x="1851" y="21"/>
                    </a:lnTo>
                    <a:lnTo>
                      <a:pt x="1854" y="22"/>
                    </a:lnTo>
                    <a:lnTo>
                      <a:pt x="1858" y="24"/>
                    </a:lnTo>
                    <a:lnTo>
                      <a:pt x="1859" y="25"/>
                    </a:lnTo>
                    <a:lnTo>
                      <a:pt x="1860" y="25"/>
                    </a:lnTo>
                    <a:lnTo>
                      <a:pt x="1860" y="26"/>
                    </a:lnTo>
                    <a:lnTo>
                      <a:pt x="1858" y="26"/>
                    </a:lnTo>
                    <a:lnTo>
                      <a:pt x="1856" y="25"/>
                    </a:lnTo>
                    <a:lnTo>
                      <a:pt x="1845" y="22"/>
                    </a:lnTo>
                    <a:lnTo>
                      <a:pt x="1836" y="22"/>
                    </a:lnTo>
                    <a:lnTo>
                      <a:pt x="1830" y="22"/>
                    </a:lnTo>
                    <a:lnTo>
                      <a:pt x="1824" y="24"/>
                    </a:lnTo>
                    <a:lnTo>
                      <a:pt x="1815" y="22"/>
                    </a:lnTo>
                    <a:lnTo>
                      <a:pt x="1819" y="24"/>
                    </a:lnTo>
                    <a:lnTo>
                      <a:pt x="1823" y="24"/>
                    </a:lnTo>
                    <a:lnTo>
                      <a:pt x="1825" y="25"/>
                    </a:lnTo>
                    <a:lnTo>
                      <a:pt x="1829" y="25"/>
                    </a:lnTo>
                    <a:lnTo>
                      <a:pt x="1830" y="25"/>
                    </a:lnTo>
                    <a:lnTo>
                      <a:pt x="1831" y="26"/>
                    </a:lnTo>
                    <a:lnTo>
                      <a:pt x="1830" y="26"/>
                    </a:lnTo>
                    <a:lnTo>
                      <a:pt x="1829" y="26"/>
                    </a:lnTo>
                    <a:lnTo>
                      <a:pt x="1812" y="22"/>
                    </a:lnTo>
                    <a:lnTo>
                      <a:pt x="1797" y="21"/>
                    </a:lnTo>
                    <a:lnTo>
                      <a:pt x="1785" y="19"/>
                    </a:lnTo>
                    <a:lnTo>
                      <a:pt x="1772" y="16"/>
                    </a:lnTo>
                    <a:lnTo>
                      <a:pt x="1756" y="13"/>
                    </a:lnTo>
                    <a:lnTo>
                      <a:pt x="1756" y="15"/>
                    </a:lnTo>
                    <a:lnTo>
                      <a:pt x="1750" y="15"/>
                    </a:lnTo>
                    <a:lnTo>
                      <a:pt x="1742" y="15"/>
                    </a:lnTo>
                    <a:lnTo>
                      <a:pt x="1734" y="14"/>
                    </a:lnTo>
                    <a:lnTo>
                      <a:pt x="1724" y="13"/>
                    </a:lnTo>
                    <a:lnTo>
                      <a:pt x="1718" y="13"/>
                    </a:lnTo>
                    <a:lnTo>
                      <a:pt x="1713" y="14"/>
                    </a:lnTo>
                    <a:lnTo>
                      <a:pt x="1728" y="16"/>
                    </a:lnTo>
                    <a:lnTo>
                      <a:pt x="1697" y="17"/>
                    </a:lnTo>
                    <a:lnTo>
                      <a:pt x="1694" y="16"/>
                    </a:lnTo>
                    <a:lnTo>
                      <a:pt x="1691" y="15"/>
                    </a:lnTo>
                    <a:lnTo>
                      <a:pt x="1689" y="14"/>
                    </a:lnTo>
                    <a:lnTo>
                      <a:pt x="1689" y="14"/>
                    </a:lnTo>
                    <a:lnTo>
                      <a:pt x="1690" y="13"/>
                    </a:lnTo>
                    <a:lnTo>
                      <a:pt x="1690" y="13"/>
                    </a:lnTo>
                    <a:lnTo>
                      <a:pt x="1692" y="13"/>
                    </a:lnTo>
                    <a:lnTo>
                      <a:pt x="1694" y="13"/>
                    </a:lnTo>
                    <a:lnTo>
                      <a:pt x="1695" y="11"/>
                    </a:lnTo>
                    <a:lnTo>
                      <a:pt x="1696" y="11"/>
                    </a:lnTo>
                    <a:lnTo>
                      <a:pt x="1697" y="11"/>
                    </a:lnTo>
                    <a:lnTo>
                      <a:pt x="1697" y="11"/>
                    </a:lnTo>
                    <a:lnTo>
                      <a:pt x="1696" y="10"/>
                    </a:lnTo>
                    <a:lnTo>
                      <a:pt x="1695" y="10"/>
                    </a:lnTo>
                    <a:lnTo>
                      <a:pt x="1691" y="9"/>
                    </a:lnTo>
                    <a:lnTo>
                      <a:pt x="1686" y="8"/>
                    </a:lnTo>
                    <a:lnTo>
                      <a:pt x="1680" y="8"/>
                    </a:lnTo>
                    <a:lnTo>
                      <a:pt x="1664" y="7"/>
                    </a:lnTo>
                    <a:lnTo>
                      <a:pt x="1652" y="7"/>
                    </a:lnTo>
                    <a:lnTo>
                      <a:pt x="1643" y="7"/>
                    </a:lnTo>
                    <a:lnTo>
                      <a:pt x="1634" y="8"/>
                    </a:lnTo>
                    <a:lnTo>
                      <a:pt x="1624" y="8"/>
                    </a:lnTo>
                    <a:lnTo>
                      <a:pt x="1612" y="8"/>
                    </a:lnTo>
                    <a:lnTo>
                      <a:pt x="1622" y="7"/>
                    </a:lnTo>
                    <a:lnTo>
                      <a:pt x="1637" y="5"/>
                    </a:lnTo>
                    <a:lnTo>
                      <a:pt x="1652" y="5"/>
                    </a:lnTo>
                    <a:lnTo>
                      <a:pt x="1671" y="7"/>
                    </a:lnTo>
                    <a:lnTo>
                      <a:pt x="1656" y="3"/>
                    </a:lnTo>
                    <a:lnTo>
                      <a:pt x="1663" y="3"/>
                    </a:lnTo>
                    <a:lnTo>
                      <a:pt x="1675" y="3"/>
                    </a:lnTo>
                    <a:lnTo>
                      <a:pt x="1690" y="4"/>
                    </a:lnTo>
                    <a:lnTo>
                      <a:pt x="1703" y="5"/>
                    </a:lnTo>
                    <a:lnTo>
                      <a:pt x="1716" y="7"/>
                    </a:lnTo>
                    <a:lnTo>
                      <a:pt x="1707" y="8"/>
                    </a:lnTo>
                    <a:lnTo>
                      <a:pt x="1706" y="8"/>
                    </a:lnTo>
                    <a:lnTo>
                      <a:pt x="1710" y="9"/>
                    </a:lnTo>
                    <a:lnTo>
                      <a:pt x="1717" y="9"/>
                    </a:lnTo>
                    <a:lnTo>
                      <a:pt x="1725" y="10"/>
                    </a:lnTo>
                    <a:lnTo>
                      <a:pt x="1734" y="11"/>
                    </a:lnTo>
                    <a:lnTo>
                      <a:pt x="1741" y="14"/>
                    </a:lnTo>
                    <a:lnTo>
                      <a:pt x="1741" y="13"/>
                    </a:lnTo>
                    <a:lnTo>
                      <a:pt x="1740" y="11"/>
                    </a:lnTo>
                    <a:lnTo>
                      <a:pt x="1739" y="11"/>
                    </a:lnTo>
                    <a:lnTo>
                      <a:pt x="1737" y="10"/>
                    </a:lnTo>
                    <a:lnTo>
                      <a:pt x="1736" y="10"/>
                    </a:lnTo>
                    <a:lnTo>
                      <a:pt x="1736" y="10"/>
                    </a:lnTo>
                    <a:lnTo>
                      <a:pt x="1736" y="9"/>
                    </a:lnTo>
                    <a:lnTo>
                      <a:pt x="1739" y="9"/>
                    </a:lnTo>
                    <a:lnTo>
                      <a:pt x="1741" y="9"/>
                    </a:lnTo>
                    <a:lnTo>
                      <a:pt x="1747" y="9"/>
                    </a:lnTo>
                    <a:lnTo>
                      <a:pt x="1734" y="8"/>
                    </a:lnTo>
                    <a:lnTo>
                      <a:pt x="1725" y="7"/>
                    </a:lnTo>
                    <a:lnTo>
                      <a:pt x="1714" y="5"/>
                    </a:lnTo>
                    <a:lnTo>
                      <a:pt x="1699" y="3"/>
                    </a:lnTo>
                    <a:lnTo>
                      <a:pt x="1719" y="5"/>
                    </a:lnTo>
                    <a:lnTo>
                      <a:pt x="1734" y="5"/>
                    </a:lnTo>
                    <a:lnTo>
                      <a:pt x="1745" y="4"/>
                    </a:lnTo>
                    <a:lnTo>
                      <a:pt x="1756" y="3"/>
                    </a:lnTo>
                    <a:lnTo>
                      <a:pt x="1765" y="2"/>
                    </a:lnTo>
                    <a:lnTo>
                      <a:pt x="1779" y="2"/>
                    </a:lnTo>
                    <a:lnTo>
                      <a:pt x="1797" y="4"/>
                    </a:lnTo>
                    <a:lnTo>
                      <a:pt x="1792" y="4"/>
                    </a:lnTo>
                    <a:lnTo>
                      <a:pt x="1790" y="4"/>
                    </a:lnTo>
                    <a:lnTo>
                      <a:pt x="1789" y="4"/>
                    </a:lnTo>
                    <a:lnTo>
                      <a:pt x="1789" y="5"/>
                    </a:lnTo>
                    <a:lnTo>
                      <a:pt x="1790" y="5"/>
                    </a:lnTo>
                    <a:lnTo>
                      <a:pt x="1791" y="7"/>
                    </a:lnTo>
                    <a:lnTo>
                      <a:pt x="1793" y="7"/>
                    </a:lnTo>
                    <a:lnTo>
                      <a:pt x="1796" y="8"/>
                    </a:lnTo>
                    <a:lnTo>
                      <a:pt x="1798" y="9"/>
                    </a:lnTo>
                    <a:lnTo>
                      <a:pt x="1801" y="9"/>
                    </a:lnTo>
                    <a:lnTo>
                      <a:pt x="1803" y="10"/>
                    </a:lnTo>
                    <a:lnTo>
                      <a:pt x="1806" y="11"/>
                    </a:lnTo>
                    <a:lnTo>
                      <a:pt x="1807" y="11"/>
                    </a:lnTo>
                    <a:lnTo>
                      <a:pt x="1819" y="13"/>
                    </a:lnTo>
                    <a:lnTo>
                      <a:pt x="1835" y="14"/>
                    </a:lnTo>
                    <a:lnTo>
                      <a:pt x="1847" y="14"/>
                    </a:lnTo>
                    <a:lnTo>
                      <a:pt x="1840" y="8"/>
                    </a:lnTo>
                    <a:lnTo>
                      <a:pt x="1854" y="10"/>
                    </a:lnTo>
                    <a:lnTo>
                      <a:pt x="1866" y="13"/>
                    </a:lnTo>
                    <a:lnTo>
                      <a:pt x="1879" y="16"/>
                    </a:lnTo>
                    <a:lnTo>
                      <a:pt x="1892" y="19"/>
                    </a:lnTo>
                    <a:lnTo>
                      <a:pt x="1909" y="20"/>
                    </a:lnTo>
                    <a:lnTo>
                      <a:pt x="1908" y="19"/>
                    </a:lnTo>
                    <a:lnTo>
                      <a:pt x="1903" y="17"/>
                    </a:lnTo>
                    <a:lnTo>
                      <a:pt x="1897" y="16"/>
                    </a:lnTo>
                    <a:lnTo>
                      <a:pt x="1891" y="16"/>
                    </a:lnTo>
                    <a:lnTo>
                      <a:pt x="1886" y="15"/>
                    </a:lnTo>
                    <a:lnTo>
                      <a:pt x="1886" y="15"/>
                    </a:lnTo>
                    <a:lnTo>
                      <a:pt x="1910" y="17"/>
                    </a:lnTo>
                    <a:lnTo>
                      <a:pt x="1929" y="21"/>
                    </a:lnTo>
                    <a:lnTo>
                      <a:pt x="1946" y="26"/>
                    </a:lnTo>
                    <a:lnTo>
                      <a:pt x="1963" y="32"/>
                    </a:lnTo>
                    <a:lnTo>
                      <a:pt x="1983" y="37"/>
                    </a:lnTo>
                    <a:lnTo>
                      <a:pt x="1984" y="37"/>
                    </a:lnTo>
                    <a:lnTo>
                      <a:pt x="1986" y="36"/>
                    </a:lnTo>
                    <a:lnTo>
                      <a:pt x="1987" y="34"/>
                    </a:lnTo>
                    <a:lnTo>
                      <a:pt x="1988" y="34"/>
                    </a:lnTo>
                    <a:lnTo>
                      <a:pt x="1991" y="33"/>
                    </a:lnTo>
                    <a:lnTo>
                      <a:pt x="1994" y="33"/>
                    </a:lnTo>
                    <a:lnTo>
                      <a:pt x="2000" y="32"/>
                    </a:lnTo>
                    <a:lnTo>
                      <a:pt x="1999" y="33"/>
                    </a:lnTo>
                    <a:lnTo>
                      <a:pt x="1999" y="34"/>
                    </a:lnTo>
                    <a:lnTo>
                      <a:pt x="1999" y="34"/>
                    </a:lnTo>
                    <a:lnTo>
                      <a:pt x="1999" y="36"/>
                    </a:lnTo>
                    <a:lnTo>
                      <a:pt x="1999" y="36"/>
                    </a:lnTo>
                    <a:lnTo>
                      <a:pt x="1998" y="37"/>
                    </a:lnTo>
                    <a:lnTo>
                      <a:pt x="1997" y="37"/>
                    </a:lnTo>
                    <a:lnTo>
                      <a:pt x="1994" y="37"/>
                    </a:lnTo>
                    <a:lnTo>
                      <a:pt x="1989" y="37"/>
                    </a:lnTo>
                    <a:lnTo>
                      <a:pt x="2010" y="41"/>
                    </a:lnTo>
                    <a:lnTo>
                      <a:pt x="2030" y="42"/>
                    </a:lnTo>
                    <a:lnTo>
                      <a:pt x="2025" y="41"/>
                    </a:lnTo>
                    <a:lnTo>
                      <a:pt x="2022" y="39"/>
                    </a:lnTo>
                    <a:lnTo>
                      <a:pt x="2021" y="39"/>
                    </a:lnTo>
                    <a:lnTo>
                      <a:pt x="2020" y="38"/>
                    </a:lnTo>
                    <a:lnTo>
                      <a:pt x="2021" y="38"/>
                    </a:lnTo>
                    <a:lnTo>
                      <a:pt x="2023" y="38"/>
                    </a:lnTo>
                    <a:lnTo>
                      <a:pt x="2026" y="38"/>
                    </a:lnTo>
                    <a:lnTo>
                      <a:pt x="2030" y="38"/>
                    </a:lnTo>
                    <a:lnTo>
                      <a:pt x="2033" y="38"/>
                    </a:lnTo>
                    <a:lnTo>
                      <a:pt x="2037" y="38"/>
                    </a:lnTo>
                    <a:lnTo>
                      <a:pt x="2039" y="38"/>
                    </a:lnTo>
                    <a:lnTo>
                      <a:pt x="2043" y="38"/>
                    </a:lnTo>
                    <a:lnTo>
                      <a:pt x="2045" y="38"/>
                    </a:lnTo>
                    <a:lnTo>
                      <a:pt x="2047" y="38"/>
                    </a:lnTo>
                    <a:lnTo>
                      <a:pt x="2050" y="39"/>
                    </a:lnTo>
                    <a:lnTo>
                      <a:pt x="2051" y="39"/>
                    </a:lnTo>
                    <a:lnTo>
                      <a:pt x="2051" y="39"/>
                    </a:lnTo>
                    <a:lnTo>
                      <a:pt x="2050" y="41"/>
                    </a:lnTo>
                    <a:lnTo>
                      <a:pt x="2048" y="41"/>
                    </a:lnTo>
                    <a:lnTo>
                      <a:pt x="2045" y="41"/>
                    </a:lnTo>
                    <a:lnTo>
                      <a:pt x="2043" y="41"/>
                    </a:lnTo>
                    <a:lnTo>
                      <a:pt x="2039" y="41"/>
                    </a:lnTo>
                    <a:lnTo>
                      <a:pt x="2036" y="39"/>
                    </a:lnTo>
                    <a:lnTo>
                      <a:pt x="2033" y="39"/>
                    </a:lnTo>
                    <a:lnTo>
                      <a:pt x="2042" y="42"/>
                    </a:lnTo>
                    <a:lnTo>
                      <a:pt x="2050" y="44"/>
                    </a:lnTo>
                    <a:lnTo>
                      <a:pt x="2057" y="47"/>
                    </a:lnTo>
                    <a:lnTo>
                      <a:pt x="2064" y="45"/>
                    </a:lnTo>
                    <a:lnTo>
                      <a:pt x="2060" y="47"/>
                    </a:lnTo>
                    <a:lnTo>
                      <a:pt x="2051" y="48"/>
                    </a:lnTo>
                    <a:lnTo>
                      <a:pt x="2038" y="48"/>
                    </a:lnTo>
                    <a:lnTo>
                      <a:pt x="2023" y="47"/>
                    </a:lnTo>
                    <a:lnTo>
                      <a:pt x="2010" y="45"/>
                    </a:lnTo>
                    <a:lnTo>
                      <a:pt x="2025" y="49"/>
                    </a:lnTo>
                    <a:lnTo>
                      <a:pt x="2016" y="48"/>
                    </a:lnTo>
                    <a:lnTo>
                      <a:pt x="2009" y="48"/>
                    </a:lnTo>
                    <a:lnTo>
                      <a:pt x="1999" y="45"/>
                    </a:lnTo>
                    <a:lnTo>
                      <a:pt x="2004" y="47"/>
                    </a:lnTo>
                    <a:lnTo>
                      <a:pt x="2006" y="49"/>
                    </a:lnTo>
                    <a:lnTo>
                      <a:pt x="2009" y="50"/>
                    </a:lnTo>
                    <a:lnTo>
                      <a:pt x="2009" y="51"/>
                    </a:lnTo>
                    <a:lnTo>
                      <a:pt x="2009" y="53"/>
                    </a:lnTo>
                    <a:lnTo>
                      <a:pt x="2009" y="53"/>
                    </a:lnTo>
                    <a:lnTo>
                      <a:pt x="2006" y="54"/>
                    </a:lnTo>
                    <a:lnTo>
                      <a:pt x="2006" y="54"/>
                    </a:lnTo>
                    <a:lnTo>
                      <a:pt x="2006" y="53"/>
                    </a:lnTo>
                    <a:lnTo>
                      <a:pt x="2006" y="53"/>
                    </a:lnTo>
                    <a:lnTo>
                      <a:pt x="2006" y="53"/>
                    </a:lnTo>
                    <a:lnTo>
                      <a:pt x="2002" y="51"/>
                    </a:lnTo>
                    <a:lnTo>
                      <a:pt x="1997" y="50"/>
                    </a:lnTo>
                    <a:lnTo>
                      <a:pt x="1993" y="50"/>
                    </a:lnTo>
                    <a:lnTo>
                      <a:pt x="1989" y="50"/>
                    </a:lnTo>
                    <a:lnTo>
                      <a:pt x="1988" y="50"/>
                    </a:lnTo>
                    <a:lnTo>
                      <a:pt x="1989" y="51"/>
                    </a:lnTo>
                    <a:lnTo>
                      <a:pt x="1987" y="53"/>
                    </a:lnTo>
                    <a:lnTo>
                      <a:pt x="1991" y="55"/>
                    </a:lnTo>
                    <a:lnTo>
                      <a:pt x="1997" y="56"/>
                    </a:lnTo>
                    <a:lnTo>
                      <a:pt x="2005" y="58"/>
                    </a:lnTo>
                    <a:lnTo>
                      <a:pt x="2011" y="60"/>
                    </a:lnTo>
                    <a:lnTo>
                      <a:pt x="2028" y="61"/>
                    </a:lnTo>
                    <a:lnTo>
                      <a:pt x="2089" y="58"/>
                    </a:lnTo>
                    <a:lnTo>
                      <a:pt x="2105" y="60"/>
                    </a:lnTo>
                    <a:lnTo>
                      <a:pt x="2118" y="64"/>
                    </a:lnTo>
                    <a:lnTo>
                      <a:pt x="2130" y="67"/>
                    </a:lnTo>
                    <a:lnTo>
                      <a:pt x="2143" y="71"/>
                    </a:lnTo>
                    <a:lnTo>
                      <a:pt x="2149" y="68"/>
                    </a:lnTo>
                    <a:lnTo>
                      <a:pt x="2161" y="71"/>
                    </a:lnTo>
                    <a:lnTo>
                      <a:pt x="2172" y="75"/>
                    </a:lnTo>
                    <a:lnTo>
                      <a:pt x="2178" y="77"/>
                    </a:lnTo>
                    <a:lnTo>
                      <a:pt x="2180" y="78"/>
                    </a:lnTo>
                    <a:lnTo>
                      <a:pt x="2176" y="79"/>
                    </a:lnTo>
                    <a:lnTo>
                      <a:pt x="2174" y="79"/>
                    </a:lnTo>
                    <a:lnTo>
                      <a:pt x="2171" y="78"/>
                    </a:lnTo>
                    <a:lnTo>
                      <a:pt x="2167" y="77"/>
                    </a:lnTo>
                    <a:lnTo>
                      <a:pt x="2166" y="77"/>
                    </a:lnTo>
                    <a:lnTo>
                      <a:pt x="2163" y="78"/>
                    </a:lnTo>
                    <a:lnTo>
                      <a:pt x="2162" y="78"/>
                    </a:lnTo>
                    <a:lnTo>
                      <a:pt x="2202" y="83"/>
                    </a:lnTo>
                    <a:lnTo>
                      <a:pt x="2195" y="83"/>
                    </a:lnTo>
                    <a:lnTo>
                      <a:pt x="2190" y="83"/>
                    </a:lnTo>
                    <a:lnTo>
                      <a:pt x="2186" y="83"/>
                    </a:lnTo>
                    <a:lnTo>
                      <a:pt x="2184" y="83"/>
                    </a:lnTo>
                    <a:lnTo>
                      <a:pt x="2183" y="84"/>
                    </a:lnTo>
                    <a:lnTo>
                      <a:pt x="2183" y="85"/>
                    </a:lnTo>
                    <a:lnTo>
                      <a:pt x="2184" y="85"/>
                    </a:lnTo>
                    <a:lnTo>
                      <a:pt x="2185" y="87"/>
                    </a:lnTo>
                    <a:lnTo>
                      <a:pt x="2186" y="88"/>
                    </a:lnTo>
                    <a:lnTo>
                      <a:pt x="2188" y="89"/>
                    </a:lnTo>
                    <a:lnTo>
                      <a:pt x="2190" y="90"/>
                    </a:lnTo>
                    <a:lnTo>
                      <a:pt x="2191" y="92"/>
                    </a:lnTo>
                    <a:lnTo>
                      <a:pt x="2191" y="93"/>
                    </a:lnTo>
                    <a:lnTo>
                      <a:pt x="2191" y="94"/>
                    </a:lnTo>
                    <a:lnTo>
                      <a:pt x="2191" y="94"/>
                    </a:lnTo>
                    <a:lnTo>
                      <a:pt x="2230" y="100"/>
                    </a:lnTo>
                    <a:lnTo>
                      <a:pt x="2225" y="99"/>
                    </a:lnTo>
                    <a:lnTo>
                      <a:pt x="2223" y="98"/>
                    </a:lnTo>
                    <a:lnTo>
                      <a:pt x="2221" y="98"/>
                    </a:lnTo>
                    <a:lnTo>
                      <a:pt x="2221" y="96"/>
                    </a:lnTo>
                    <a:lnTo>
                      <a:pt x="2222" y="96"/>
                    </a:lnTo>
                    <a:lnTo>
                      <a:pt x="2223" y="96"/>
                    </a:lnTo>
                    <a:lnTo>
                      <a:pt x="2225" y="96"/>
                    </a:lnTo>
                    <a:lnTo>
                      <a:pt x="2228" y="96"/>
                    </a:lnTo>
                    <a:lnTo>
                      <a:pt x="2231" y="98"/>
                    </a:lnTo>
                    <a:lnTo>
                      <a:pt x="2234" y="98"/>
                    </a:lnTo>
                    <a:lnTo>
                      <a:pt x="2236" y="98"/>
                    </a:lnTo>
                    <a:lnTo>
                      <a:pt x="2239" y="98"/>
                    </a:lnTo>
                    <a:lnTo>
                      <a:pt x="2244" y="100"/>
                    </a:lnTo>
                    <a:lnTo>
                      <a:pt x="2252" y="103"/>
                    </a:lnTo>
                    <a:lnTo>
                      <a:pt x="2263" y="105"/>
                    </a:lnTo>
                    <a:lnTo>
                      <a:pt x="2275" y="106"/>
                    </a:lnTo>
                    <a:lnTo>
                      <a:pt x="2285" y="109"/>
                    </a:lnTo>
                    <a:lnTo>
                      <a:pt x="2284" y="109"/>
                    </a:lnTo>
                    <a:lnTo>
                      <a:pt x="2298" y="113"/>
                    </a:lnTo>
                    <a:lnTo>
                      <a:pt x="2317" y="117"/>
                    </a:lnTo>
                    <a:lnTo>
                      <a:pt x="2335" y="121"/>
                    </a:lnTo>
                    <a:lnTo>
                      <a:pt x="2337" y="120"/>
                    </a:lnTo>
                    <a:lnTo>
                      <a:pt x="2346" y="118"/>
                    </a:lnTo>
                    <a:lnTo>
                      <a:pt x="2357" y="118"/>
                    </a:lnTo>
                    <a:lnTo>
                      <a:pt x="2367" y="117"/>
                    </a:lnTo>
                    <a:lnTo>
                      <a:pt x="2360" y="116"/>
                    </a:lnTo>
                    <a:lnTo>
                      <a:pt x="2356" y="115"/>
                    </a:lnTo>
                    <a:lnTo>
                      <a:pt x="2353" y="113"/>
                    </a:lnTo>
                    <a:lnTo>
                      <a:pt x="2352" y="112"/>
                    </a:lnTo>
                    <a:lnTo>
                      <a:pt x="2351" y="112"/>
                    </a:lnTo>
                    <a:lnTo>
                      <a:pt x="2351" y="111"/>
                    </a:lnTo>
                    <a:lnTo>
                      <a:pt x="2351" y="111"/>
                    </a:lnTo>
                    <a:lnTo>
                      <a:pt x="2352" y="111"/>
                    </a:lnTo>
                    <a:lnTo>
                      <a:pt x="2353" y="111"/>
                    </a:lnTo>
                    <a:lnTo>
                      <a:pt x="2353" y="110"/>
                    </a:lnTo>
                    <a:lnTo>
                      <a:pt x="2354" y="110"/>
                    </a:lnTo>
                    <a:lnTo>
                      <a:pt x="2354" y="110"/>
                    </a:lnTo>
                    <a:lnTo>
                      <a:pt x="2357" y="110"/>
                    </a:lnTo>
                    <a:lnTo>
                      <a:pt x="2359" y="111"/>
                    </a:lnTo>
                    <a:lnTo>
                      <a:pt x="2362" y="111"/>
                    </a:lnTo>
                    <a:lnTo>
                      <a:pt x="2363" y="111"/>
                    </a:lnTo>
                    <a:lnTo>
                      <a:pt x="2364" y="111"/>
                    </a:lnTo>
                    <a:lnTo>
                      <a:pt x="2363" y="111"/>
                    </a:lnTo>
                    <a:lnTo>
                      <a:pt x="2363" y="110"/>
                    </a:lnTo>
                    <a:lnTo>
                      <a:pt x="2360" y="110"/>
                    </a:lnTo>
                    <a:lnTo>
                      <a:pt x="2359" y="109"/>
                    </a:lnTo>
                    <a:lnTo>
                      <a:pt x="2358" y="107"/>
                    </a:lnTo>
                    <a:lnTo>
                      <a:pt x="2357" y="107"/>
                    </a:lnTo>
                    <a:lnTo>
                      <a:pt x="2335" y="104"/>
                    </a:lnTo>
                    <a:lnTo>
                      <a:pt x="2314" y="100"/>
                    </a:lnTo>
                    <a:lnTo>
                      <a:pt x="2297" y="98"/>
                    </a:lnTo>
                    <a:lnTo>
                      <a:pt x="2285" y="98"/>
                    </a:lnTo>
                    <a:lnTo>
                      <a:pt x="2294" y="100"/>
                    </a:lnTo>
                    <a:lnTo>
                      <a:pt x="2301" y="101"/>
                    </a:lnTo>
                    <a:lnTo>
                      <a:pt x="2311" y="103"/>
                    </a:lnTo>
                    <a:lnTo>
                      <a:pt x="2294" y="101"/>
                    </a:lnTo>
                    <a:lnTo>
                      <a:pt x="2275" y="98"/>
                    </a:lnTo>
                    <a:lnTo>
                      <a:pt x="2252" y="93"/>
                    </a:lnTo>
                    <a:lnTo>
                      <a:pt x="2245" y="88"/>
                    </a:lnTo>
                    <a:lnTo>
                      <a:pt x="2221" y="84"/>
                    </a:lnTo>
                    <a:lnTo>
                      <a:pt x="2225" y="84"/>
                    </a:lnTo>
                    <a:lnTo>
                      <a:pt x="2229" y="84"/>
                    </a:lnTo>
                    <a:lnTo>
                      <a:pt x="2233" y="83"/>
                    </a:lnTo>
                    <a:lnTo>
                      <a:pt x="2239" y="84"/>
                    </a:lnTo>
                    <a:lnTo>
                      <a:pt x="2251" y="85"/>
                    </a:lnTo>
                    <a:lnTo>
                      <a:pt x="2246" y="83"/>
                    </a:lnTo>
                    <a:lnTo>
                      <a:pt x="2235" y="82"/>
                    </a:lnTo>
                    <a:lnTo>
                      <a:pt x="2223" y="79"/>
                    </a:lnTo>
                    <a:lnTo>
                      <a:pt x="2211" y="77"/>
                    </a:lnTo>
                    <a:lnTo>
                      <a:pt x="2201" y="79"/>
                    </a:lnTo>
                    <a:lnTo>
                      <a:pt x="2202" y="79"/>
                    </a:lnTo>
                    <a:lnTo>
                      <a:pt x="2201" y="78"/>
                    </a:lnTo>
                    <a:lnTo>
                      <a:pt x="2199" y="77"/>
                    </a:lnTo>
                    <a:lnTo>
                      <a:pt x="2197" y="77"/>
                    </a:lnTo>
                    <a:lnTo>
                      <a:pt x="2195" y="76"/>
                    </a:lnTo>
                    <a:lnTo>
                      <a:pt x="2193" y="75"/>
                    </a:lnTo>
                    <a:lnTo>
                      <a:pt x="2190" y="75"/>
                    </a:lnTo>
                    <a:lnTo>
                      <a:pt x="2188" y="73"/>
                    </a:lnTo>
                    <a:lnTo>
                      <a:pt x="2188" y="73"/>
                    </a:lnTo>
                    <a:lnTo>
                      <a:pt x="2188" y="72"/>
                    </a:lnTo>
                    <a:lnTo>
                      <a:pt x="2189" y="72"/>
                    </a:lnTo>
                    <a:lnTo>
                      <a:pt x="2191" y="72"/>
                    </a:lnTo>
                    <a:lnTo>
                      <a:pt x="2196" y="72"/>
                    </a:lnTo>
                    <a:lnTo>
                      <a:pt x="2235" y="77"/>
                    </a:lnTo>
                    <a:lnTo>
                      <a:pt x="2225" y="72"/>
                    </a:lnTo>
                    <a:lnTo>
                      <a:pt x="2258" y="78"/>
                    </a:lnTo>
                    <a:lnTo>
                      <a:pt x="2250" y="78"/>
                    </a:lnTo>
                    <a:lnTo>
                      <a:pt x="2266" y="82"/>
                    </a:lnTo>
                    <a:lnTo>
                      <a:pt x="2275" y="84"/>
                    </a:lnTo>
                    <a:lnTo>
                      <a:pt x="2280" y="87"/>
                    </a:lnTo>
                    <a:lnTo>
                      <a:pt x="2284" y="88"/>
                    </a:lnTo>
                    <a:lnTo>
                      <a:pt x="2286" y="90"/>
                    </a:lnTo>
                    <a:lnTo>
                      <a:pt x="2292" y="93"/>
                    </a:lnTo>
                    <a:lnTo>
                      <a:pt x="2302" y="94"/>
                    </a:lnTo>
                    <a:lnTo>
                      <a:pt x="2318" y="96"/>
                    </a:lnTo>
                    <a:lnTo>
                      <a:pt x="2331" y="98"/>
                    </a:lnTo>
                    <a:lnTo>
                      <a:pt x="2346" y="99"/>
                    </a:lnTo>
                    <a:lnTo>
                      <a:pt x="2364" y="103"/>
                    </a:lnTo>
                    <a:lnTo>
                      <a:pt x="2385" y="109"/>
                    </a:lnTo>
                    <a:lnTo>
                      <a:pt x="2380" y="109"/>
                    </a:lnTo>
                    <a:lnTo>
                      <a:pt x="2376" y="107"/>
                    </a:lnTo>
                    <a:lnTo>
                      <a:pt x="2375" y="107"/>
                    </a:lnTo>
                    <a:lnTo>
                      <a:pt x="2374" y="107"/>
                    </a:lnTo>
                    <a:lnTo>
                      <a:pt x="2373" y="107"/>
                    </a:lnTo>
                    <a:lnTo>
                      <a:pt x="2374" y="109"/>
                    </a:lnTo>
                    <a:lnTo>
                      <a:pt x="2374" y="110"/>
                    </a:lnTo>
                    <a:lnTo>
                      <a:pt x="2375" y="110"/>
                    </a:lnTo>
                    <a:lnTo>
                      <a:pt x="2375" y="111"/>
                    </a:lnTo>
                    <a:lnTo>
                      <a:pt x="2375" y="111"/>
                    </a:lnTo>
                    <a:lnTo>
                      <a:pt x="2374" y="112"/>
                    </a:lnTo>
                    <a:lnTo>
                      <a:pt x="2373" y="112"/>
                    </a:lnTo>
                    <a:lnTo>
                      <a:pt x="2387" y="116"/>
                    </a:lnTo>
                    <a:lnTo>
                      <a:pt x="2399" y="118"/>
                    </a:lnTo>
                    <a:lnTo>
                      <a:pt x="2408" y="118"/>
                    </a:lnTo>
                    <a:lnTo>
                      <a:pt x="2418" y="120"/>
                    </a:lnTo>
                    <a:lnTo>
                      <a:pt x="2419" y="121"/>
                    </a:lnTo>
                    <a:lnTo>
                      <a:pt x="2420" y="122"/>
                    </a:lnTo>
                    <a:lnTo>
                      <a:pt x="2421" y="123"/>
                    </a:lnTo>
                    <a:lnTo>
                      <a:pt x="2421" y="123"/>
                    </a:lnTo>
                    <a:lnTo>
                      <a:pt x="2421" y="124"/>
                    </a:lnTo>
                    <a:lnTo>
                      <a:pt x="2420" y="124"/>
                    </a:lnTo>
                    <a:lnTo>
                      <a:pt x="2419" y="124"/>
                    </a:lnTo>
                    <a:lnTo>
                      <a:pt x="2415" y="123"/>
                    </a:lnTo>
                    <a:lnTo>
                      <a:pt x="2412" y="122"/>
                    </a:lnTo>
                    <a:lnTo>
                      <a:pt x="2405" y="121"/>
                    </a:lnTo>
                    <a:lnTo>
                      <a:pt x="2407" y="123"/>
                    </a:lnTo>
                    <a:lnTo>
                      <a:pt x="2414" y="126"/>
                    </a:lnTo>
                    <a:lnTo>
                      <a:pt x="2423" y="128"/>
                    </a:lnTo>
                    <a:lnTo>
                      <a:pt x="2431" y="129"/>
                    </a:lnTo>
                    <a:lnTo>
                      <a:pt x="2435" y="133"/>
                    </a:lnTo>
                    <a:lnTo>
                      <a:pt x="2453" y="138"/>
                    </a:lnTo>
                    <a:lnTo>
                      <a:pt x="2468" y="140"/>
                    </a:lnTo>
                    <a:lnTo>
                      <a:pt x="2481" y="141"/>
                    </a:lnTo>
                    <a:lnTo>
                      <a:pt x="2491" y="143"/>
                    </a:lnTo>
                    <a:lnTo>
                      <a:pt x="2500" y="143"/>
                    </a:lnTo>
                    <a:lnTo>
                      <a:pt x="2511" y="144"/>
                    </a:lnTo>
                    <a:lnTo>
                      <a:pt x="2522" y="146"/>
                    </a:lnTo>
                    <a:lnTo>
                      <a:pt x="2536" y="149"/>
                    </a:lnTo>
                    <a:lnTo>
                      <a:pt x="2553" y="155"/>
                    </a:lnTo>
                    <a:lnTo>
                      <a:pt x="2575" y="162"/>
                    </a:lnTo>
                    <a:lnTo>
                      <a:pt x="2571" y="163"/>
                    </a:lnTo>
                    <a:lnTo>
                      <a:pt x="2606" y="173"/>
                    </a:lnTo>
                    <a:lnTo>
                      <a:pt x="2637" y="183"/>
                    </a:lnTo>
                    <a:lnTo>
                      <a:pt x="2667" y="194"/>
                    </a:lnTo>
                    <a:lnTo>
                      <a:pt x="2700" y="205"/>
                    </a:lnTo>
                    <a:lnTo>
                      <a:pt x="2735" y="223"/>
                    </a:lnTo>
                    <a:lnTo>
                      <a:pt x="2729" y="222"/>
                    </a:lnTo>
                    <a:lnTo>
                      <a:pt x="2723" y="220"/>
                    </a:lnTo>
                    <a:lnTo>
                      <a:pt x="2717" y="219"/>
                    </a:lnTo>
                    <a:lnTo>
                      <a:pt x="2712" y="219"/>
                    </a:lnTo>
                    <a:lnTo>
                      <a:pt x="2710" y="220"/>
                    </a:lnTo>
                    <a:lnTo>
                      <a:pt x="2712" y="223"/>
                    </a:lnTo>
                    <a:lnTo>
                      <a:pt x="2695" y="213"/>
                    </a:lnTo>
                    <a:lnTo>
                      <a:pt x="2677" y="205"/>
                    </a:lnTo>
                    <a:lnTo>
                      <a:pt x="2657" y="196"/>
                    </a:lnTo>
                    <a:lnTo>
                      <a:pt x="2657" y="197"/>
                    </a:lnTo>
                    <a:lnTo>
                      <a:pt x="2659" y="198"/>
                    </a:lnTo>
                    <a:lnTo>
                      <a:pt x="2660" y="200"/>
                    </a:lnTo>
                    <a:lnTo>
                      <a:pt x="2662" y="201"/>
                    </a:lnTo>
                    <a:lnTo>
                      <a:pt x="2665" y="202"/>
                    </a:lnTo>
                    <a:lnTo>
                      <a:pt x="2666" y="203"/>
                    </a:lnTo>
                    <a:lnTo>
                      <a:pt x="2656" y="198"/>
                    </a:lnTo>
                    <a:lnTo>
                      <a:pt x="2646" y="195"/>
                    </a:lnTo>
                    <a:lnTo>
                      <a:pt x="2633" y="190"/>
                    </a:lnTo>
                    <a:lnTo>
                      <a:pt x="2634" y="191"/>
                    </a:lnTo>
                    <a:lnTo>
                      <a:pt x="2635" y="191"/>
                    </a:lnTo>
                    <a:lnTo>
                      <a:pt x="2637" y="192"/>
                    </a:lnTo>
                    <a:lnTo>
                      <a:pt x="2639" y="194"/>
                    </a:lnTo>
                    <a:lnTo>
                      <a:pt x="2640" y="195"/>
                    </a:lnTo>
                    <a:lnTo>
                      <a:pt x="2642" y="195"/>
                    </a:lnTo>
                    <a:lnTo>
                      <a:pt x="2643" y="196"/>
                    </a:lnTo>
                    <a:lnTo>
                      <a:pt x="2642" y="196"/>
                    </a:lnTo>
                    <a:lnTo>
                      <a:pt x="2640" y="196"/>
                    </a:lnTo>
                    <a:lnTo>
                      <a:pt x="2638" y="195"/>
                    </a:lnTo>
                    <a:lnTo>
                      <a:pt x="2617" y="185"/>
                    </a:lnTo>
                    <a:lnTo>
                      <a:pt x="2607" y="183"/>
                    </a:lnTo>
                    <a:lnTo>
                      <a:pt x="2600" y="181"/>
                    </a:lnTo>
                    <a:lnTo>
                      <a:pt x="2597" y="181"/>
                    </a:lnTo>
                    <a:lnTo>
                      <a:pt x="2592" y="181"/>
                    </a:lnTo>
                    <a:lnTo>
                      <a:pt x="2587" y="181"/>
                    </a:lnTo>
                    <a:lnTo>
                      <a:pt x="2579" y="180"/>
                    </a:lnTo>
                    <a:lnTo>
                      <a:pt x="2567" y="175"/>
                    </a:lnTo>
                    <a:lnTo>
                      <a:pt x="2577" y="175"/>
                    </a:lnTo>
                    <a:lnTo>
                      <a:pt x="2589" y="175"/>
                    </a:lnTo>
                    <a:lnTo>
                      <a:pt x="2603" y="178"/>
                    </a:lnTo>
                    <a:lnTo>
                      <a:pt x="2599" y="177"/>
                    </a:lnTo>
                    <a:lnTo>
                      <a:pt x="2599" y="177"/>
                    </a:lnTo>
                    <a:lnTo>
                      <a:pt x="2599" y="177"/>
                    </a:lnTo>
                    <a:lnTo>
                      <a:pt x="2600" y="177"/>
                    </a:lnTo>
                    <a:lnTo>
                      <a:pt x="2601" y="177"/>
                    </a:lnTo>
                    <a:lnTo>
                      <a:pt x="2604" y="178"/>
                    </a:lnTo>
                    <a:lnTo>
                      <a:pt x="2606" y="178"/>
                    </a:lnTo>
                    <a:lnTo>
                      <a:pt x="2609" y="178"/>
                    </a:lnTo>
                    <a:lnTo>
                      <a:pt x="2611" y="179"/>
                    </a:lnTo>
                    <a:lnTo>
                      <a:pt x="2612" y="179"/>
                    </a:lnTo>
                    <a:lnTo>
                      <a:pt x="2612" y="178"/>
                    </a:lnTo>
                    <a:lnTo>
                      <a:pt x="2612" y="178"/>
                    </a:lnTo>
                    <a:lnTo>
                      <a:pt x="2610" y="177"/>
                    </a:lnTo>
                    <a:lnTo>
                      <a:pt x="2594" y="174"/>
                    </a:lnTo>
                    <a:lnTo>
                      <a:pt x="2581" y="171"/>
                    </a:lnTo>
                    <a:lnTo>
                      <a:pt x="2566" y="166"/>
                    </a:lnTo>
                    <a:lnTo>
                      <a:pt x="2547" y="161"/>
                    </a:lnTo>
                    <a:lnTo>
                      <a:pt x="2549" y="161"/>
                    </a:lnTo>
                    <a:lnTo>
                      <a:pt x="2550" y="161"/>
                    </a:lnTo>
                    <a:lnTo>
                      <a:pt x="2553" y="161"/>
                    </a:lnTo>
                    <a:lnTo>
                      <a:pt x="2555" y="162"/>
                    </a:lnTo>
                    <a:lnTo>
                      <a:pt x="2559" y="162"/>
                    </a:lnTo>
                    <a:lnTo>
                      <a:pt x="2516" y="147"/>
                    </a:lnTo>
                    <a:lnTo>
                      <a:pt x="2517" y="150"/>
                    </a:lnTo>
                    <a:lnTo>
                      <a:pt x="2514" y="149"/>
                    </a:lnTo>
                    <a:lnTo>
                      <a:pt x="2506" y="147"/>
                    </a:lnTo>
                    <a:lnTo>
                      <a:pt x="2498" y="146"/>
                    </a:lnTo>
                    <a:lnTo>
                      <a:pt x="2491" y="145"/>
                    </a:lnTo>
                    <a:lnTo>
                      <a:pt x="2485" y="145"/>
                    </a:lnTo>
                    <a:lnTo>
                      <a:pt x="2483" y="146"/>
                    </a:lnTo>
                    <a:lnTo>
                      <a:pt x="2498" y="150"/>
                    </a:lnTo>
                    <a:lnTo>
                      <a:pt x="2508" y="154"/>
                    </a:lnTo>
                    <a:lnTo>
                      <a:pt x="2516" y="156"/>
                    </a:lnTo>
                    <a:lnTo>
                      <a:pt x="2522" y="157"/>
                    </a:lnTo>
                    <a:lnTo>
                      <a:pt x="2530" y="160"/>
                    </a:lnTo>
                    <a:lnTo>
                      <a:pt x="2538" y="162"/>
                    </a:lnTo>
                    <a:lnTo>
                      <a:pt x="2550" y="166"/>
                    </a:lnTo>
                    <a:lnTo>
                      <a:pt x="2567" y="172"/>
                    </a:lnTo>
                    <a:lnTo>
                      <a:pt x="2550" y="169"/>
                    </a:lnTo>
                    <a:lnTo>
                      <a:pt x="2534" y="167"/>
                    </a:lnTo>
                    <a:lnTo>
                      <a:pt x="2522" y="167"/>
                    </a:lnTo>
                    <a:lnTo>
                      <a:pt x="2521" y="167"/>
                    </a:lnTo>
                    <a:lnTo>
                      <a:pt x="2519" y="166"/>
                    </a:lnTo>
                    <a:lnTo>
                      <a:pt x="2516" y="167"/>
                    </a:lnTo>
                    <a:lnTo>
                      <a:pt x="2515" y="168"/>
                    </a:lnTo>
                    <a:lnTo>
                      <a:pt x="2515" y="169"/>
                    </a:lnTo>
                    <a:lnTo>
                      <a:pt x="2515" y="171"/>
                    </a:lnTo>
                    <a:lnTo>
                      <a:pt x="2516" y="173"/>
                    </a:lnTo>
                    <a:lnTo>
                      <a:pt x="2516" y="175"/>
                    </a:lnTo>
                    <a:lnTo>
                      <a:pt x="2516" y="178"/>
                    </a:lnTo>
                    <a:lnTo>
                      <a:pt x="2533" y="180"/>
                    </a:lnTo>
                    <a:lnTo>
                      <a:pt x="2549" y="185"/>
                    </a:lnTo>
                    <a:lnTo>
                      <a:pt x="2565" y="190"/>
                    </a:lnTo>
                    <a:lnTo>
                      <a:pt x="2584" y="195"/>
                    </a:lnTo>
                    <a:lnTo>
                      <a:pt x="2584" y="192"/>
                    </a:lnTo>
                    <a:lnTo>
                      <a:pt x="2581" y="190"/>
                    </a:lnTo>
                    <a:lnTo>
                      <a:pt x="2573" y="186"/>
                    </a:lnTo>
                    <a:lnTo>
                      <a:pt x="2564" y="184"/>
                    </a:lnTo>
                    <a:lnTo>
                      <a:pt x="2555" y="181"/>
                    </a:lnTo>
                    <a:lnTo>
                      <a:pt x="2581" y="186"/>
                    </a:lnTo>
                    <a:lnTo>
                      <a:pt x="2575" y="186"/>
                    </a:lnTo>
                    <a:lnTo>
                      <a:pt x="2637" y="208"/>
                    </a:lnTo>
                    <a:lnTo>
                      <a:pt x="2627" y="206"/>
                    </a:lnTo>
                    <a:lnTo>
                      <a:pt x="2620" y="205"/>
                    </a:lnTo>
                    <a:lnTo>
                      <a:pt x="2614" y="205"/>
                    </a:lnTo>
                    <a:lnTo>
                      <a:pt x="2637" y="214"/>
                    </a:lnTo>
                    <a:lnTo>
                      <a:pt x="2637" y="213"/>
                    </a:lnTo>
                    <a:lnTo>
                      <a:pt x="2637" y="212"/>
                    </a:lnTo>
                    <a:lnTo>
                      <a:pt x="2638" y="211"/>
                    </a:lnTo>
                    <a:lnTo>
                      <a:pt x="2640" y="211"/>
                    </a:lnTo>
                    <a:lnTo>
                      <a:pt x="2643" y="211"/>
                    </a:lnTo>
                    <a:lnTo>
                      <a:pt x="2645" y="212"/>
                    </a:lnTo>
                    <a:lnTo>
                      <a:pt x="2672" y="222"/>
                    </a:lnTo>
                    <a:lnTo>
                      <a:pt x="2691" y="230"/>
                    </a:lnTo>
                    <a:lnTo>
                      <a:pt x="2707" y="239"/>
                    </a:lnTo>
                    <a:lnTo>
                      <a:pt x="2718" y="246"/>
                    </a:lnTo>
                    <a:lnTo>
                      <a:pt x="2723" y="247"/>
                    </a:lnTo>
                    <a:lnTo>
                      <a:pt x="2723" y="246"/>
                    </a:lnTo>
                    <a:lnTo>
                      <a:pt x="2729" y="246"/>
                    </a:lnTo>
                    <a:lnTo>
                      <a:pt x="2738" y="247"/>
                    </a:lnTo>
                    <a:lnTo>
                      <a:pt x="2749" y="250"/>
                    </a:lnTo>
                    <a:lnTo>
                      <a:pt x="2758" y="252"/>
                    </a:lnTo>
                    <a:lnTo>
                      <a:pt x="2767" y="253"/>
                    </a:lnTo>
                    <a:lnTo>
                      <a:pt x="2768" y="256"/>
                    </a:lnTo>
                    <a:lnTo>
                      <a:pt x="2773" y="258"/>
                    </a:lnTo>
                    <a:lnTo>
                      <a:pt x="2780" y="262"/>
                    </a:lnTo>
                    <a:lnTo>
                      <a:pt x="2789" y="265"/>
                    </a:lnTo>
                    <a:lnTo>
                      <a:pt x="2796" y="269"/>
                    </a:lnTo>
                    <a:lnTo>
                      <a:pt x="2798" y="268"/>
                    </a:lnTo>
                    <a:lnTo>
                      <a:pt x="2800" y="267"/>
                    </a:lnTo>
                    <a:lnTo>
                      <a:pt x="2800" y="265"/>
                    </a:lnTo>
                    <a:lnTo>
                      <a:pt x="2913" y="316"/>
                    </a:lnTo>
                    <a:lnTo>
                      <a:pt x="2927" y="315"/>
                    </a:lnTo>
                    <a:lnTo>
                      <a:pt x="2940" y="314"/>
                    </a:lnTo>
                    <a:lnTo>
                      <a:pt x="2951" y="311"/>
                    </a:lnTo>
                    <a:lnTo>
                      <a:pt x="2970" y="320"/>
                    </a:lnTo>
                    <a:lnTo>
                      <a:pt x="2992" y="330"/>
                    </a:lnTo>
                    <a:lnTo>
                      <a:pt x="3011" y="341"/>
                    </a:lnTo>
                    <a:lnTo>
                      <a:pt x="3028" y="350"/>
                    </a:lnTo>
                    <a:lnTo>
                      <a:pt x="3026" y="352"/>
                    </a:lnTo>
                    <a:lnTo>
                      <a:pt x="3041" y="359"/>
                    </a:lnTo>
                    <a:lnTo>
                      <a:pt x="3054" y="365"/>
                    </a:lnTo>
                    <a:lnTo>
                      <a:pt x="3055" y="367"/>
                    </a:lnTo>
                    <a:lnTo>
                      <a:pt x="3056" y="367"/>
                    </a:lnTo>
                    <a:lnTo>
                      <a:pt x="3056" y="369"/>
                    </a:lnTo>
                    <a:lnTo>
                      <a:pt x="3055" y="369"/>
                    </a:lnTo>
                    <a:lnTo>
                      <a:pt x="3054" y="369"/>
                    </a:lnTo>
                    <a:lnTo>
                      <a:pt x="3053" y="369"/>
                    </a:lnTo>
                    <a:lnTo>
                      <a:pt x="3052" y="367"/>
                    </a:lnTo>
                    <a:lnTo>
                      <a:pt x="3050" y="367"/>
                    </a:lnTo>
                    <a:lnTo>
                      <a:pt x="3050" y="369"/>
                    </a:lnTo>
                    <a:lnTo>
                      <a:pt x="3050" y="369"/>
                    </a:lnTo>
                    <a:lnTo>
                      <a:pt x="3052" y="370"/>
                    </a:lnTo>
                    <a:lnTo>
                      <a:pt x="3087" y="386"/>
                    </a:lnTo>
                    <a:lnTo>
                      <a:pt x="3083" y="386"/>
                    </a:lnTo>
                    <a:lnTo>
                      <a:pt x="3076" y="383"/>
                    </a:lnTo>
                    <a:lnTo>
                      <a:pt x="3067" y="378"/>
                    </a:lnTo>
                    <a:lnTo>
                      <a:pt x="3058" y="373"/>
                    </a:lnTo>
                    <a:lnTo>
                      <a:pt x="3048" y="369"/>
                    </a:lnTo>
                    <a:lnTo>
                      <a:pt x="3041" y="365"/>
                    </a:lnTo>
                    <a:lnTo>
                      <a:pt x="3042" y="366"/>
                    </a:lnTo>
                    <a:lnTo>
                      <a:pt x="3044" y="366"/>
                    </a:lnTo>
                    <a:lnTo>
                      <a:pt x="3045" y="367"/>
                    </a:lnTo>
                    <a:lnTo>
                      <a:pt x="3047" y="367"/>
                    </a:lnTo>
                    <a:lnTo>
                      <a:pt x="3048" y="367"/>
                    </a:lnTo>
                    <a:lnTo>
                      <a:pt x="3047" y="367"/>
                    </a:lnTo>
                    <a:lnTo>
                      <a:pt x="3036" y="361"/>
                    </a:lnTo>
                    <a:lnTo>
                      <a:pt x="3024" y="355"/>
                    </a:lnTo>
                    <a:lnTo>
                      <a:pt x="3011" y="349"/>
                    </a:lnTo>
                    <a:lnTo>
                      <a:pt x="3000" y="344"/>
                    </a:lnTo>
                    <a:lnTo>
                      <a:pt x="2994" y="339"/>
                    </a:lnTo>
                    <a:lnTo>
                      <a:pt x="2993" y="339"/>
                    </a:lnTo>
                    <a:lnTo>
                      <a:pt x="2993" y="338"/>
                    </a:lnTo>
                    <a:lnTo>
                      <a:pt x="2993" y="338"/>
                    </a:lnTo>
                    <a:lnTo>
                      <a:pt x="2994" y="338"/>
                    </a:lnTo>
                    <a:lnTo>
                      <a:pt x="2994" y="338"/>
                    </a:lnTo>
                    <a:lnTo>
                      <a:pt x="2996" y="339"/>
                    </a:lnTo>
                    <a:lnTo>
                      <a:pt x="2997" y="339"/>
                    </a:lnTo>
                    <a:lnTo>
                      <a:pt x="2998" y="338"/>
                    </a:lnTo>
                    <a:lnTo>
                      <a:pt x="2998" y="338"/>
                    </a:lnTo>
                    <a:lnTo>
                      <a:pt x="2998" y="338"/>
                    </a:lnTo>
                    <a:lnTo>
                      <a:pt x="2997" y="337"/>
                    </a:lnTo>
                    <a:lnTo>
                      <a:pt x="2994" y="336"/>
                    </a:lnTo>
                    <a:lnTo>
                      <a:pt x="2991" y="333"/>
                    </a:lnTo>
                    <a:lnTo>
                      <a:pt x="2986" y="331"/>
                    </a:lnTo>
                    <a:lnTo>
                      <a:pt x="2975" y="325"/>
                    </a:lnTo>
                    <a:lnTo>
                      <a:pt x="2966" y="322"/>
                    </a:lnTo>
                    <a:lnTo>
                      <a:pt x="2962" y="321"/>
                    </a:lnTo>
                    <a:lnTo>
                      <a:pt x="2959" y="321"/>
                    </a:lnTo>
                    <a:lnTo>
                      <a:pt x="2959" y="322"/>
                    </a:lnTo>
                    <a:lnTo>
                      <a:pt x="2960" y="324"/>
                    </a:lnTo>
                    <a:lnTo>
                      <a:pt x="2962" y="325"/>
                    </a:lnTo>
                    <a:lnTo>
                      <a:pt x="2964" y="326"/>
                    </a:lnTo>
                    <a:lnTo>
                      <a:pt x="2968" y="328"/>
                    </a:lnTo>
                    <a:lnTo>
                      <a:pt x="2970" y="330"/>
                    </a:lnTo>
                    <a:lnTo>
                      <a:pt x="2972" y="332"/>
                    </a:lnTo>
                    <a:lnTo>
                      <a:pt x="2975" y="333"/>
                    </a:lnTo>
                    <a:lnTo>
                      <a:pt x="2976" y="335"/>
                    </a:lnTo>
                    <a:lnTo>
                      <a:pt x="2977" y="335"/>
                    </a:lnTo>
                    <a:lnTo>
                      <a:pt x="2976" y="336"/>
                    </a:lnTo>
                    <a:lnTo>
                      <a:pt x="2975" y="335"/>
                    </a:lnTo>
                    <a:lnTo>
                      <a:pt x="2983" y="339"/>
                    </a:lnTo>
                    <a:lnTo>
                      <a:pt x="2992" y="342"/>
                    </a:lnTo>
                    <a:lnTo>
                      <a:pt x="3000" y="347"/>
                    </a:lnTo>
                    <a:lnTo>
                      <a:pt x="3011" y="353"/>
                    </a:lnTo>
                    <a:lnTo>
                      <a:pt x="2997" y="347"/>
                    </a:lnTo>
                    <a:lnTo>
                      <a:pt x="2982" y="341"/>
                    </a:lnTo>
                    <a:lnTo>
                      <a:pt x="2971" y="335"/>
                    </a:lnTo>
                    <a:lnTo>
                      <a:pt x="2965" y="332"/>
                    </a:lnTo>
                    <a:lnTo>
                      <a:pt x="2959" y="331"/>
                    </a:lnTo>
                    <a:lnTo>
                      <a:pt x="2954" y="330"/>
                    </a:lnTo>
                    <a:lnTo>
                      <a:pt x="2951" y="330"/>
                    </a:lnTo>
                    <a:lnTo>
                      <a:pt x="2949" y="331"/>
                    </a:lnTo>
                    <a:lnTo>
                      <a:pt x="2948" y="332"/>
                    </a:lnTo>
                    <a:lnTo>
                      <a:pt x="2948" y="333"/>
                    </a:lnTo>
                    <a:lnTo>
                      <a:pt x="2948" y="335"/>
                    </a:lnTo>
                    <a:lnTo>
                      <a:pt x="2951" y="337"/>
                    </a:lnTo>
                    <a:lnTo>
                      <a:pt x="2953" y="338"/>
                    </a:lnTo>
                    <a:lnTo>
                      <a:pt x="2955" y="341"/>
                    </a:lnTo>
                    <a:lnTo>
                      <a:pt x="2955" y="341"/>
                    </a:lnTo>
                    <a:lnTo>
                      <a:pt x="2957" y="341"/>
                    </a:lnTo>
                    <a:lnTo>
                      <a:pt x="2958" y="341"/>
                    </a:lnTo>
                    <a:lnTo>
                      <a:pt x="2960" y="341"/>
                    </a:lnTo>
                    <a:lnTo>
                      <a:pt x="2963" y="342"/>
                    </a:lnTo>
                    <a:lnTo>
                      <a:pt x="2966" y="343"/>
                    </a:lnTo>
                    <a:lnTo>
                      <a:pt x="2969" y="344"/>
                    </a:lnTo>
                    <a:lnTo>
                      <a:pt x="2971" y="345"/>
                    </a:lnTo>
                    <a:lnTo>
                      <a:pt x="2975" y="347"/>
                    </a:lnTo>
                    <a:lnTo>
                      <a:pt x="2977" y="348"/>
                    </a:lnTo>
                    <a:lnTo>
                      <a:pt x="2980" y="348"/>
                    </a:lnTo>
                    <a:lnTo>
                      <a:pt x="2982" y="349"/>
                    </a:lnTo>
                    <a:lnTo>
                      <a:pt x="2983" y="349"/>
                    </a:lnTo>
                    <a:lnTo>
                      <a:pt x="2983" y="349"/>
                    </a:lnTo>
                    <a:lnTo>
                      <a:pt x="2983" y="349"/>
                    </a:lnTo>
                    <a:lnTo>
                      <a:pt x="2982" y="348"/>
                    </a:lnTo>
                    <a:lnTo>
                      <a:pt x="2981" y="345"/>
                    </a:lnTo>
                    <a:lnTo>
                      <a:pt x="2977" y="344"/>
                    </a:lnTo>
                    <a:lnTo>
                      <a:pt x="2972" y="341"/>
                    </a:lnTo>
                    <a:lnTo>
                      <a:pt x="2988" y="345"/>
                    </a:lnTo>
                    <a:lnTo>
                      <a:pt x="3005" y="354"/>
                    </a:lnTo>
                    <a:lnTo>
                      <a:pt x="3024" y="361"/>
                    </a:lnTo>
                    <a:lnTo>
                      <a:pt x="3041" y="370"/>
                    </a:lnTo>
                    <a:lnTo>
                      <a:pt x="3039" y="370"/>
                    </a:lnTo>
                    <a:lnTo>
                      <a:pt x="3065" y="382"/>
                    </a:lnTo>
                    <a:lnTo>
                      <a:pt x="3064" y="382"/>
                    </a:lnTo>
                    <a:lnTo>
                      <a:pt x="3060" y="381"/>
                    </a:lnTo>
                    <a:lnTo>
                      <a:pt x="3058" y="380"/>
                    </a:lnTo>
                    <a:lnTo>
                      <a:pt x="3055" y="380"/>
                    </a:lnTo>
                    <a:lnTo>
                      <a:pt x="3053" y="380"/>
                    </a:lnTo>
                    <a:lnTo>
                      <a:pt x="3053" y="380"/>
                    </a:lnTo>
                    <a:lnTo>
                      <a:pt x="3089" y="394"/>
                    </a:lnTo>
                    <a:lnTo>
                      <a:pt x="3086" y="393"/>
                    </a:lnTo>
                    <a:lnTo>
                      <a:pt x="3083" y="392"/>
                    </a:lnTo>
                    <a:lnTo>
                      <a:pt x="3083" y="392"/>
                    </a:lnTo>
                    <a:lnTo>
                      <a:pt x="3083" y="393"/>
                    </a:lnTo>
                    <a:lnTo>
                      <a:pt x="3084" y="394"/>
                    </a:lnTo>
                    <a:lnTo>
                      <a:pt x="3086" y="395"/>
                    </a:lnTo>
                    <a:lnTo>
                      <a:pt x="3088" y="397"/>
                    </a:lnTo>
                    <a:lnTo>
                      <a:pt x="3092" y="398"/>
                    </a:lnTo>
                    <a:lnTo>
                      <a:pt x="3094" y="400"/>
                    </a:lnTo>
                    <a:lnTo>
                      <a:pt x="3098" y="403"/>
                    </a:lnTo>
                    <a:lnTo>
                      <a:pt x="3101" y="404"/>
                    </a:lnTo>
                    <a:lnTo>
                      <a:pt x="3104" y="406"/>
                    </a:lnTo>
                    <a:lnTo>
                      <a:pt x="3106" y="409"/>
                    </a:lnTo>
                    <a:lnTo>
                      <a:pt x="3109" y="410"/>
                    </a:lnTo>
                    <a:lnTo>
                      <a:pt x="3110" y="410"/>
                    </a:lnTo>
                    <a:lnTo>
                      <a:pt x="3112" y="410"/>
                    </a:lnTo>
                    <a:lnTo>
                      <a:pt x="3115" y="410"/>
                    </a:lnTo>
                    <a:lnTo>
                      <a:pt x="3116" y="411"/>
                    </a:lnTo>
                    <a:lnTo>
                      <a:pt x="3118" y="411"/>
                    </a:lnTo>
                    <a:lnTo>
                      <a:pt x="3120" y="411"/>
                    </a:lnTo>
                    <a:lnTo>
                      <a:pt x="3121" y="411"/>
                    </a:lnTo>
                    <a:lnTo>
                      <a:pt x="3121" y="411"/>
                    </a:lnTo>
                    <a:lnTo>
                      <a:pt x="3121" y="410"/>
                    </a:lnTo>
                    <a:lnTo>
                      <a:pt x="3120" y="409"/>
                    </a:lnTo>
                    <a:lnTo>
                      <a:pt x="3116" y="406"/>
                    </a:lnTo>
                    <a:lnTo>
                      <a:pt x="3110" y="401"/>
                    </a:lnTo>
                    <a:lnTo>
                      <a:pt x="3106" y="400"/>
                    </a:lnTo>
                    <a:lnTo>
                      <a:pt x="3104" y="399"/>
                    </a:lnTo>
                    <a:lnTo>
                      <a:pt x="3100" y="399"/>
                    </a:lnTo>
                    <a:lnTo>
                      <a:pt x="3094" y="395"/>
                    </a:lnTo>
                    <a:lnTo>
                      <a:pt x="3115" y="403"/>
                    </a:lnTo>
                    <a:lnTo>
                      <a:pt x="3116" y="404"/>
                    </a:lnTo>
                    <a:lnTo>
                      <a:pt x="3129" y="407"/>
                    </a:lnTo>
                    <a:lnTo>
                      <a:pt x="3133" y="410"/>
                    </a:lnTo>
                    <a:lnTo>
                      <a:pt x="3136" y="411"/>
                    </a:lnTo>
                    <a:lnTo>
                      <a:pt x="3138" y="412"/>
                    </a:lnTo>
                    <a:lnTo>
                      <a:pt x="3138" y="414"/>
                    </a:lnTo>
                    <a:lnTo>
                      <a:pt x="3138" y="415"/>
                    </a:lnTo>
                    <a:lnTo>
                      <a:pt x="3138" y="415"/>
                    </a:lnTo>
                    <a:lnTo>
                      <a:pt x="3137" y="415"/>
                    </a:lnTo>
                    <a:lnTo>
                      <a:pt x="3137" y="415"/>
                    </a:lnTo>
                    <a:lnTo>
                      <a:pt x="3136" y="415"/>
                    </a:lnTo>
                    <a:lnTo>
                      <a:pt x="3134" y="416"/>
                    </a:lnTo>
                    <a:lnTo>
                      <a:pt x="3134" y="416"/>
                    </a:lnTo>
                    <a:lnTo>
                      <a:pt x="3134" y="416"/>
                    </a:lnTo>
                    <a:lnTo>
                      <a:pt x="3136" y="417"/>
                    </a:lnTo>
                    <a:lnTo>
                      <a:pt x="3137" y="418"/>
                    </a:lnTo>
                    <a:lnTo>
                      <a:pt x="3139" y="420"/>
                    </a:lnTo>
                    <a:lnTo>
                      <a:pt x="3143" y="422"/>
                    </a:lnTo>
                    <a:lnTo>
                      <a:pt x="3149" y="424"/>
                    </a:lnTo>
                    <a:lnTo>
                      <a:pt x="3146" y="417"/>
                    </a:lnTo>
                    <a:lnTo>
                      <a:pt x="3171" y="433"/>
                    </a:lnTo>
                    <a:lnTo>
                      <a:pt x="3194" y="449"/>
                    </a:lnTo>
                    <a:lnTo>
                      <a:pt x="3217" y="466"/>
                    </a:lnTo>
                    <a:lnTo>
                      <a:pt x="3238" y="480"/>
                    </a:lnTo>
                    <a:lnTo>
                      <a:pt x="3256" y="493"/>
                    </a:lnTo>
                    <a:lnTo>
                      <a:pt x="3252" y="491"/>
                    </a:lnTo>
                    <a:lnTo>
                      <a:pt x="3250" y="491"/>
                    </a:lnTo>
                    <a:lnTo>
                      <a:pt x="3247" y="491"/>
                    </a:lnTo>
                    <a:lnTo>
                      <a:pt x="3246" y="493"/>
                    </a:lnTo>
                    <a:lnTo>
                      <a:pt x="3245" y="494"/>
                    </a:lnTo>
                    <a:lnTo>
                      <a:pt x="3246" y="495"/>
                    </a:lnTo>
                    <a:lnTo>
                      <a:pt x="3247" y="497"/>
                    </a:lnTo>
                    <a:lnTo>
                      <a:pt x="3250" y="501"/>
                    </a:lnTo>
                    <a:lnTo>
                      <a:pt x="3240" y="494"/>
                    </a:lnTo>
                    <a:lnTo>
                      <a:pt x="3227" y="485"/>
                    </a:lnTo>
                    <a:lnTo>
                      <a:pt x="3213" y="476"/>
                    </a:lnTo>
                    <a:lnTo>
                      <a:pt x="3200" y="467"/>
                    </a:lnTo>
                    <a:lnTo>
                      <a:pt x="3201" y="467"/>
                    </a:lnTo>
                    <a:lnTo>
                      <a:pt x="3206" y="468"/>
                    </a:lnTo>
                    <a:lnTo>
                      <a:pt x="3213" y="472"/>
                    </a:lnTo>
                    <a:lnTo>
                      <a:pt x="3222" y="477"/>
                    </a:lnTo>
                    <a:lnTo>
                      <a:pt x="3232" y="482"/>
                    </a:lnTo>
                    <a:lnTo>
                      <a:pt x="3240" y="488"/>
                    </a:lnTo>
                    <a:lnTo>
                      <a:pt x="3235" y="482"/>
                    </a:lnTo>
                    <a:lnTo>
                      <a:pt x="3227" y="476"/>
                    </a:lnTo>
                    <a:lnTo>
                      <a:pt x="3216" y="469"/>
                    </a:lnTo>
                    <a:lnTo>
                      <a:pt x="3206" y="465"/>
                    </a:lnTo>
                    <a:lnTo>
                      <a:pt x="3199" y="460"/>
                    </a:lnTo>
                    <a:lnTo>
                      <a:pt x="3196" y="455"/>
                    </a:lnTo>
                    <a:lnTo>
                      <a:pt x="3182" y="445"/>
                    </a:lnTo>
                    <a:lnTo>
                      <a:pt x="3171" y="439"/>
                    </a:lnTo>
                    <a:lnTo>
                      <a:pt x="3164" y="435"/>
                    </a:lnTo>
                    <a:lnTo>
                      <a:pt x="3156" y="433"/>
                    </a:lnTo>
                    <a:lnTo>
                      <a:pt x="3150" y="431"/>
                    </a:lnTo>
                    <a:lnTo>
                      <a:pt x="3143" y="427"/>
                    </a:lnTo>
                    <a:lnTo>
                      <a:pt x="3134" y="421"/>
                    </a:lnTo>
                    <a:lnTo>
                      <a:pt x="3122" y="414"/>
                    </a:lnTo>
                    <a:lnTo>
                      <a:pt x="3121" y="414"/>
                    </a:lnTo>
                    <a:lnTo>
                      <a:pt x="3118" y="414"/>
                    </a:lnTo>
                    <a:lnTo>
                      <a:pt x="3116" y="412"/>
                    </a:lnTo>
                    <a:lnTo>
                      <a:pt x="3114" y="411"/>
                    </a:lnTo>
                    <a:lnTo>
                      <a:pt x="3111" y="410"/>
                    </a:lnTo>
                    <a:lnTo>
                      <a:pt x="3109" y="410"/>
                    </a:lnTo>
                    <a:lnTo>
                      <a:pt x="3106" y="410"/>
                    </a:lnTo>
                    <a:lnTo>
                      <a:pt x="3114" y="416"/>
                    </a:lnTo>
                    <a:lnTo>
                      <a:pt x="3125" y="423"/>
                    </a:lnTo>
                    <a:lnTo>
                      <a:pt x="3138" y="432"/>
                    </a:lnTo>
                    <a:lnTo>
                      <a:pt x="3154" y="440"/>
                    </a:lnTo>
                    <a:lnTo>
                      <a:pt x="3168" y="449"/>
                    </a:lnTo>
                    <a:lnTo>
                      <a:pt x="3182" y="458"/>
                    </a:lnTo>
                    <a:lnTo>
                      <a:pt x="3179" y="457"/>
                    </a:lnTo>
                    <a:lnTo>
                      <a:pt x="3177" y="456"/>
                    </a:lnTo>
                    <a:lnTo>
                      <a:pt x="3174" y="455"/>
                    </a:lnTo>
                    <a:lnTo>
                      <a:pt x="3173" y="454"/>
                    </a:lnTo>
                    <a:lnTo>
                      <a:pt x="3184" y="462"/>
                    </a:lnTo>
                    <a:lnTo>
                      <a:pt x="3193" y="467"/>
                    </a:lnTo>
                    <a:lnTo>
                      <a:pt x="3201" y="472"/>
                    </a:lnTo>
                    <a:lnTo>
                      <a:pt x="3211" y="477"/>
                    </a:lnTo>
                    <a:lnTo>
                      <a:pt x="3210" y="476"/>
                    </a:lnTo>
                    <a:lnTo>
                      <a:pt x="3218" y="480"/>
                    </a:lnTo>
                    <a:lnTo>
                      <a:pt x="3223" y="484"/>
                    </a:lnTo>
                    <a:lnTo>
                      <a:pt x="3226" y="486"/>
                    </a:lnTo>
                    <a:lnTo>
                      <a:pt x="3227" y="489"/>
                    </a:lnTo>
                    <a:lnTo>
                      <a:pt x="3228" y="493"/>
                    </a:lnTo>
                    <a:lnTo>
                      <a:pt x="3233" y="496"/>
                    </a:lnTo>
                    <a:lnTo>
                      <a:pt x="3237" y="500"/>
                    </a:lnTo>
                    <a:lnTo>
                      <a:pt x="3243" y="503"/>
                    </a:lnTo>
                    <a:lnTo>
                      <a:pt x="3247" y="507"/>
                    </a:lnTo>
                    <a:lnTo>
                      <a:pt x="3251" y="508"/>
                    </a:lnTo>
                    <a:lnTo>
                      <a:pt x="3252" y="508"/>
                    </a:lnTo>
                    <a:lnTo>
                      <a:pt x="3273" y="527"/>
                    </a:lnTo>
                    <a:lnTo>
                      <a:pt x="3274" y="523"/>
                    </a:lnTo>
                    <a:lnTo>
                      <a:pt x="3282" y="528"/>
                    </a:lnTo>
                    <a:lnTo>
                      <a:pt x="3288" y="533"/>
                    </a:lnTo>
                    <a:lnTo>
                      <a:pt x="3292" y="537"/>
                    </a:lnTo>
                    <a:lnTo>
                      <a:pt x="3301" y="542"/>
                    </a:lnTo>
                    <a:lnTo>
                      <a:pt x="3303" y="539"/>
                    </a:lnTo>
                    <a:lnTo>
                      <a:pt x="3273" y="516"/>
                    </a:lnTo>
                    <a:lnTo>
                      <a:pt x="3279" y="519"/>
                    </a:lnTo>
                    <a:lnTo>
                      <a:pt x="3283" y="520"/>
                    </a:lnTo>
                    <a:lnTo>
                      <a:pt x="3285" y="520"/>
                    </a:lnTo>
                    <a:lnTo>
                      <a:pt x="3288" y="522"/>
                    </a:lnTo>
                    <a:lnTo>
                      <a:pt x="3291" y="523"/>
                    </a:lnTo>
                    <a:lnTo>
                      <a:pt x="3297" y="528"/>
                    </a:lnTo>
                    <a:lnTo>
                      <a:pt x="3294" y="525"/>
                    </a:lnTo>
                    <a:lnTo>
                      <a:pt x="3291" y="525"/>
                    </a:lnTo>
                    <a:lnTo>
                      <a:pt x="3290" y="524"/>
                    </a:lnTo>
                    <a:lnTo>
                      <a:pt x="3290" y="525"/>
                    </a:lnTo>
                    <a:lnTo>
                      <a:pt x="3291" y="527"/>
                    </a:lnTo>
                    <a:lnTo>
                      <a:pt x="3292" y="528"/>
                    </a:lnTo>
                    <a:lnTo>
                      <a:pt x="3295" y="529"/>
                    </a:lnTo>
                    <a:lnTo>
                      <a:pt x="3297" y="531"/>
                    </a:lnTo>
                    <a:lnTo>
                      <a:pt x="3300" y="533"/>
                    </a:lnTo>
                    <a:lnTo>
                      <a:pt x="3302" y="535"/>
                    </a:lnTo>
                    <a:lnTo>
                      <a:pt x="3305" y="537"/>
                    </a:lnTo>
                    <a:lnTo>
                      <a:pt x="3306" y="540"/>
                    </a:lnTo>
                    <a:lnTo>
                      <a:pt x="3308" y="541"/>
                    </a:lnTo>
                    <a:lnTo>
                      <a:pt x="3310" y="542"/>
                    </a:lnTo>
                    <a:lnTo>
                      <a:pt x="3310" y="544"/>
                    </a:lnTo>
                    <a:lnTo>
                      <a:pt x="3323" y="552"/>
                    </a:lnTo>
                    <a:lnTo>
                      <a:pt x="3319" y="550"/>
                    </a:lnTo>
                    <a:lnTo>
                      <a:pt x="3325" y="554"/>
                    </a:lnTo>
                    <a:lnTo>
                      <a:pt x="3330" y="558"/>
                    </a:lnTo>
                    <a:lnTo>
                      <a:pt x="3336" y="562"/>
                    </a:lnTo>
                    <a:lnTo>
                      <a:pt x="3344" y="567"/>
                    </a:lnTo>
                    <a:lnTo>
                      <a:pt x="3331" y="556"/>
                    </a:lnTo>
                    <a:lnTo>
                      <a:pt x="3320" y="545"/>
                    </a:lnTo>
                    <a:lnTo>
                      <a:pt x="3305" y="535"/>
                    </a:lnTo>
                    <a:lnTo>
                      <a:pt x="3314" y="541"/>
                    </a:lnTo>
                    <a:lnTo>
                      <a:pt x="3325" y="547"/>
                    </a:lnTo>
                    <a:lnTo>
                      <a:pt x="3336" y="554"/>
                    </a:lnTo>
                    <a:lnTo>
                      <a:pt x="3345" y="561"/>
                    </a:lnTo>
                    <a:lnTo>
                      <a:pt x="3351" y="564"/>
                    </a:lnTo>
                    <a:lnTo>
                      <a:pt x="3363" y="574"/>
                    </a:lnTo>
                    <a:lnTo>
                      <a:pt x="3373" y="584"/>
                    </a:lnTo>
                    <a:lnTo>
                      <a:pt x="3384" y="593"/>
                    </a:lnTo>
                    <a:lnTo>
                      <a:pt x="3378" y="590"/>
                    </a:lnTo>
                    <a:lnTo>
                      <a:pt x="3374" y="588"/>
                    </a:lnTo>
                    <a:lnTo>
                      <a:pt x="3373" y="588"/>
                    </a:lnTo>
                    <a:lnTo>
                      <a:pt x="3370" y="588"/>
                    </a:lnTo>
                    <a:lnTo>
                      <a:pt x="3369" y="590"/>
                    </a:lnTo>
                    <a:lnTo>
                      <a:pt x="3368" y="590"/>
                    </a:lnTo>
                    <a:lnTo>
                      <a:pt x="3364" y="588"/>
                    </a:lnTo>
                    <a:lnTo>
                      <a:pt x="3359" y="585"/>
                    </a:lnTo>
                    <a:lnTo>
                      <a:pt x="3352" y="579"/>
                    </a:lnTo>
                    <a:lnTo>
                      <a:pt x="3340" y="569"/>
                    </a:lnTo>
                    <a:lnTo>
                      <a:pt x="3341" y="570"/>
                    </a:lnTo>
                    <a:lnTo>
                      <a:pt x="3344" y="571"/>
                    </a:lnTo>
                    <a:lnTo>
                      <a:pt x="3345" y="573"/>
                    </a:lnTo>
                    <a:lnTo>
                      <a:pt x="3346" y="574"/>
                    </a:lnTo>
                    <a:lnTo>
                      <a:pt x="3342" y="569"/>
                    </a:lnTo>
                    <a:lnTo>
                      <a:pt x="3334" y="563"/>
                    </a:lnTo>
                    <a:lnTo>
                      <a:pt x="3324" y="556"/>
                    </a:lnTo>
                    <a:lnTo>
                      <a:pt x="3314" y="551"/>
                    </a:lnTo>
                    <a:lnTo>
                      <a:pt x="3307" y="546"/>
                    </a:lnTo>
                    <a:lnTo>
                      <a:pt x="3307" y="547"/>
                    </a:lnTo>
                    <a:lnTo>
                      <a:pt x="3306" y="547"/>
                    </a:lnTo>
                    <a:lnTo>
                      <a:pt x="3306" y="547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50"/>
                    </a:lnTo>
                    <a:lnTo>
                      <a:pt x="3306" y="551"/>
                    </a:lnTo>
                    <a:lnTo>
                      <a:pt x="3307" y="552"/>
                    </a:lnTo>
                    <a:lnTo>
                      <a:pt x="3310" y="554"/>
                    </a:lnTo>
                    <a:lnTo>
                      <a:pt x="3314" y="558"/>
                    </a:lnTo>
                    <a:lnTo>
                      <a:pt x="3313" y="557"/>
                    </a:lnTo>
                    <a:lnTo>
                      <a:pt x="3317" y="558"/>
                    </a:lnTo>
                    <a:lnTo>
                      <a:pt x="3323" y="561"/>
                    </a:lnTo>
                    <a:lnTo>
                      <a:pt x="3331" y="567"/>
                    </a:lnTo>
                    <a:lnTo>
                      <a:pt x="3340" y="573"/>
                    </a:lnTo>
                    <a:lnTo>
                      <a:pt x="3348" y="580"/>
                    </a:lnTo>
                    <a:lnTo>
                      <a:pt x="3341" y="582"/>
                    </a:lnTo>
                    <a:lnTo>
                      <a:pt x="3365" y="603"/>
                    </a:lnTo>
                    <a:lnTo>
                      <a:pt x="3363" y="601"/>
                    </a:lnTo>
                    <a:lnTo>
                      <a:pt x="3373" y="612"/>
                    </a:lnTo>
                    <a:lnTo>
                      <a:pt x="3389" y="624"/>
                    </a:lnTo>
                    <a:lnTo>
                      <a:pt x="3404" y="638"/>
                    </a:lnTo>
                    <a:lnTo>
                      <a:pt x="3409" y="642"/>
                    </a:lnTo>
                    <a:lnTo>
                      <a:pt x="3417" y="648"/>
                    </a:lnTo>
                    <a:lnTo>
                      <a:pt x="3424" y="654"/>
                    </a:lnTo>
                    <a:lnTo>
                      <a:pt x="3431" y="660"/>
                    </a:lnTo>
                    <a:lnTo>
                      <a:pt x="3438" y="666"/>
                    </a:lnTo>
                    <a:lnTo>
                      <a:pt x="3443" y="671"/>
                    </a:lnTo>
                    <a:lnTo>
                      <a:pt x="3447" y="674"/>
                    </a:lnTo>
                    <a:lnTo>
                      <a:pt x="3448" y="672"/>
                    </a:lnTo>
                    <a:lnTo>
                      <a:pt x="3445" y="666"/>
                    </a:lnTo>
                    <a:lnTo>
                      <a:pt x="3458" y="681"/>
                    </a:lnTo>
                    <a:lnTo>
                      <a:pt x="3473" y="693"/>
                    </a:lnTo>
                    <a:lnTo>
                      <a:pt x="3488" y="706"/>
                    </a:lnTo>
                    <a:lnTo>
                      <a:pt x="3471" y="686"/>
                    </a:lnTo>
                    <a:lnTo>
                      <a:pt x="3481" y="693"/>
                    </a:lnTo>
                    <a:lnTo>
                      <a:pt x="3487" y="698"/>
                    </a:lnTo>
                    <a:lnTo>
                      <a:pt x="3492" y="701"/>
                    </a:lnTo>
                    <a:lnTo>
                      <a:pt x="3496" y="704"/>
                    </a:lnTo>
                    <a:lnTo>
                      <a:pt x="3502" y="708"/>
                    </a:lnTo>
                    <a:lnTo>
                      <a:pt x="3510" y="714"/>
                    </a:lnTo>
                    <a:lnTo>
                      <a:pt x="3510" y="715"/>
                    </a:lnTo>
                    <a:lnTo>
                      <a:pt x="3511" y="716"/>
                    </a:lnTo>
                    <a:lnTo>
                      <a:pt x="3511" y="717"/>
                    </a:lnTo>
                    <a:lnTo>
                      <a:pt x="3511" y="718"/>
                    </a:lnTo>
                    <a:lnTo>
                      <a:pt x="3511" y="720"/>
                    </a:lnTo>
                    <a:lnTo>
                      <a:pt x="3510" y="720"/>
                    </a:lnTo>
                    <a:lnTo>
                      <a:pt x="3509" y="718"/>
                    </a:lnTo>
                    <a:lnTo>
                      <a:pt x="3524" y="736"/>
                    </a:lnTo>
                    <a:lnTo>
                      <a:pt x="3541" y="754"/>
                    </a:lnTo>
                    <a:lnTo>
                      <a:pt x="3557" y="771"/>
                    </a:lnTo>
                    <a:lnTo>
                      <a:pt x="3571" y="788"/>
                    </a:lnTo>
                    <a:lnTo>
                      <a:pt x="3584" y="802"/>
                    </a:lnTo>
                    <a:lnTo>
                      <a:pt x="3595" y="813"/>
                    </a:lnTo>
                    <a:lnTo>
                      <a:pt x="3603" y="824"/>
                    </a:lnTo>
                    <a:lnTo>
                      <a:pt x="3609" y="833"/>
                    </a:lnTo>
                    <a:lnTo>
                      <a:pt x="3614" y="841"/>
                    </a:lnTo>
                    <a:lnTo>
                      <a:pt x="3620" y="851"/>
                    </a:lnTo>
                    <a:lnTo>
                      <a:pt x="3627" y="862"/>
                    </a:lnTo>
                    <a:lnTo>
                      <a:pt x="3638" y="876"/>
                    </a:lnTo>
                    <a:lnTo>
                      <a:pt x="3639" y="878"/>
                    </a:lnTo>
                    <a:lnTo>
                      <a:pt x="3640" y="878"/>
                    </a:lnTo>
                    <a:lnTo>
                      <a:pt x="3640" y="879"/>
                    </a:lnTo>
                    <a:lnTo>
                      <a:pt x="3642" y="878"/>
                    </a:lnTo>
                    <a:lnTo>
                      <a:pt x="3642" y="878"/>
                    </a:lnTo>
                    <a:lnTo>
                      <a:pt x="3643" y="878"/>
                    </a:lnTo>
                    <a:lnTo>
                      <a:pt x="3643" y="878"/>
                    </a:lnTo>
                    <a:lnTo>
                      <a:pt x="3644" y="878"/>
                    </a:lnTo>
                    <a:lnTo>
                      <a:pt x="3645" y="879"/>
                    </a:lnTo>
                    <a:lnTo>
                      <a:pt x="3647" y="880"/>
                    </a:lnTo>
                    <a:lnTo>
                      <a:pt x="3648" y="883"/>
                    </a:lnTo>
                    <a:lnTo>
                      <a:pt x="3650" y="886"/>
                    </a:lnTo>
                    <a:lnTo>
                      <a:pt x="3654" y="891"/>
                    </a:lnTo>
                    <a:lnTo>
                      <a:pt x="3654" y="891"/>
                    </a:lnTo>
                    <a:lnTo>
                      <a:pt x="3653" y="891"/>
                    </a:lnTo>
                    <a:lnTo>
                      <a:pt x="3653" y="890"/>
                    </a:lnTo>
                    <a:lnTo>
                      <a:pt x="3651" y="889"/>
                    </a:lnTo>
                    <a:lnTo>
                      <a:pt x="3650" y="887"/>
                    </a:lnTo>
                    <a:lnTo>
                      <a:pt x="3649" y="887"/>
                    </a:lnTo>
                    <a:lnTo>
                      <a:pt x="3648" y="886"/>
                    </a:lnTo>
                    <a:lnTo>
                      <a:pt x="3647" y="885"/>
                    </a:lnTo>
                    <a:lnTo>
                      <a:pt x="3645" y="885"/>
                    </a:lnTo>
                    <a:lnTo>
                      <a:pt x="3645" y="885"/>
                    </a:lnTo>
                    <a:lnTo>
                      <a:pt x="3645" y="885"/>
                    </a:lnTo>
                    <a:lnTo>
                      <a:pt x="3645" y="887"/>
                    </a:lnTo>
                    <a:lnTo>
                      <a:pt x="3648" y="890"/>
                    </a:lnTo>
                    <a:lnTo>
                      <a:pt x="3650" y="892"/>
                    </a:lnTo>
                    <a:lnTo>
                      <a:pt x="3653" y="897"/>
                    </a:lnTo>
                    <a:lnTo>
                      <a:pt x="3664" y="910"/>
                    </a:lnTo>
                    <a:lnTo>
                      <a:pt x="3675" y="927"/>
                    </a:lnTo>
                    <a:lnTo>
                      <a:pt x="3685" y="946"/>
                    </a:lnTo>
                    <a:lnTo>
                      <a:pt x="3698" y="964"/>
                    </a:lnTo>
                    <a:lnTo>
                      <a:pt x="3701" y="971"/>
                    </a:lnTo>
                    <a:lnTo>
                      <a:pt x="3706" y="978"/>
                    </a:lnTo>
                    <a:lnTo>
                      <a:pt x="3710" y="986"/>
                    </a:lnTo>
                    <a:lnTo>
                      <a:pt x="3712" y="992"/>
                    </a:lnTo>
                    <a:lnTo>
                      <a:pt x="3713" y="997"/>
                    </a:lnTo>
                    <a:lnTo>
                      <a:pt x="3712" y="997"/>
                    </a:lnTo>
                    <a:lnTo>
                      <a:pt x="3705" y="983"/>
                    </a:lnTo>
                    <a:lnTo>
                      <a:pt x="3696" y="970"/>
                    </a:lnTo>
                    <a:lnTo>
                      <a:pt x="3689" y="958"/>
                    </a:lnTo>
                    <a:lnTo>
                      <a:pt x="3682" y="948"/>
                    </a:lnTo>
                    <a:lnTo>
                      <a:pt x="3678" y="944"/>
                    </a:lnTo>
                    <a:lnTo>
                      <a:pt x="3679" y="944"/>
                    </a:lnTo>
                    <a:lnTo>
                      <a:pt x="3679" y="943"/>
                    </a:lnTo>
                    <a:lnTo>
                      <a:pt x="3678" y="942"/>
                    </a:lnTo>
                    <a:lnTo>
                      <a:pt x="3678" y="941"/>
                    </a:lnTo>
                    <a:lnTo>
                      <a:pt x="3678" y="940"/>
                    </a:lnTo>
                    <a:lnTo>
                      <a:pt x="3677" y="938"/>
                    </a:lnTo>
                    <a:lnTo>
                      <a:pt x="3677" y="937"/>
                    </a:lnTo>
                    <a:lnTo>
                      <a:pt x="3677" y="937"/>
                    </a:lnTo>
                    <a:lnTo>
                      <a:pt x="3677" y="937"/>
                    </a:lnTo>
                    <a:lnTo>
                      <a:pt x="3678" y="937"/>
                    </a:lnTo>
                    <a:lnTo>
                      <a:pt x="3679" y="940"/>
                    </a:lnTo>
                    <a:lnTo>
                      <a:pt x="3682" y="942"/>
                    </a:lnTo>
                    <a:lnTo>
                      <a:pt x="3676" y="931"/>
                    </a:lnTo>
                    <a:lnTo>
                      <a:pt x="3671" y="924"/>
                    </a:lnTo>
                    <a:lnTo>
                      <a:pt x="3667" y="919"/>
                    </a:lnTo>
                    <a:lnTo>
                      <a:pt x="3665" y="917"/>
                    </a:lnTo>
                    <a:lnTo>
                      <a:pt x="3661" y="912"/>
                    </a:lnTo>
                    <a:lnTo>
                      <a:pt x="3656" y="906"/>
                    </a:lnTo>
                    <a:lnTo>
                      <a:pt x="3650" y="896"/>
                    </a:lnTo>
                    <a:lnTo>
                      <a:pt x="3650" y="897"/>
                    </a:lnTo>
                    <a:lnTo>
                      <a:pt x="3651" y="902"/>
                    </a:lnTo>
                    <a:lnTo>
                      <a:pt x="3655" y="907"/>
                    </a:lnTo>
                    <a:lnTo>
                      <a:pt x="3659" y="913"/>
                    </a:lnTo>
                    <a:lnTo>
                      <a:pt x="3661" y="917"/>
                    </a:lnTo>
                    <a:lnTo>
                      <a:pt x="3659" y="917"/>
                    </a:lnTo>
                    <a:lnTo>
                      <a:pt x="3655" y="912"/>
                    </a:lnTo>
                    <a:lnTo>
                      <a:pt x="3650" y="906"/>
                    </a:lnTo>
                    <a:lnTo>
                      <a:pt x="3645" y="900"/>
                    </a:lnTo>
                    <a:lnTo>
                      <a:pt x="3639" y="893"/>
                    </a:lnTo>
                    <a:lnTo>
                      <a:pt x="3636" y="887"/>
                    </a:lnTo>
                    <a:lnTo>
                      <a:pt x="3633" y="886"/>
                    </a:lnTo>
                    <a:lnTo>
                      <a:pt x="3632" y="887"/>
                    </a:lnTo>
                    <a:lnTo>
                      <a:pt x="3634" y="893"/>
                    </a:lnTo>
                    <a:lnTo>
                      <a:pt x="3645" y="908"/>
                    </a:lnTo>
                    <a:lnTo>
                      <a:pt x="3655" y="918"/>
                    </a:lnTo>
                    <a:lnTo>
                      <a:pt x="3665" y="927"/>
                    </a:lnTo>
                    <a:lnTo>
                      <a:pt x="3673" y="938"/>
                    </a:lnTo>
                    <a:lnTo>
                      <a:pt x="3681" y="952"/>
                    </a:lnTo>
                    <a:lnTo>
                      <a:pt x="3671" y="942"/>
                    </a:lnTo>
                    <a:lnTo>
                      <a:pt x="3661" y="929"/>
                    </a:lnTo>
                    <a:lnTo>
                      <a:pt x="3650" y="917"/>
                    </a:lnTo>
                    <a:lnTo>
                      <a:pt x="3662" y="938"/>
                    </a:lnTo>
                    <a:lnTo>
                      <a:pt x="3675" y="952"/>
                    </a:lnTo>
                    <a:lnTo>
                      <a:pt x="3673" y="951"/>
                    </a:lnTo>
                    <a:lnTo>
                      <a:pt x="3681" y="965"/>
                    </a:lnTo>
                    <a:lnTo>
                      <a:pt x="3688" y="975"/>
                    </a:lnTo>
                    <a:lnTo>
                      <a:pt x="3693" y="982"/>
                    </a:lnTo>
                    <a:lnTo>
                      <a:pt x="3699" y="988"/>
                    </a:lnTo>
                    <a:lnTo>
                      <a:pt x="3705" y="994"/>
                    </a:lnTo>
                    <a:lnTo>
                      <a:pt x="3712" y="1003"/>
                    </a:lnTo>
                    <a:lnTo>
                      <a:pt x="3721" y="1015"/>
                    </a:lnTo>
                    <a:lnTo>
                      <a:pt x="3720" y="1011"/>
                    </a:lnTo>
                    <a:lnTo>
                      <a:pt x="3718" y="1008"/>
                    </a:lnTo>
                    <a:lnTo>
                      <a:pt x="3718" y="1006"/>
                    </a:lnTo>
                    <a:lnTo>
                      <a:pt x="3718" y="1005"/>
                    </a:lnTo>
                    <a:lnTo>
                      <a:pt x="3720" y="1005"/>
                    </a:lnTo>
                    <a:lnTo>
                      <a:pt x="3721" y="1005"/>
                    </a:lnTo>
                    <a:lnTo>
                      <a:pt x="3722" y="1005"/>
                    </a:lnTo>
                    <a:lnTo>
                      <a:pt x="3723" y="1005"/>
                    </a:lnTo>
                    <a:lnTo>
                      <a:pt x="3724" y="1005"/>
                    </a:lnTo>
                    <a:lnTo>
                      <a:pt x="3724" y="1005"/>
                    </a:lnTo>
                    <a:lnTo>
                      <a:pt x="3726" y="1005"/>
                    </a:lnTo>
                    <a:lnTo>
                      <a:pt x="3726" y="1004"/>
                    </a:lnTo>
                    <a:lnTo>
                      <a:pt x="3726" y="1002"/>
                    </a:lnTo>
                    <a:lnTo>
                      <a:pt x="3724" y="999"/>
                    </a:lnTo>
                    <a:lnTo>
                      <a:pt x="3732" y="1013"/>
                    </a:lnTo>
                    <a:lnTo>
                      <a:pt x="3738" y="1023"/>
                    </a:lnTo>
                    <a:lnTo>
                      <a:pt x="3741" y="1032"/>
                    </a:lnTo>
                    <a:lnTo>
                      <a:pt x="3743" y="1038"/>
                    </a:lnTo>
                    <a:lnTo>
                      <a:pt x="3741" y="1042"/>
                    </a:lnTo>
                    <a:lnTo>
                      <a:pt x="3734" y="1031"/>
                    </a:lnTo>
                    <a:lnTo>
                      <a:pt x="3729" y="1025"/>
                    </a:lnTo>
                    <a:lnTo>
                      <a:pt x="3727" y="1022"/>
                    </a:lnTo>
                    <a:lnTo>
                      <a:pt x="3726" y="1021"/>
                    </a:lnTo>
                    <a:lnTo>
                      <a:pt x="3724" y="1022"/>
                    </a:lnTo>
                    <a:lnTo>
                      <a:pt x="3723" y="1021"/>
                    </a:lnTo>
                    <a:lnTo>
                      <a:pt x="3721" y="1020"/>
                    </a:lnTo>
                    <a:lnTo>
                      <a:pt x="3717" y="1015"/>
                    </a:lnTo>
                    <a:lnTo>
                      <a:pt x="3710" y="1005"/>
                    </a:lnTo>
                    <a:lnTo>
                      <a:pt x="3710" y="1006"/>
                    </a:lnTo>
                    <a:lnTo>
                      <a:pt x="3710" y="1006"/>
                    </a:lnTo>
                    <a:lnTo>
                      <a:pt x="3709" y="1008"/>
                    </a:lnTo>
                    <a:lnTo>
                      <a:pt x="3709" y="1008"/>
                    </a:lnTo>
                    <a:lnTo>
                      <a:pt x="3707" y="1008"/>
                    </a:lnTo>
                    <a:lnTo>
                      <a:pt x="3706" y="1008"/>
                    </a:lnTo>
                    <a:lnTo>
                      <a:pt x="3706" y="1008"/>
                    </a:lnTo>
                    <a:lnTo>
                      <a:pt x="3705" y="1009"/>
                    </a:lnTo>
                    <a:lnTo>
                      <a:pt x="3705" y="1010"/>
                    </a:lnTo>
                    <a:lnTo>
                      <a:pt x="3706" y="1011"/>
                    </a:lnTo>
                    <a:lnTo>
                      <a:pt x="3706" y="1014"/>
                    </a:lnTo>
                    <a:lnTo>
                      <a:pt x="3709" y="1017"/>
                    </a:lnTo>
                    <a:lnTo>
                      <a:pt x="3711" y="1022"/>
                    </a:lnTo>
                    <a:lnTo>
                      <a:pt x="3713" y="1026"/>
                    </a:lnTo>
                    <a:lnTo>
                      <a:pt x="3716" y="1030"/>
                    </a:lnTo>
                    <a:lnTo>
                      <a:pt x="3717" y="1031"/>
                    </a:lnTo>
                    <a:lnTo>
                      <a:pt x="3718" y="1032"/>
                    </a:lnTo>
                    <a:lnTo>
                      <a:pt x="3718" y="1032"/>
                    </a:lnTo>
                    <a:lnTo>
                      <a:pt x="3720" y="1032"/>
                    </a:lnTo>
                    <a:lnTo>
                      <a:pt x="3720" y="1031"/>
                    </a:lnTo>
                    <a:lnTo>
                      <a:pt x="3720" y="1030"/>
                    </a:lnTo>
                    <a:lnTo>
                      <a:pt x="3718" y="1030"/>
                    </a:lnTo>
                    <a:lnTo>
                      <a:pt x="3718" y="1028"/>
                    </a:lnTo>
                    <a:lnTo>
                      <a:pt x="3718" y="1028"/>
                    </a:lnTo>
                    <a:lnTo>
                      <a:pt x="3720" y="1028"/>
                    </a:lnTo>
                    <a:lnTo>
                      <a:pt x="3720" y="1030"/>
                    </a:lnTo>
                    <a:lnTo>
                      <a:pt x="3722" y="1031"/>
                    </a:lnTo>
                    <a:lnTo>
                      <a:pt x="3723" y="1034"/>
                    </a:lnTo>
                    <a:lnTo>
                      <a:pt x="3726" y="1038"/>
                    </a:lnTo>
                    <a:lnTo>
                      <a:pt x="3727" y="1039"/>
                    </a:lnTo>
                    <a:lnTo>
                      <a:pt x="3727" y="1040"/>
                    </a:lnTo>
                    <a:lnTo>
                      <a:pt x="3727" y="1042"/>
                    </a:lnTo>
                    <a:lnTo>
                      <a:pt x="3726" y="1042"/>
                    </a:lnTo>
                    <a:lnTo>
                      <a:pt x="3731" y="1048"/>
                    </a:lnTo>
                    <a:lnTo>
                      <a:pt x="3734" y="1054"/>
                    </a:lnTo>
                    <a:lnTo>
                      <a:pt x="3737" y="1061"/>
                    </a:lnTo>
                    <a:lnTo>
                      <a:pt x="3743" y="1070"/>
                    </a:lnTo>
                    <a:lnTo>
                      <a:pt x="3740" y="1066"/>
                    </a:lnTo>
                    <a:lnTo>
                      <a:pt x="3745" y="1078"/>
                    </a:lnTo>
                    <a:lnTo>
                      <a:pt x="3750" y="1085"/>
                    </a:lnTo>
                    <a:lnTo>
                      <a:pt x="3754" y="1093"/>
                    </a:lnTo>
                    <a:lnTo>
                      <a:pt x="3757" y="1102"/>
                    </a:lnTo>
                    <a:lnTo>
                      <a:pt x="3758" y="1100"/>
                    </a:lnTo>
                    <a:lnTo>
                      <a:pt x="3758" y="1100"/>
                    </a:lnTo>
                    <a:lnTo>
                      <a:pt x="3760" y="1101"/>
                    </a:lnTo>
                    <a:lnTo>
                      <a:pt x="3762" y="1104"/>
                    </a:lnTo>
                    <a:lnTo>
                      <a:pt x="3763" y="1107"/>
                    </a:lnTo>
                    <a:lnTo>
                      <a:pt x="3766" y="1110"/>
                    </a:lnTo>
                    <a:lnTo>
                      <a:pt x="3768" y="1113"/>
                    </a:lnTo>
                    <a:lnTo>
                      <a:pt x="3769" y="1117"/>
                    </a:lnTo>
                    <a:lnTo>
                      <a:pt x="3772" y="1121"/>
                    </a:lnTo>
                    <a:lnTo>
                      <a:pt x="3769" y="1111"/>
                    </a:lnTo>
                    <a:lnTo>
                      <a:pt x="3767" y="1101"/>
                    </a:lnTo>
                    <a:lnTo>
                      <a:pt x="3763" y="1090"/>
                    </a:lnTo>
                    <a:lnTo>
                      <a:pt x="3758" y="1078"/>
                    </a:lnTo>
                    <a:lnTo>
                      <a:pt x="3750" y="1061"/>
                    </a:lnTo>
                    <a:lnTo>
                      <a:pt x="3749" y="1060"/>
                    </a:lnTo>
                    <a:lnTo>
                      <a:pt x="3748" y="1060"/>
                    </a:lnTo>
                    <a:lnTo>
                      <a:pt x="3746" y="1060"/>
                    </a:lnTo>
                    <a:lnTo>
                      <a:pt x="3745" y="1059"/>
                    </a:lnTo>
                    <a:lnTo>
                      <a:pt x="3744" y="1057"/>
                    </a:lnTo>
                    <a:lnTo>
                      <a:pt x="3743" y="1056"/>
                    </a:lnTo>
                    <a:lnTo>
                      <a:pt x="3740" y="1053"/>
                    </a:lnTo>
                    <a:lnTo>
                      <a:pt x="3738" y="1049"/>
                    </a:lnTo>
                    <a:lnTo>
                      <a:pt x="3749" y="1070"/>
                    </a:lnTo>
                    <a:lnTo>
                      <a:pt x="3740" y="1059"/>
                    </a:lnTo>
                    <a:lnTo>
                      <a:pt x="3732" y="1038"/>
                    </a:lnTo>
                    <a:lnTo>
                      <a:pt x="3738" y="1048"/>
                    </a:lnTo>
                    <a:lnTo>
                      <a:pt x="3741" y="1051"/>
                    </a:lnTo>
                    <a:lnTo>
                      <a:pt x="3744" y="1054"/>
                    </a:lnTo>
                    <a:lnTo>
                      <a:pt x="3746" y="1054"/>
                    </a:lnTo>
                    <a:lnTo>
                      <a:pt x="3749" y="1055"/>
                    </a:lnTo>
                    <a:lnTo>
                      <a:pt x="3752" y="1059"/>
                    </a:lnTo>
                    <a:lnTo>
                      <a:pt x="3757" y="1070"/>
                    </a:lnTo>
                    <a:lnTo>
                      <a:pt x="3761" y="1076"/>
                    </a:lnTo>
                    <a:lnTo>
                      <a:pt x="3763" y="1081"/>
                    </a:lnTo>
                    <a:lnTo>
                      <a:pt x="3766" y="1085"/>
                    </a:lnTo>
                    <a:lnTo>
                      <a:pt x="3768" y="1093"/>
                    </a:lnTo>
                    <a:lnTo>
                      <a:pt x="3768" y="1095"/>
                    </a:lnTo>
                    <a:lnTo>
                      <a:pt x="3769" y="1102"/>
                    </a:lnTo>
                    <a:lnTo>
                      <a:pt x="3773" y="1113"/>
                    </a:lnTo>
                    <a:lnTo>
                      <a:pt x="3778" y="1127"/>
                    </a:lnTo>
                    <a:lnTo>
                      <a:pt x="3783" y="1141"/>
                    </a:lnTo>
                    <a:lnTo>
                      <a:pt x="3788" y="1156"/>
                    </a:lnTo>
                    <a:lnTo>
                      <a:pt x="3791" y="1169"/>
                    </a:lnTo>
                    <a:lnTo>
                      <a:pt x="3786" y="1156"/>
                    </a:lnTo>
                    <a:lnTo>
                      <a:pt x="3784" y="1153"/>
                    </a:lnTo>
                    <a:lnTo>
                      <a:pt x="3783" y="1151"/>
                    </a:lnTo>
                    <a:lnTo>
                      <a:pt x="3782" y="1151"/>
                    </a:lnTo>
                    <a:lnTo>
                      <a:pt x="3782" y="1151"/>
                    </a:lnTo>
                    <a:lnTo>
                      <a:pt x="3782" y="1152"/>
                    </a:lnTo>
                    <a:lnTo>
                      <a:pt x="3783" y="1155"/>
                    </a:lnTo>
                    <a:lnTo>
                      <a:pt x="3783" y="1157"/>
                    </a:lnTo>
                    <a:lnTo>
                      <a:pt x="3784" y="1160"/>
                    </a:lnTo>
                    <a:lnTo>
                      <a:pt x="3785" y="1163"/>
                    </a:lnTo>
                    <a:lnTo>
                      <a:pt x="3786" y="1166"/>
                    </a:lnTo>
                    <a:lnTo>
                      <a:pt x="3786" y="1168"/>
                    </a:lnTo>
                    <a:lnTo>
                      <a:pt x="3788" y="1170"/>
                    </a:lnTo>
                    <a:lnTo>
                      <a:pt x="3788" y="1172"/>
                    </a:lnTo>
                    <a:lnTo>
                      <a:pt x="3788" y="1173"/>
                    </a:lnTo>
                    <a:lnTo>
                      <a:pt x="3795" y="1185"/>
                    </a:lnTo>
                    <a:lnTo>
                      <a:pt x="3794" y="1184"/>
                    </a:lnTo>
                    <a:lnTo>
                      <a:pt x="3794" y="1183"/>
                    </a:lnTo>
                    <a:lnTo>
                      <a:pt x="3793" y="1183"/>
                    </a:lnTo>
                    <a:lnTo>
                      <a:pt x="3793" y="1184"/>
                    </a:lnTo>
                    <a:lnTo>
                      <a:pt x="3794" y="1186"/>
                    </a:lnTo>
                    <a:lnTo>
                      <a:pt x="3799" y="1196"/>
                    </a:lnTo>
                    <a:lnTo>
                      <a:pt x="3802" y="1202"/>
                    </a:lnTo>
                    <a:lnTo>
                      <a:pt x="3806" y="1207"/>
                    </a:lnTo>
                    <a:lnTo>
                      <a:pt x="3810" y="1213"/>
                    </a:lnTo>
                    <a:lnTo>
                      <a:pt x="3813" y="1223"/>
                    </a:lnTo>
                    <a:lnTo>
                      <a:pt x="3813" y="1223"/>
                    </a:lnTo>
                    <a:lnTo>
                      <a:pt x="3812" y="1223"/>
                    </a:lnTo>
                    <a:lnTo>
                      <a:pt x="3811" y="1221"/>
                    </a:lnTo>
                    <a:lnTo>
                      <a:pt x="3810" y="1220"/>
                    </a:lnTo>
                    <a:lnTo>
                      <a:pt x="3808" y="1219"/>
                    </a:lnTo>
                    <a:lnTo>
                      <a:pt x="3807" y="1218"/>
                    </a:lnTo>
                    <a:lnTo>
                      <a:pt x="3806" y="1218"/>
                    </a:lnTo>
                    <a:lnTo>
                      <a:pt x="3806" y="1218"/>
                    </a:lnTo>
                    <a:lnTo>
                      <a:pt x="3805" y="1218"/>
                    </a:lnTo>
                    <a:lnTo>
                      <a:pt x="3805" y="1220"/>
                    </a:lnTo>
                    <a:lnTo>
                      <a:pt x="3806" y="1223"/>
                    </a:lnTo>
                    <a:lnTo>
                      <a:pt x="3806" y="1228"/>
                    </a:lnTo>
                    <a:lnTo>
                      <a:pt x="3807" y="1237"/>
                    </a:lnTo>
                    <a:lnTo>
                      <a:pt x="3810" y="1251"/>
                    </a:lnTo>
                    <a:lnTo>
                      <a:pt x="3816" y="1269"/>
                    </a:lnTo>
                    <a:lnTo>
                      <a:pt x="3818" y="1270"/>
                    </a:lnTo>
                    <a:lnTo>
                      <a:pt x="3819" y="1274"/>
                    </a:lnTo>
                    <a:lnTo>
                      <a:pt x="3821" y="1279"/>
                    </a:lnTo>
                    <a:lnTo>
                      <a:pt x="3823" y="1285"/>
                    </a:lnTo>
                    <a:lnTo>
                      <a:pt x="3823" y="1283"/>
                    </a:lnTo>
                    <a:lnTo>
                      <a:pt x="3822" y="1282"/>
                    </a:lnTo>
                    <a:lnTo>
                      <a:pt x="3825" y="1300"/>
                    </a:lnTo>
                    <a:lnTo>
                      <a:pt x="3819" y="1286"/>
                    </a:lnTo>
                    <a:lnTo>
                      <a:pt x="3814" y="1270"/>
                    </a:lnTo>
                    <a:lnTo>
                      <a:pt x="3808" y="1256"/>
                    </a:lnTo>
                    <a:lnTo>
                      <a:pt x="3805" y="1256"/>
                    </a:lnTo>
                    <a:lnTo>
                      <a:pt x="3800" y="1243"/>
                    </a:lnTo>
                    <a:lnTo>
                      <a:pt x="3794" y="1231"/>
                    </a:lnTo>
                    <a:lnTo>
                      <a:pt x="3789" y="1223"/>
                    </a:lnTo>
                    <a:lnTo>
                      <a:pt x="3793" y="1234"/>
                    </a:lnTo>
                    <a:lnTo>
                      <a:pt x="3796" y="1242"/>
                    </a:lnTo>
                    <a:lnTo>
                      <a:pt x="3800" y="1251"/>
                    </a:lnTo>
                    <a:lnTo>
                      <a:pt x="3804" y="1263"/>
                    </a:lnTo>
                    <a:lnTo>
                      <a:pt x="3804" y="1264"/>
                    </a:lnTo>
                    <a:lnTo>
                      <a:pt x="3802" y="1263"/>
                    </a:lnTo>
                    <a:lnTo>
                      <a:pt x="3801" y="1262"/>
                    </a:lnTo>
                    <a:lnTo>
                      <a:pt x="3800" y="1259"/>
                    </a:lnTo>
                    <a:lnTo>
                      <a:pt x="3799" y="1257"/>
                    </a:lnTo>
                    <a:lnTo>
                      <a:pt x="3797" y="1254"/>
                    </a:lnTo>
                    <a:lnTo>
                      <a:pt x="3796" y="1252"/>
                    </a:lnTo>
                    <a:lnTo>
                      <a:pt x="3795" y="1251"/>
                    </a:lnTo>
                    <a:lnTo>
                      <a:pt x="3799" y="1253"/>
                    </a:lnTo>
                    <a:lnTo>
                      <a:pt x="3794" y="1237"/>
                    </a:lnTo>
                    <a:lnTo>
                      <a:pt x="3788" y="1224"/>
                    </a:lnTo>
                    <a:lnTo>
                      <a:pt x="3780" y="1209"/>
                    </a:lnTo>
                    <a:lnTo>
                      <a:pt x="3772" y="1190"/>
                    </a:lnTo>
                    <a:lnTo>
                      <a:pt x="3772" y="1189"/>
                    </a:lnTo>
                    <a:lnTo>
                      <a:pt x="3772" y="1187"/>
                    </a:lnTo>
                    <a:lnTo>
                      <a:pt x="3772" y="1189"/>
                    </a:lnTo>
                    <a:lnTo>
                      <a:pt x="3772" y="1189"/>
                    </a:lnTo>
                    <a:lnTo>
                      <a:pt x="3773" y="1190"/>
                    </a:lnTo>
                    <a:lnTo>
                      <a:pt x="3762" y="1167"/>
                    </a:lnTo>
                    <a:lnTo>
                      <a:pt x="3752" y="1144"/>
                    </a:lnTo>
                    <a:lnTo>
                      <a:pt x="3740" y="1123"/>
                    </a:lnTo>
                    <a:lnTo>
                      <a:pt x="3745" y="1129"/>
                    </a:lnTo>
                    <a:lnTo>
                      <a:pt x="3738" y="1116"/>
                    </a:lnTo>
                    <a:lnTo>
                      <a:pt x="3727" y="1099"/>
                    </a:lnTo>
                    <a:lnTo>
                      <a:pt x="3715" y="1081"/>
                    </a:lnTo>
                    <a:lnTo>
                      <a:pt x="3701" y="1060"/>
                    </a:lnTo>
                    <a:lnTo>
                      <a:pt x="3700" y="1061"/>
                    </a:lnTo>
                    <a:lnTo>
                      <a:pt x="3700" y="1061"/>
                    </a:lnTo>
                    <a:lnTo>
                      <a:pt x="3700" y="1061"/>
                    </a:lnTo>
                    <a:lnTo>
                      <a:pt x="3699" y="1060"/>
                    </a:lnTo>
                    <a:lnTo>
                      <a:pt x="3698" y="1057"/>
                    </a:lnTo>
                    <a:lnTo>
                      <a:pt x="3696" y="1055"/>
                    </a:lnTo>
                    <a:lnTo>
                      <a:pt x="3695" y="1053"/>
                    </a:lnTo>
                    <a:lnTo>
                      <a:pt x="3694" y="1050"/>
                    </a:lnTo>
                    <a:lnTo>
                      <a:pt x="3693" y="1048"/>
                    </a:lnTo>
                    <a:lnTo>
                      <a:pt x="3693" y="1048"/>
                    </a:lnTo>
                    <a:lnTo>
                      <a:pt x="3679" y="1028"/>
                    </a:lnTo>
                    <a:lnTo>
                      <a:pt x="3667" y="1011"/>
                    </a:lnTo>
                    <a:lnTo>
                      <a:pt x="3670" y="1019"/>
                    </a:lnTo>
                    <a:lnTo>
                      <a:pt x="3673" y="1026"/>
                    </a:lnTo>
                    <a:lnTo>
                      <a:pt x="3676" y="1030"/>
                    </a:lnTo>
                    <a:lnTo>
                      <a:pt x="3679" y="1034"/>
                    </a:lnTo>
                    <a:lnTo>
                      <a:pt x="3683" y="1042"/>
                    </a:lnTo>
                    <a:lnTo>
                      <a:pt x="3687" y="1047"/>
                    </a:lnTo>
                    <a:lnTo>
                      <a:pt x="3689" y="1050"/>
                    </a:lnTo>
                    <a:lnTo>
                      <a:pt x="3692" y="1050"/>
                    </a:lnTo>
                    <a:lnTo>
                      <a:pt x="3696" y="1061"/>
                    </a:lnTo>
                    <a:lnTo>
                      <a:pt x="3703" y="1072"/>
                    </a:lnTo>
                    <a:lnTo>
                      <a:pt x="3709" y="1082"/>
                    </a:lnTo>
                    <a:lnTo>
                      <a:pt x="3712" y="1090"/>
                    </a:lnTo>
                    <a:lnTo>
                      <a:pt x="3711" y="1088"/>
                    </a:lnTo>
                    <a:lnTo>
                      <a:pt x="3711" y="1085"/>
                    </a:lnTo>
                    <a:lnTo>
                      <a:pt x="3711" y="1085"/>
                    </a:lnTo>
                    <a:lnTo>
                      <a:pt x="3711" y="1085"/>
                    </a:lnTo>
                    <a:lnTo>
                      <a:pt x="3712" y="1087"/>
                    </a:lnTo>
                    <a:lnTo>
                      <a:pt x="3713" y="1088"/>
                    </a:lnTo>
                    <a:lnTo>
                      <a:pt x="3716" y="1090"/>
                    </a:lnTo>
                    <a:lnTo>
                      <a:pt x="3717" y="1093"/>
                    </a:lnTo>
                    <a:lnTo>
                      <a:pt x="3720" y="1095"/>
                    </a:lnTo>
                    <a:lnTo>
                      <a:pt x="3721" y="1098"/>
                    </a:lnTo>
                    <a:lnTo>
                      <a:pt x="3722" y="1100"/>
                    </a:lnTo>
                    <a:lnTo>
                      <a:pt x="3723" y="1101"/>
                    </a:lnTo>
                    <a:lnTo>
                      <a:pt x="3724" y="1102"/>
                    </a:lnTo>
                    <a:lnTo>
                      <a:pt x="3726" y="1107"/>
                    </a:lnTo>
                    <a:lnTo>
                      <a:pt x="3728" y="1113"/>
                    </a:lnTo>
                    <a:lnTo>
                      <a:pt x="3732" y="1119"/>
                    </a:lnTo>
                    <a:lnTo>
                      <a:pt x="3733" y="1124"/>
                    </a:lnTo>
                    <a:lnTo>
                      <a:pt x="3732" y="1126"/>
                    </a:lnTo>
                    <a:lnTo>
                      <a:pt x="3732" y="1127"/>
                    </a:lnTo>
                    <a:lnTo>
                      <a:pt x="3732" y="1126"/>
                    </a:lnTo>
                    <a:lnTo>
                      <a:pt x="3732" y="1123"/>
                    </a:lnTo>
                    <a:lnTo>
                      <a:pt x="3731" y="1121"/>
                    </a:lnTo>
                    <a:lnTo>
                      <a:pt x="3729" y="1117"/>
                    </a:lnTo>
                    <a:lnTo>
                      <a:pt x="3727" y="1113"/>
                    </a:lnTo>
                    <a:lnTo>
                      <a:pt x="3726" y="1111"/>
                    </a:lnTo>
                    <a:lnTo>
                      <a:pt x="3723" y="1108"/>
                    </a:lnTo>
                    <a:lnTo>
                      <a:pt x="3723" y="1107"/>
                    </a:lnTo>
                    <a:lnTo>
                      <a:pt x="3722" y="1107"/>
                    </a:lnTo>
                    <a:lnTo>
                      <a:pt x="3722" y="1108"/>
                    </a:lnTo>
                    <a:lnTo>
                      <a:pt x="3723" y="1110"/>
                    </a:lnTo>
                    <a:lnTo>
                      <a:pt x="3723" y="1112"/>
                    </a:lnTo>
                    <a:lnTo>
                      <a:pt x="3724" y="1115"/>
                    </a:lnTo>
                    <a:lnTo>
                      <a:pt x="3726" y="1117"/>
                    </a:lnTo>
                    <a:lnTo>
                      <a:pt x="3726" y="1121"/>
                    </a:lnTo>
                    <a:lnTo>
                      <a:pt x="3727" y="1123"/>
                    </a:lnTo>
                    <a:lnTo>
                      <a:pt x="3728" y="1126"/>
                    </a:lnTo>
                    <a:lnTo>
                      <a:pt x="3728" y="1127"/>
                    </a:lnTo>
                    <a:lnTo>
                      <a:pt x="3729" y="1128"/>
                    </a:lnTo>
                    <a:lnTo>
                      <a:pt x="3728" y="1128"/>
                    </a:lnTo>
                    <a:lnTo>
                      <a:pt x="3728" y="1128"/>
                    </a:lnTo>
                    <a:lnTo>
                      <a:pt x="3727" y="1127"/>
                    </a:lnTo>
                    <a:lnTo>
                      <a:pt x="3724" y="1123"/>
                    </a:lnTo>
                    <a:lnTo>
                      <a:pt x="3740" y="1152"/>
                    </a:lnTo>
                    <a:lnTo>
                      <a:pt x="3754" y="1185"/>
                    </a:lnTo>
                    <a:lnTo>
                      <a:pt x="3768" y="1215"/>
                    </a:lnTo>
                    <a:lnTo>
                      <a:pt x="3763" y="1198"/>
                    </a:lnTo>
                    <a:lnTo>
                      <a:pt x="3767" y="1208"/>
                    </a:lnTo>
                    <a:lnTo>
                      <a:pt x="3772" y="1219"/>
                    </a:lnTo>
                    <a:lnTo>
                      <a:pt x="3776" y="1231"/>
                    </a:lnTo>
                    <a:lnTo>
                      <a:pt x="3778" y="1240"/>
                    </a:lnTo>
                    <a:lnTo>
                      <a:pt x="3779" y="1245"/>
                    </a:lnTo>
                    <a:lnTo>
                      <a:pt x="3773" y="1229"/>
                    </a:lnTo>
                    <a:lnTo>
                      <a:pt x="3766" y="1212"/>
                    </a:lnTo>
                    <a:lnTo>
                      <a:pt x="3766" y="1214"/>
                    </a:lnTo>
                    <a:lnTo>
                      <a:pt x="3767" y="1220"/>
                    </a:lnTo>
                    <a:lnTo>
                      <a:pt x="3769" y="1228"/>
                    </a:lnTo>
                    <a:lnTo>
                      <a:pt x="3773" y="1235"/>
                    </a:lnTo>
                    <a:lnTo>
                      <a:pt x="3776" y="1241"/>
                    </a:lnTo>
                    <a:lnTo>
                      <a:pt x="3776" y="1243"/>
                    </a:lnTo>
                    <a:lnTo>
                      <a:pt x="3794" y="1277"/>
                    </a:lnTo>
                    <a:lnTo>
                      <a:pt x="3789" y="1262"/>
                    </a:lnTo>
                    <a:lnTo>
                      <a:pt x="3793" y="1270"/>
                    </a:lnTo>
                    <a:lnTo>
                      <a:pt x="3796" y="1282"/>
                    </a:lnTo>
                    <a:lnTo>
                      <a:pt x="3801" y="1298"/>
                    </a:lnTo>
                    <a:lnTo>
                      <a:pt x="3805" y="1315"/>
                    </a:lnTo>
                    <a:lnTo>
                      <a:pt x="3808" y="1331"/>
                    </a:lnTo>
                    <a:lnTo>
                      <a:pt x="3804" y="1319"/>
                    </a:lnTo>
                    <a:lnTo>
                      <a:pt x="3799" y="1304"/>
                    </a:lnTo>
                    <a:lnTo>
                      <a:pt x="3794" y="1286"/>
                    </a:lnTo>
                    <a:lnTo>
                      <a:pt x="3788" y="1268"/>
                    </a:lnTo>
                    <a:lnTo>
                      <a:pt x="3785" y="1264"/>
                    </a:lnTo>
                    <a:lnTo>
                      <a:pt x="3784" y="1263"/>
                    </a:lnTo>
                    <a:lnTo>
                      <a:pt x="3784" y="1262"/>
                    </a:lnTo>
                    <a:lnTo>
                      <a:pt x="3783" y="1262"/>
                    </a:lnTo>
                    <a:lnTo>
                      <a:pt x="3783" y="1263"/>
                    </a:lnTo>
                    <a:lnTo>
                      <a:pt x="3783" y="1264"/>
                    </a:lnTo>
                    <a:lnTo>
                      <a:pt x="3783" y="1266"/>
                    </a:lnTo>
                    <a:lnTo>
                      <a:pt x="3783" y="1268"/>
                    </a:lnTo>
                    <a:lnTo>
                      <a:pt x="3783" y="1269"/>
                    </a:lnTo>
                    <a:lnTo>
                      <a:pt x="3782" y="1269"/>
                    </a:lnTo>
                    <a:lnTo>
                      <a:pt x="3782" y="1269"/>
                    </a:lnTo>
                    <a:lnTo>
                      <a:pt x="3780" y="1266"/>
                    </a:lnTo>
                    <a:lnTo>
                      <a:pt x="3779" y="1264"/>
                    </a:lnTo>
                    <a:lnTo>
                      <a:pt x="3780" y="1270"/>
                    </a:lnTo>
                    <a:lnTo>
                      <a:pt x="3784" y="1279"/>
                    </a:lnTo>
                    <a:lnTo>
                      <a:pt x="3786" y="1285"/>
                    </a:lnTo>
                    <a:lnTo>
                      <a:pt x="3788" y="1293"/>
                    </a:lnTo>
                    <a:lnTo>
                      <a:pt x="3780" y="1279"/>
                    </a:lnTo>
                    <a:lnTo>
                      <a:pt x="3773" y="1259"/>
                    </a:lnTo>
                    <a:lnTo>
                      <a:pt x="3765" y="1239"/>
                    </a:lnTo>
                    <a:lnTo>
                      <a:pt x="3755" y="1220"/>
                    </a:lnTo>
                    <a:lnTo>
                      <a:pt x="3756" y="1223"/>
                    </a:lnTo>
                    <a:lnTo>
                      <a:pt x="3758" y="1225"/>
                    </a:lnTo>
                    <a:lnTo>
                      <a:pt x="3749" y="1197"/>
                    </a:lnTo>
                    <a:lnTo>
                      <a:pt x="3737" y="1172"/>
                    </a:lnTo>
                    <a:lnTo>
                      <a:pt x="3739" y="1177"/>
                    </a:lnTo>
                    <a:lnTo>
                      <a:pt x="3740" y="1180"/>
                    </a:lnTo>
                    <a:lnTo>
                      <a:pt x="3741" y="1184"/>
                    </a:lnTo>
                    <a:lnTo>
                      <a:pt x="3743" y="1186"/>
                    </a:lnTo>
                    <a:lnTo>
                      <a:pt x="3745" y="1189"/>
                    </a:lnTo>
                    <a:lnTo>
                      <a:pt x="3743" y="1187"/>
                    </a:lnTo>
                    <a:lnTo>
                      <a:pt x="3740" y="1181"/>
                    </a:lnTo>
                    <a:lnTo>
                      <a:pt x="3737" y="1174"/>
                    </a:lnTo>
                    <a:lnTo>
                      <a:pt x="3733" y="1168"/>
                    </a:lnTo>
                    <a:lnTo>
                      <a:pt x="3734" y="1173"/>
                    </a:lnTo>
                    <a:lnTo>
                      <a:pt x="3734" y="1175"/>
                    </a:lnTo>
                    <a:lnTo>
                      <a:pt x="3735" y="1177"/>
                    </a:lnTo>
                    <a:lnTo>
                      <a:pt x="3735" y="1178"/>
                    </a:lnTo>
                    <a:lnTo>
                      <a:pt x="3735" y="1178"/>
                    </a:lnTo>
                    <a:lnTo>
                      <a:pt x="3734" y="1178"/>
                    </a:lnTo>
                    <a:lnTo>
                      <a:pt x="3734" y="1178"/>
                    </a:lnTo>
                    <a:lnTo>
                      <a:pt x="3734" y="1179"/>
                    </a:lnTo>
                    <a:lnTo>
                      <a:pt x="3734" y="1179"/>
                    </a:lnTo>
                    <a:lnTo>
                      <a:pt x="3734" y="1180"/>
                    </a:lnTo>
                    <a:lnTo>
                      <a:pt x="3735" y="1183"/>
                    </a:lnTo>
                    <a:lnTo>
                      <a:pt x="3728" y="1168"/>
                    </a:lnTo>
                    <a:lnTo>
                      <a:pt x="3721" y="1152"/>
                    </a:lnTo>
                    <a:lnTo>
                      <a:pt x="3721" y="1150"/>
                    </a:lnTo>
                    <a:lnTo>
                      <a:pt x="3722" y="1150"/>
                    </a:lnTo>
                    <a:lnTo>
                      <a:pt x="3722" y="1150"/>
                    </a:lnTo>
                    <a:lnTo>
                      <a:pt x="3723" y="1151"/>
                    </a:lnTo>
                    <a:lnTo>
                      <a:pt x="3724" y="1152"/>
                    </a:lnTo>
                    <a:lnTo>
                      <a:pt x="3724" y="1153"/>
                    </a:lnTo>
                    <a:lnTo>
                      <a:pt x="3726" y="1153"/>
                    </a:lnTo>
                    <a:lnTo>
                      <a:pt x="3727" y="1155"/>
                    </a:lnTo>
                    <a:lnTo>
                      <a:pt x="3728" y="1153"/>
                    </a:lnTo>
                    <a:lnTo>
                      <a:pt x="3723" y="1145"/>
                    </a:lnTo>
                    <a:lnTo>
                      <a:pt x="3721" y="1136"/>
                    </a:lnTo>
                    <a:lnTo>
                      <a:pt x="3718" y="1128"/>
                    </a:lnTo>
                    <a:lnTo>
                      <a:pt x="3711" y="1116"/>
                    </a:lnTo>
                    <a:lnTo>
                      <a:pt x="3713" y="1121"/>
                    </a:lnTo>
                    <a:lnTo>
                      <a:pt x="3715" y="1123"/>
                    </a:lnTo>
                    <a:lnTo>
                      <a:pt x="3715" y="1126"/>
                    </a:lnTo>
                    <a:lnTo>
                      <a:pt x="3715" y="1126"/>
                    </a:lnTo>
                    <a:lnTo>
                      <a:pt x="3715" y="1126"/>
                    </a:lnTo>
                    <a:lnTo>
                      <a:pt x="3713" y="1124"/>
                    </a:lnTo>
                    <a:lnTo>
                      <a:pt x="3712" y="1123"/>
                    </a:lnTo>
                    <a:lnTo>
                      <a:pt x="3710" y="1121"/>
                    </a:lnTo>
                    <a:lnTo>
                      <a:pt x="3709" y="1118"/>
                    </a:lnTo>
                    <a:lnTo>
                      <a:pt x="3706" y="1116"/>
                    </a:lnTo>
                    <a:lnTo>
                      <a:pt x="3705" y="1113"/>
                    </a:lnTo>
                    <a:lnTo>
                      <a:pt x="3703" y="1111"/>
                    </a:lnTo>
                    <a:lnTo>
                      <a:pt x="3701" y="1107"/>
                    </a:lnTo>
                    <a:lnTo>
                      <a:pt x="3700" y="1106"/>
                    </a:lnTo>
                    <a:lnTo>
                      <a:pt x="3698" y="1104"/>
                    </a:lnTo>
                    <a:lnTo>
                      <a:pt x="3700" y="1108"/>
                    </a:lnTo>
                    <a:lnTo>
                      <a:pt x="3693" y="1098"/>
                    </a:lnTo>
                    <a:lnTo>
                      <a:pt x="3690" y="1088"/>
                    </a:lnTo>
                    <a:lnTo>
                      <a:pt x="3693" y="1093"/>
                    </a:lnTo>
                    <a:lnTo>
                      <a:pt x="3695" y="1096"/>
                    </a:lnTo>
                    <a:lnTo>
                      <a:pt x="3696" y="1100"/>
                    </a:lnTo>
                    <a:lnTo>
                      <a:pt x="3698" y="1102"/>
                    </a:lnTo>
                    <a:lnTo>
                      <a:pt x="3700" y="1104"/>
                    </a:lnTo>
                    <a:lnTo>
                      <a:pt x="3700" y="1105"/>
                    </a:lnTo>
                    <a:lnTo>
                      <a:pt x="3701" y="1104"/>
                    </a:lnTo>
                    <a:lnTo>
                      <a:pt x="3689" y="1084"/>
                    </a:lnTo>
                    <a:lnTo>
                      <a:pt x="3695" y="1089"/>
                    </a:lnTo>
                    <a:lnTo>
                      <a:pt x="3677" y="1057"/>
                    </a:lnTo>
                    <a:lnTo>
                      <a:pt x="3673" y="1054"/>
                    </a:lnTo>
                    <a:lnTo>
                      <a:pt x="3668" y="1050"/>
                    </a:lnTo>
                    <a:lnTo>
                      <a:pt x="3664" y="1047"/>
                    </a:lnTo>
                    <a:lnTo>
                      <a:pt x="3659" y="1044"/>
                    </a:lnTo>
                    <a:lnTo>
                      <a:pt x="3653" y="1031"/>
                    </a:lnTo>
                    <a:lnTo>
                      <a:pt x="3644" y="1019"/>
                    </a:lnTo>
                    <a:lnTo>
                      <a:pt x="3647" y="1021"/>
                    </a:lnTo>
                    <a:lnTo>
                      <a:pt x="3643" y="1013"/>
                    </a:lnTo>
                    <a:lnTo>
                      <a:pt x="3637" y="1003"/>
                    </a:lnTo>
                    <a:lnTo>
                      <a:pt x="3631" y="993"/>
                    </a:lnTo>
                    <a:lnTo>
                      <a:pt x="3625" y="985"/>
                    </a:lnTo>
                    <a:lnTo>
                      <a:pt x="3619" y="978"/>
                    </a:lnTo>
                    <a:lnTo>
                      <a:pt x="3616" y="975"/>
                    </a:lnTo>
                    <a:lnTo>
                      <a:pt x="3616" y="975"/>
                    </a:lnTo>
                    <a:lnTo>
                      <a:pt x="3616" y="974"/>
                    </a:lnTo>
                    <a:lnTo>
                      <a:pt x="3617" y="975"/>
                    </a:lnTo>
                    <a:lnTo>
                      <a:pt x="3619" y="976"/>
                    </a:lnTo>
                    <a:lnTo>
                      <a:pt x="3620" y="977"/>
                    </a:lnTo>
                    <a:lnTo>
                      <a:pt x="3621" y="978"/>
                    </a:lnTo>
                    <a:lnTo>
                      <a:pt x="3623" y="981"/>
                    </a:lnTo>
                    <a:lnTo>
                      <a:pt x="3626" y="983"/>
                    </a:lnTo>
                    <a:lnTo>
                      <a:pt x="3628" y="986"/>
                    </a:lnTo>
                    <a:lnTo>
                      <a:pt x="3631" y="988"/>
                    </a:lnTo>
                    <a:lnTo>
                      <a:pt x="3633" y="991"/>
                    </a:lnTo>
                    <a:lnTo>
                      <a:pt x="3636" y="993"/>
                    </a:lnTo>
                    <a:lnTo>
                      <a:pt x="3637" y="994"/>
                    </a:lnTo>
                    <a:lnTo>
                      <a:pt x="3639" y="997"/>
                    </a:lnTo>
                    <a:lnTo>
                      <a:pt x="3640" y="998"/>
                    </a:lnTo>
                    <a:lnTo>
                      <a:pt x="3642" y="998"/>
                    </a:lnTo>
                    <a:lnTo>
                      <a:pt x="3643" y="999"/>
                    </a:lnTo>
                    <a:lnTo>
                      <a:pt x="3643" y="998"/>
                    </a:lnTo>
                    <a:lnTo>
                      <a:pt x="3643" y="997"/>
                    </a:lnTo>
                    <a:lnTo>
                      <a:pt x="3642" y="994"/>
                    </a:lnTo>
                    <a:lnTo>
                      <a:pt x="3640" y="992"/>
                    </a:lnTo>
                    <a:lnTo>
                      <a:pt x="3638" y="988"/>
                    </a:lnTo>
                    <a:lnTo>
                      <a:pt x="3634" y="982"/>
                    </a:lnTo>
                    <a:lnTo>
                      <a:pt x="3631" y="976"/>
                    </a:lnTo>
                    <a:lnTo>
                      <a:pt x="3626" y="969"/>
                    </a:lnTo>
                    <a:lnTo>
                      <a:pt x="3619" y="959"/>
                    </a:lnTo>
                    <a:lnTo>
                      <a:pt x="3614" y="953"/>
                    </a:lnTo>
                    <a:lnTo>
                      <a:pt x="3610" y="952"/>
                    </a:lnTo>
                    <a:lnTo>
                      <a:pt x="3606" y="949"/>
                    </a:lnTo>
                    <a:lnTo>
                      <a:pt x="3603" y="948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2"/>
                    </a:lnTo>
                    <a:lnTo>
                      <a:pt x="3593" y="935"/>
                    </a:lnTo>
                    <a:lnTo>
                      <a:pt x="3589" y="931"/>
                    </a:lnTo>
                    <a:lnTo>
                      <a:pt x="3584" y="927"/>
                    </a:lnTo>
                    <a:lnTo>
                      <a:pt x="3580" y="923"/>
                    </a:lnTo>
                    <a:lnTo>
                      <a:pt x="3584" y="930"/>
                    </a:lnTo>
                    <a:lnTo>
                      <a:pt x="3589" y="937"/>
                    </a:lnTo>
                    <a:lnTo>
                      <a:pt x="3594" y="942"/>
                    </a:lnTo>
                    <a:lnTo>
                      <a:pt x="3591" y="938"/>
                    </a:lnTo>
                    <a:lnTo>
                      <a:pt x="3586" y="932"/>
                    </a:lnTo>
                    <a:lnTo>
                      <a:pt x="3581" y="925"/>
                    </a:lnTo>
                    <a:lnTo>
                      <a:pt x="3575" y="918"/>
                    </a:lnTo>
                    <a:lnTo>
                      <a:pt x="3570" y="912"/>
                    </a:lnTo>
                    <a:lnTo>
                      <a:pt x="3571" y="913"/>
                    </a:lnTo>
                    <a:lnTo>
                      <a:pt x="3572" y="913"/>
                    </a:lnTo>
                    <a:lnTo>
                      <a:pt x="3572" y="912"/>
                    </a:lnTo>
                    <a:lnTo>
                      <a:pt x="3572" y="910"/>
                    </a:lnTo>
                    <a:lnTo>
                      <a:pt x="3571" y="909"/>
                    </a:lnTo>
                    <a:lnTo>
                      <a:pt x="3570" y="907"/>
                    </a:lnTo>
                    <a:lnTo>
                      <a:pt x="3567" y="904"/>
                    </a:lnTo>
                    <a:lnTo>
                      <a:pt x="3566" y="902"/>
                    </a:lnTo>
                    <a:lnTo>
                      <a:pt x="3565" y="900"/>
                    </a:lnTo>
                    <a:lnTo>
                      <a:pt x="3564" y="898"/>
                    </a:lnTo>
                    <a:lnTo>
                      <a:pt x="3563" y="896"/>
                    </a:lnTo>
                    <a:lnTo>
                      <a:pt x="3561" y="896"/>
                    </a:lnTo>
                    <a:lnTo>
                      <a:pt x="3563" y="896"/>
                    </a:lnTo>
                    <a:lnTo>
                      <a:pt x="3564" y="896"/>
                    </a:lnTo>
                    <a:lnTo>
                      <a:pt x="3552" y="880"/>
                    </a:lnTo>
                    <a:lnTo>
                      <a:pt x="3539" y="864"/>
                    </a:lnTo>
                    <a:lnTo>
                      <a:pt x="3527" y="852"/>
                    </a:lnTo>
                    <a:lnTo>
                      <a:pt x="3516" y="844"/>
                    </a:lnTo>
                    <a:lnTo>
                      <a:pt x="3510" y="833"/>
                    </a:lnTo>
                    <a:lnTo>
                      <a:pt x="3501" y="822"/>
                    </a:lnTo>
                    <a:lnTo>
                      <a:pt x="3490" y="811"/>
                    </a:lnTo>
                    <a:lnTo>
                      <a:pt x="3477" y="796"/>
                    </a:lnTo>
                    <a:lnTo>
                      <a:pt x="3480" y="799"/>
                    </a:lnTo>
                    <a:lnTo>
                      <a:pt x="3484" y="802"/>
                    </a:lnTo>
                    <a:lnTo>
                      <a:pt x="3487" y="806"/>
                    </a:lnTo>
                    <a:lnTo>
                      <a:pt x="3491" y="811"/>
                    </a:lnTo>
                    <a:lnTo>
                      <a:pt x="3492" y="812"/>
                    </a:lnTo>
                    <a:lnTo>
                      <a:pt x="3493" y="812"/>
                    </a:lnTo>
                    <a:lnTo>
                      <a:pt x="3494" y="812"/>
                    </a:lnTo>
                    <a:lnTo>
                      <a:pt x="3493" y="811"/>
                    </a:lnTo>
                    <a:lnTo>
                      <a:pt x="3493" y="810"/>
                    </a:lnTo>
                    <a:lnTo>
                      <a:pt x="3492" y="808"/>
                    </a:lnTo>
                    <a:lnTo>
                      <a:pt x="3491" y="807"/>
                    </a:lnTo>
                    <a:lnTo>
                      <a:pt x="3490" y="805"/>
                    </a:lnTo>
                    <a:lnTo>
                      <a:pt x="3488" y="804"/>
                    </a:lnTo>
                    <a:lnTo>
                      <a:pt x="3486" y="801"/>
                    </a:lnTo>
                    <a:lnTo>
                      <a:pt x="3486" y="800"/>
                    </a:lnTo>
                    <a:lnTo>
                      <a:pt x="3485" y="799"/>
                    </a:lnTo>
                    <a:lnTo>
                      <a:pt x="3485" y="799"/>
                    </a:lnTo>
                    <a:lnTo>
                      <a:pt x="3485" y="799"/>
                    </a:lnTo>
                    <a:lnTo>
                      <a:pt x="3486" y="799"/>
                    </a:lnTo>
                    <a:lnTo>
                      <a:pt x="3488" y="801"/>
                    </a:lnTo>
                    <a:lnTo>
                      <a:pt x="3491" y="804"/>
                    </a:lnTo>
                    <a:lnTo>
                      <a:pt x="3490" y="802"/>
                    </a:lnTo>
                    <a:lnTo>
                      <a:pt x="3490" y="802"/>
                    </a:lnTo>
                    <a:lnTo>
                      <a:pt x="3490" y="802"/>
                    </a:lnTo>
                    <a:lnTo>
                      <a:pt x="3490" y="804"/>
                    </a:lnTo>
                    <a:lnTo>
                      <a:pt x="3491" y="805"/>
                    </a:lnTo>
                    <a:lnTo>
                      <a:pt x="3492" y="806"/>
                    </a:lnTo>
                    <a:lnTo>
                      <a:pt x="3493" y="808"/>
                    </a:lnTo>
                    <a:lnTo>
                      <a:pt x="3497" y="811"/>
                    </a:lnTo>
                    <a:lnTo>
                      <a:pt x="3499" y="814"/>
                    </a:lnTo>
                    <a:lnTo>
                      <a:pt x="3502" y="817"/>
                    </a:lnTo>
                    <a:lnTo>
                      <a:pt x="3504" y="818"/>
                    </a:lnTo>
                    <a:lnTo>
                      <a:pt x="3507" y="819"/>
                    </a:lnTo>
                    <a:lnTo>
                      <a:pt x="3508" y="819"/>
                    </a:lnTo>
                    <a:lnTo>
                      <a:pt x="3508" y="818"/>
                    </a:lnTo>
                    <a:lnTo>
                      <a:pt x="3493" y="799"/>
                    </a:lnTo>
                    <a:lnTo>
                      <a:pt x="3501" y="804"/>
                    </a:lnTo>
                    <a:lnTo>
                      <a:pt x="3479" y="773"/>
                    </a:lnTo>
                    <a:lnTo>
                      <a:pt x="3477" y="774"/>
                    </a:lnTo>
                    <a:lnTo>
                      <a:pt x="3479" y="776"/>
                    </a:lnTo>
                    <a:lnTo>
                      <a:pt x="3479" y="777"/>
                    </a:lnTo>
                    <a:lnTo>
                      <a:pt x="3480" y="778"/>
                    </a:lnTo>
                    <a:lnTo>
                      <a:pt x="3457" y="754"/>
                    </a:lnTo>
                    <a:lnTo>
                      <a:pt x="3434" y="729"/>
                    </a:lnTo>
                    <a:lnTo>
                      <a:pt x="3409" y="706"/>
                    </a:lnTo>
                    <a:lnTo>
                      <a:pt x="3387" y="687"/>
                    </a:lnTo>
                    <a:lnTo>
                      <a:pt x="3381" y="684"/>
                    </a:lnTo>
                    <a:lnTo>
                      <a:pt x="3373" y="680"/>
                    </a:lnTo>
                    <a:lnTo>
                      <a:pt x="3362" y="672"/>
                    </a:lnTo>
                    <a:lnTo>
                      <a:pt x="3350" y="661"/>
                    </a:lnTo>
                    <a:lnTo>
                      <a:pt x="3335" y="650"/>
                    </a:lnTo>
                    <a:lnTo>
                      <a:pt x="3322" y="640"/>
                    </a:lnTo>
                    <a:lnTo>
                      <a:pt x="3308" y="630"/>
                    </a:lnTo>
                    <a:lnTo>
                      <a:pt x="3296" y="621"/>
                    </a:lnTo>
                    <a:lnTo>
                      <a:pt x="3285" y="615"/>
                    </a:lnTo>
                    <a:lnTo>
                      <a:pt x="3290" y="616"/>
                    </a:lnTo>
                    <a:lnTo>
                      <a:pt x="3292" y="616"/>
                    </a:lnTo>
                    <a:lnTo>
                      <a:pt x="3296" y="616"/>
                    </a:lnTo>
                    <a:lnTo>
                      <a:pt x="3297" y="615"/>
                    </a:lnTo>
                    <a:lnTo>
                      <a:pt x="3299" y="614"/>
                    </a:lnTo>
                    <a:lnTo>
                      <a:pt x="3297" y="612"/>
                    </a:lnTo>
                    <a:lnTo>
                      <a:pt x="3306" y="616"/>
                    </a:lnTo>
                    <a:lnTo>
                      <a:pt x="3317" y="623"/>
                    </a:lnTo>
                    <a:lnTo>
                      <a:pt x="3329" y="631"/>
                    </a:lnTo>
                    <a:lnTo>
                      <a:pt x="3329" y="632"/>
                    </a:lnTo>
                    <a:lnTo>
                      <a:pt x="3330" y="633"/>
                    </a:lnTo>
                    <a:lnTo>
                      <a:pt x="3331" y="636"/>
                    </a:lnTo>
                    <a:lnTo>
                      <a:pt x="3333" y="637"/>
                    </a:lnTo>
                    <a:lnTo>
                      <a:pt x="3334" y="640"/>
                    </a:lnTo>
                    <a:lnTo>
                      <a:pt x="3335" y="641"/>
                    </a:lnTo>
                    <a:lnTo>
                      <a:pt x="3336" y="642"/>
                    </a:lnTo>
                    <a:lnTo>
                      <a:pt x="3336" y="643"/>
                    </a:lnTo>
                    <a:lnTo>
                      <a:pt x="3336" y="643"/>
                    </a:lnTo>
                    <a:lnTo>
                      <a:pt x="3335" y="643"/>
                    </a:lnTo>
                    <a:lnTo>
                      <a:pt x="3333" y="642"/>
                    </a:lnTo>
                    <a:lnTo>
                      <a:pt x="3337" y="646"/>
                    </a:lnTo>
                    <a:lnTo>
                      <a:pt x="3341" y="648"/>
                    </a:lnTo>
                    <a:lnTo>
                      <a:pt x="3344" y="650"/>
                    </a:lnTo>
                    <a:lnTo>
                      <a:pt x="3346" y="652"/>
                    </a:lnTo>
                    <a:lnTo>
                      <a:pt x="3347" y="652"/>
                    </a:lnTo>
                    <a:lnTo>
                      <a:pt x="3347" y="652"/>
                    </a:lnTo>
                    <a:lnTo>
                      <a:pt x="3347" y="652"/>
                    </a:lnTo>
                    <a:lnTo>
                      <a:pt x="3346" y="650"/>
                    </a:lnTo>
                    <a:lnTo>
                      <a:pt x="3346" y="649"/>
                    </a:lnTo>
                    <a:lnTo>
                      <a:pt x="3345" y="647"/>
                    </a:lnTo>
                    <a:lnTo>
                      <a:pt x="3344" y="646"/>
                    </a:lnTo>
                    <a:lnTo>
                      <a:pt x="3342" y="644"/>
                    </a:lnTo>
                    <a:lnTo>
                      <a:pt x="3341" y="642"/>
                    </a:lnTo>
                    <a:lnTo>
                      <a:pt x="3340" y="641"/>
                    </a:lnTo>
                    <a:lnTo>
                      <a:pt x="3340" y="640"/>
                    </a:lnTo>
                    <a:lnTo>
                      <a:pt x="3340" y="640"/>
                    </a:lnTo>
                    <a:lnTo>
                      <a:pt x="3341" y="640"/>
                    </a:lnTo>
                    <a:lnTo>
                      <a:pt x="3342" y="640"/>
                    </a:lnTo>
                    <a:lnTo>
                      <a:pt x="3322" y="624"/>
                    </a:lnTo>
                    <a:lnTo>
                      <a:pt x="3302" y="612"/>
                    </a:lnTo>
                    <a:lnTo>
                      <a:pt x="3285" y="601"/>
                    </a:lnTo>
                    <a:lnTo>
                      <a:pt x="3269" y="591"/>
                    </a:lnTo>
                    <a:lnTo>
                      <a:pt x="3254" y="582"/>
                    </a:lnTo>
                    <a:lnTo>
                      <a:pt x="3255" y="580"/>
                    </a:lnTo>
                    <a:lnTo>
                      <a:pt x="3234" y="569"/>
                    </a:lnTo>
                    <a:lnTo>
                      <a:pt x="3239" y="573"/>
                    </a:lnTo>
                    <a:lnTo>
                      <a:pt x="3241" y="575"/>
                    </a:lnTo>
                    <a:lnTo>
                      <a:pt x="3243" y="576"/>
                    </a:lnTo>
                    <a:lnTo>
                      <a:pt x="3244" y="579"/>
                    </a:lnTo>
                    <a:lnTo>
                      <a:pt x="3243" y="579"/>
                    </a:lnTo>
                    <a:lnTo>
                      <a:pt x="3241" y="579"/>
                    </a:lnTo>
                    <a:lnTo>
                      <a:pt x="3239" y="578"/>
                    </a:lnTo>
                    <a:lnTo>
                      <a:pt x="3237" y="576"/>
                    </a:lnTo>
                    <a:lnTo>
                      <a:pt x="3232" y="573"/>
                    </a:lnTo>
                    <a:lnTo>
                      <a:pt x="3227" y="569"/>
                    </a:lnTo>
                    <a:lnTo>
                      <a:pt x="3229" y="570"/>
                    </a:lnTo>
                    <a:lnTo>
                      <a:pt x="3219" y="562"/>
                    </a:lnTo>
                    <a:lnTo>
                      <a:pt x="3206" y="553"/>
                    </a:lnTo>
                    <a:lnTo>
                      <a:pt x="3191" y="544"/>
                    </a:lnTo>
                    <a:lnTo>
                      <a:pt x="3178" y="535"/>
                    </a:lnTo>
                    <a:lnTo>
                      <a:pt x="3164" y="529"/>
                    </a:lnTo>
                    <a:lnTo>
                      <a:pt x="3155" y="523"/>
                    </a:lnTo>
                    <a:lnTo>
                      <a:pt x="3150" y="518"/>
                    </a:lnTo>
                    <a:lnTo>
                      <a:pt x="3148" y="513"/>
                    </a:lnTo>
                    <a:lnTo>
                      <a:pt x="3146" y="510"/>
                    </a:lnTo>
                    <a:lnTo>
                      <a:pt x="3145" y="506"/>
                    </a:lnTo>
                    <a:lnTo>
                      <a:pt x="3126" y="494"/>
                    </a:lnTo>
                    <a:lnTo>
                      <a:pt x="3108" y="485"/>
                    </a:lnTo>
                    <a:lnTo>
                      <a:pt x="3092" y="479"/>
                    </a:lnTo>
                    <a:lnTo>
                      <a:pt x="3076" y="472"/>
                    </a:lnTo>
                    <a:lnTo>
                      <a:pt x="3071" y="468"/>
                    </a:lnTo>
                    <a:lnTo>
                      <a:pt x="3065" y="465"/>
                    </a:lnTo>
                    <a:lnTo>
                      <a:pt x="3058" y="458"/>
                    </a:lnTo>
                    <a:lnTo>
                      <a:pt x="3050" y="455"/>
                    </a:lnTo>
                    <a:lnTo>
                      <a:pt x="3044" y="450"/>
                    </a:lnTo>
                    <a:lnTo>
                      <a:pt x="3042" y="448"/>
                    </a:lnTo>
                    <a:lnTo>
                      <a:pt x="3043" y="448"/>
                    </a:lnTo>
                    <a:lnTo>
                      <a:pt x="3049" y="450"/>
                    </a:lnTo>
                    <a:lnTo>
                      <a:pt x="3041" y="446"/>
                    </a:lnTo>
                    <a:lnTo>
                      <a:pt x="3032" y="444"/>
                    </a:lnTo>
                    <a:lnTo>
                      <a:pt x="3026" y="444"/>
                    </a:lnTo>
                    <a:lnTo>
                      <a:pt x="3019" y="443"/>
                    </a:lnTo>
                    <a:lnTo>
                      <a:pt x="3013" y="440"/>
                    </a:lnTo>
                    <a:lnTo>
                      <a:pt x="3003" y="438"/>
                    </a:lnTo>
                    <a:lnTo>
                      <a:pt x="2992" y="432"/>
                    </a:lnTo>
                    <a:lnTo>
                      <a:pt x="2979" y="422"/>
                    </a:lnTo>
                    <a:lnTo>
                      <a:pt x="2992" y="426"/>
                    </a:lnTo>
                    <a:lnTo>
                      <a:pt x="2971" y="416"/>
                    </a:lnTo>
                    <a:lnTo>
                      <a:pt x="2951" y="406"/>
                    </a:lnTo>
                    <a:lnTo>
                      <a:pt x="2929" y="397"/>
                    </a:lnTo>
                    <a:lnTo>
                      <a:pt x="2908" y="387"/>
                    </a:lnTo>
                    <a:lnTo>
                      <a:pt x="2889" y="380"/>
                    </a:lnTo>
                    <a:lnTo>
                      <a:pt x="2873" y="372"/>
                    </a:lnTo>
                    <a:lnTo>
                      <a:pt x="2862" y="366"/>
                    </a:lnTo>
                    <a:lnTo>
                      <a:pt x="2865" y="365"/>
                    </a:lnTo>
                    <a:lnTo>
                      <a:pt x="2864" y="361"/>
                    </a:lnTo>
                    <a:lnTo>
                      <a:pt x="2858" y="356"/>
                    </a:lnTo>
                    <a:lnTo>
                      <a:pt x="2848" y="350"/>
                    </a:lnTo>
                    <a:lnTo>
                      <a:pt x="2837" y="344"/>
                    </a:lnTo>
                    <a:lnTo>
                      <a:pt x="2826" y="338"/>
                    </a:lnTo>
                    <a:lnTo>
                      <a:pt x="2817" y="332"/>
                    </a:lnTo>
                    <a:lnTo>
                      <a:pt x="2808" y="326"/>
                    </a:lnTo>
                    <a:lnTo>
                      <a:pt x="2805" y="321"/>
                    </a:lnTo>
                    <a:lnTo>
                      <a:pt x="2805" y="322"/>
                    </a:lnTo>
                    <a:lnTo>
                      <a:pt x="2803" y="322"/>
                    </a:lnTo>
                    <a:lnTo>
                      <a:pt x="2801" y="321"/>
                    </a:lnTo>
                    <a:lnTo>
                      <a:pt x="2798" y="321"/>
                    </a:lnTo>
                    <a:lnTo>
                      <a:pt x="2795" y="320"/>
                    </a:lnTo>
                    <a:lnTo>
                      <a:pt x="2792" y="319"/>
                    </a:lnTo>
                    <a:lnTo>
                      <a:pt x="2790" y="319"/>
                    </a:lnTo>
                    <a:lnTo>
                      <a:pt x="2788" y="318"/>
                    </a:lnTo>
                    <a:lnTo>
                      <a:pt x="2786" y="318"/>
                    </a:lnTo>
                    <a:lnTo>
                      <a:pt x="2783" y="316"/>
                    </a:lnTo>
                    <a:lnTo>
                      <a:pt x="2779" y="314"/>
                    </a:lnTo>
                    <a:lnTo>
                      <a:pt x="2774" y="311"/>
                    </a:lnTo>
                    <a:lnTo>
                      <a:pt x="2769" y="310"/>
                    </a:lnTo>
                    <a:lnTo>
                      <a:pt x="2773" y="314"/>
                    </a:lnTo>
                    <a:lnTo>
                      <a:pt x="2774" y="315"/>
                    </a:lnTo>
                    <a:lnTo>
                      <a:pt x="2773" y="316"/>
                    </a:lnTo>
                    <a:lnTo>
                      <a:pt x="2772" y="318"/>
                    </a:lnTo>
                    <a:lnTo>
                      <a:pt x="2772" y="319"/>
                    </a:lnTo>
                    <a:lnTo>
                      <a:pt x="2773" y="320"/>
                    </a:lnTo>
                    <a:lnTo>
                      <a:pt x="2778" y="321"/>
                    </a:lnTo>
                    <a:lnTo>
                      <a:pt x="2789" y="325"/>
                    </a:lnTo>
                    <a:lnTo>
                      <a:pt x="2773" y="324"/>
                    </a:lnTo>
                    <a:lnTo>
                      <a:pt x="2755" y="320"/>
                    </a:lnTo>
                    <a:lnTo>
                      <a:pt x="2733" y="314"/>
                    </a:lnTo>
                    <a:lnTo>
                      <a:pt x="2707" y="304"/>
                    </a:lnTo>
                    <a:lnTo>
                      <a:pt x="2708" y="302"/>
                    </a:lnTo>
                    <a:lnTo>
                      <a:pt x="2739" y="314"/>
                    </a:lnTo>
                    <a:lnTo>
                      <a:pt x="2739" y="313"/>
                    </a:lnTo>
                    <a:lnTo>
                      <a:pt x="2743" y="313"/>
                    </a:lnTo>
                    <a:lnTo>
                      <a:pt x="2749" y="315"/>
                    </a:lnTo>
                    <a:lnTo>
                      <a:pt x="2753" y="316"/>
                    </a:lnTo>
                    <a:lnTo>
                      <a:pt x="2758" y="318"/>
                    </a:lnTo>
                    <a:lnTo>
                      <a:pt x="2746" y="311"/>
                    </a:lnTo>
                    <a:lnTo>
                      <a:pt x="2739" y="308"/>
                    </a:lnTo>
                    <a:lnTo>
                      <a:pt x="2735" y="305"/>
                    </a:lnTo>
                    <a:lnTo>
                      <a:pt x="2735" y="304"/>
                    </a:lnTo>
                    <a:lnTo>
                      <a:pt x="2735" y="303"/>
                    </a:lnTo>
                    <a:lnTo>
                      <a:pt x="2736" y="303"/>
                    </a:lnTo>
                    <a:lnTo>
                      <a:pt x="2738" y="302"/>
                    </a:lnTo>
                    <a:lnTo>
                      <a:pt x="2736" y="301"/>
                    </a:lnTo>
                    <a:lnTo>
                      <a:pt x="2733" y="299"/>
                    </a:lnTo>
                    <a:lnTo>
                      <a:pt x="2724" y="296"/>
                    </a:lnTo>
                    <a:lnTo>
                      <a:pt x="2712" y="291"/>
                    </a:lnTo>
                    <a:lnTo>
                      <a:pt x="2710" y="291"/>
                    </a:lnTo>
                    <a:lnTo>
                      <a:pt x="2708" y="291"/>
                    </a:lnTo>
                    <a:lnTo>
                      <a:pt x="2707" y="291"/>
                    </a:lnTo>
                    <a:lnTo>
                      <a:pt x="2706" y="291"/>
                    </a:lnTo>
                    <a:lnTo>
                      <a:pt x="2705" y="290"/>
                    </a:lnTo>
                    <a:lnTo>
                      <a:pt x="2702" y="290"/>
                    </a:lnTo>
                    <a:lnTo>
                      <a:pt x="2699" y="288"/>
                    </a:lnTo>
                    <a:lnTo>
                      <a:pt x="2694" y="286"/>
                    </a:lnTo>
                    <a:lnTo>
                      <a:pt x="2696" y="287"/>
                    </a:lnTo>
                    <a:lnTo>
                      <a:pt x="2699" y="287"/>
                    </a:lnTo>
                    <a:lnTo>
                      <a:pt x="2700" y="287"/>
                    </a:lnTo>
                    <a:lnTo>
                      <a:pt x="2700" y="287"/>
                    </a:lnTo>
                    <a:lnTo>
                      <a:pt x="2699" y="286"/>
                    </a:lnTo>
                    <a:lnTo>
                      <a:pt x="2696" y="285"/>
                    </a:lnTo>
                    <a:lnTo>
                      <a:pt x="2691" y="282"/>
                    </a:lnTo>
                    <a:lnTo>
                      <a:pt x="2679" y="281"/>
                    </a:lnTo>
                    <a:lnTo>
                      <a:pt x="2677" y="280"/>
                    </a:lnTo>
                    <a:lnTo>
                      <a:pt x="2676" y="279"/>
                    </a:lnTo>
                    <a:lnTo>
                      <a:pt x="2676" y="277"/>
                    </a:lnTo>
                    <a:lnTo>
                      <a:pt x="2677" y="277"/>
                    </a:lnTo>
                    <a:lnTo>
                      <a:pt x="2678" y="277"/>
                    </a:lnTo>
                    <a:lnTo>
                      <a:pt x="2680" y="277"/>
                    </a:lnTo>
                    <a:lnTo>
                      <a:pt x="2684" y="279"/>
                    </a:lnTo>
                    <a:lnTo>
                      <a:pt x="2687" y="279"/>
                    </a:lnTo>
                    <a:lnTo>
                      <a:pt x="2690" y="280"/>
                    </a:lnTo>
                    <a:lnTo>
                      <a:pt x="2693" y="281"/>
                    </a:lnTo>
                    <a:lnTo>
                      <a:pt x="2696" y="281"/>
                    </a:lnTo>
                    <a:lnTo>
                      <a:pt x="2699" y="282"/>
                    </a:lnTo>
                    <a:lnTo>
                      <a:pt x="2700" y="282"/>
                    </a:lnTo>
                    <a:lnTo>
                      <a:pt x="2701" y="282"/>
                    </a:lnTo>
                    <a:lnTo>
                      <a:pt x="2701" y="282"/>
                    </a:lnTo>
                    <a:lnTo>
                      <a:pt x="2701" y="281"/>
                    </a:lnTo>
                    <a:lnTo>
                      <a:pt x="2699" y="280"/>
                    </a:lnTo>
                    <a:lnTo>
                      <a:pt x="2710" y="282"/>
                    </a:lnTo>
                    <a:lnTo>
                      <a:pt x="2722" y="285"/>
                    </a:lnTo>
                    <a:lnTo>
                      <a:pt x="2733" y="288"/>
                    </a:lnTo>
                    <a:lnTo>
                      <a:pt x="2744" y="291"/>
                    </a:lnTo>
                    <a:lnTo>
                      <a:pt x="2751" y="293"/>
                    </a:lnTo>
                    <a:lnTo>
                      <a:pt x="2756" y="293"/>
                    </a:lnTo>
                    <a:lnTo>
                      <a:pt x="2756" y="291"/>
                    </a:lnTo>
                    <a:lnTo>
                      <a:pt x="2743" y="286"/>
                    </a:lnTo>
                    <a:lnTo>
                      <a:pt x="2733" y="282"/>
                    </a:lnTo>
                    <a:lnTo>
                      <a:pt x="2724" y="281"/>
                    </a:lnTo>
                    <a:lnTo>
                      <a:pt x="2716" y="281"/>
                    </a:lnTo>
                    <a:lnTo>
                      <a:pt x="2707" y="279"/>
                    </a:lnTo>
                    <a:lnTo>
                      <a:pt x="2696" y="276"/>
                    </a:lnTo>
                    <a:lnTo>
                      <a:pt x="2683" y="271"/>
                    </a:lnTo>
                    <a:lnTo>
                      <a:pt x="2679" y="268"/>
                    </a:lnTo>
                    <a:lnTo>
                      <a:pt x="2671" y="265"/>
                    </a:lnTo>
                    <a:lnTo>
                      <a:pt x="2665" y="265"/>
                    </a:lnTo>
                    <a:lnTo>
                      <a:pt x="2659" y="265"/>
                    </a:lnTo>
                    <a:lnTo>
                      <a:pt x="2654" y="265"/>
                    </a:lnTo>
                    <a:lnTo>
                      <a:pt x="2654" y="265"/>
                    </a:lnTo>
                    <a:lnTo>
                      <a:pt x="2651" y="264"/>
                    </a:lnTo>
                    <a:lnTo>
                      <a:pt x="2650" y="263"/>
                    </a:lnTo>
                    <a:lnTo>
                      <a:pt x="2646" y="260"/>
                    </a:lnTo>
                    <a:lnTo>
                      <a:pt x="2642" y="259"/>
                    </a:lnTo>
                    <a:lnTo>
                      <a:pt x="2620" y="256"/>
                    </a:lnTo>
                    <a:lnTo>
                      <a:pt x="2600" y="252"/>
                    </a:lnTo>
                    <a:lnTo>
                      <a:pt x="2578" y="250"/>
                    </a:lnTo>
                    <a:lnTo>
                      <a:pt x="2598" y="254"/>
                    </a:lnTo>
                    <a:lnTo>
                      <a:pt x="2611" y="259"/>
                    </a:lnTo>
                    <a:lnTo>
                      <a:pt x="2622" y="263"/>
                    </a:lnTo>
                    <a:lnTo>
                      <a:pt x="2631" y="267"/>
                    </a:lnTo>
                    <a:lnTo>
                      <a:pt x="2640" y="271"/>
                    </a:lnTo>
                    <a:lnTo>
                      <a:pt x="2651" y="275"/>
                    </a:lnTo>
                    <a:lnTo>
                      <a:pt x="2666" y="280"/>
                    </a:lnTo>
                    <a:lnTo>
                      <a:pt x="2684" y="286"/>
                    </a:lnTo>
                    <a:lnTo>
                      <a:pt x="2678" y="285"/>
                    </a:lnTo>
                    <a:lnTo>
                      <a:pt x="2667" y="281"/>
                    </a:lnTo>
                    <a:lnTo>
                      <a:pt x="2655" y="279"/>
                    </a:lnTo>
                    <a:lnTo>
                      <a:pt x="2644" y="276"/>
                    </a:lnTo>
                    <a:lnTo>
                      <a:pt x="2634" y="275"/>
                    </a:lnTo>
                    <a:lnTo>
                      <a:pt x="2629" y="275"/>
                    </a:lnTo>
                    <a:lnTo>
                      <a:pt x="2632" y="271"/>
                    </a:lnTo>
                    <a:lnTo>
                      <a:pt x="2612" y="268"/>
                    </a:lnTo>
                    <a:lnTo>
                      <a:pt x="2592" y="262"/>
                    </a:lnTo>
                    <a:lnTo>
                      <a:pt x="2570" y="254"/>
                    </a:lnTo>
                    <a:lnTo>
                      <a:pt x="2584" y="257"/>
                    </a:lnTo>
                    <a:lnTo>
                      <a:pt x="2562" y="250"/>
                    </a:lnTo>
                    <a:lnTo>
                      <a:pt x="2544" y="242"/>
                    </a:lnTo>
                    <a:lnTo>
                      <a:pt x="2526" y="236"/>
                    </a:lnTo>
                    <a:lnTo>
                      <a:pt x="2506" y="234"/>
                    </a:lnTo>
                    <a:lnTo>
                      <a:pt x="2519" y="237"/>
                    </a:lnTo>
                    <a:lnTo>
                      <a:pt x="2528" y="240"/>
                    </a:lnTo>
                    <a:lnTo>
                      <a:pt x="2510" y="235"/>
                    </a:lnTo>
                    <a:lnTo>
                      <a:pt x="2492" y="230"/>
                    </a:lnTo>
                    <a:lnTo>
                      <a:pt x="2474" y="224"/>
                    </a:lnTo>
                    <a:lnTo>
                      <a:pt x="2435" y="220"/>
                    </a:lnTo>
                    <a:lnTo>
                      <a:pt x="2435" y="219"/>
                    </a:lnTo>
                    <a:lnTo>
                      <a:pt x="2433" y="218"/>
                    </a:lnTo>
                    <a:lnTo>
                      <a:pt x="2431" y="218"/>
                    </a:lnTo>
                    <a:lnTo>
                      <a:pt x="2430" y="217"/>
                    </a:lnTo>
                    <a:lnTo>
                      <a:pt x="2427" y="215"/>
                    </a:lnTo>
                    <a:lnTo>
                      <a:pt x="2425" y="214"/>
                    </a:lnTo>
                    <a:lnTo>
                      <a:pt x="2423" y="214"/>
                    </a:lnTo>
                    <a:lnTo>
                      <a:pt x="2421" y="213"/>
                    </a:lnTo>
                    <a:lnTo>
                      <a:pt x="2421" y="212"/>
                    </a:lnTo>
                    <a:lnTo>
                      <a:pt x="2423" y="212"/>
                    </a:lnTo>
                    <a:lnTo>
                      <a:pt x="2425" y="212"/>
                    </a:lnTo>
                    <a:lnTo>
                      <a:pt x="2407" y="206"/>
                    </a:lnTo>
                    <a:lnTo>
                      <a:pt x="2393" y="203"/>
                    </a:lnTo>
                    <a:lnTo>
                      <a:pt x="2381" y="203"/>
                    </a:lnTo>
                    <a:lnTo>
                      <a:pt x="2369" y="201"/>
                    </a:lnTo>
                    <a:lnTo>
                      <a:pt x="2363" y="198"/>
                    </a:lnTo>
                    <a:lnTo>
                      <a:pt x="2362" y="197"/>
                    </a:lnTo>
                    <a:lnTo>
                      <a:pt x="2365" y="197"/>
                    </a:lnTo>
                    <a:lnTo>
                      <a:pt x="2371" y="198"/>
                    </a:lnTo>
                    <a:lnTo>
                      <a:pt x="2380" y="200"/>
                    </a:lnTo>
                    <a:lnTo>
                      <a:pt x="2387" y="201"/>
                    </a:lnTo>
                    <a:lnTo>
                      <a:pt x="2393" y="202"/>
                    </a:lnTo>
                    <a:lnTo>
                      <a:pt x="2397" y="201"/>
                    </a:lnTo>
                    <a:lnTo>
                      <a:pt x="2369" y="194"/>
                    </a:lnTo>
                    <a:lnTo>
                      <a:pt x="2341" y="186"/>
                    </a:lnTo>
                    <a:lnTo>
                      <a:pt x="2317" y="183"/>
                    </a:lnTo>
                    <a:lnTo>
                      <a:pt x="2297" y="180"/>
                    </a:lnTo>
                    <a:lnTo>
                      <a:pt x="2302" y="181"/>
                    </a:lnTo>
                    <a:lnTo>
                      <a:pt x="2306" y="183"/>
                    </a:lnTo>
                    <a:lnTo>
                      <a:pt x="2307" y="184"/>
                    </a:lnTo>
                    <a:lnTo>
                      <a:pt x="2308" y="185"/>
                    </a:lnTo>
                    <a:lnTo>
                      <a:pt x="2304" y="184"/>
                    </a:lnTo>
                    <a:lnTo>
                      <a:pt x="2298" y="181"/>
                    </a:lnTo>
                    <a:lnTo>
                      <a:pt x="2290" y="180"/>
                    </a:lnTo>
                    <a:lnTo>
                      <a:pt x="2283" y="178"/>
                    </a:lnTo>
                    <a:lnTo>
                      <a:pt x="2277" y="179"/>
                    </a:lnTo>
                    <a:lnTo>
                      <a:pt x="2272" y="178"/>
                    </a:lnTo>
                    <a:lnTo>
                      <a:pt x="2269" y="177"/>
                    </a:lnTo>
                    <a:lnTo>
                      <a:pt x="2268" y="175"/>
                    </a:lnTo>
                    <a:lnTo>
                      <a:pt x="2267" y="174"/>
                    </a:lnTo>
                    <a:lnTo>
                      <a:pt x="2268" y="174"/>
                    </a:lnTo>
                    <a:lnTo>
                      <a:pt x="2270" y="174"/>
                    </a:lnTo>
                    <a:lnTo>
                      <a:pt x="2273" y="174"/>
                    </a:lnTo>
                    <a:lnTo>
                      <a:pt x="2278" y="174"/>
                    </a:lnTo>
                    <a:lnTo>
                      <a:pt x="2263" y="172"/>
                    </a:lnTo>
                    <a:lnTo>
                      <a:pt x="2247" y="171"/>
                    </a:lnTo>
                    <a:lnTo>
                      <a:pt x="2234" y="166"/>
                    </a:lnTo>
                    <a:lnTo>
                      <a:pt x="2252" y="168"/>
                    </a:lnTo>
                    <a:lnTo>
                      <a:pt x="2270" y="172"/>
                    </a:lnTo>
                    <a:lnTo>
                      <a:pt x="2286" y="175"/>
                    </a:lnTo>
                    <a:lnTo>
                      <a:pt x="2298" y="178"/>
                    </a:lnTo>
                    <a:lnTo>
                      <a:pt x="2280" y="174"/>
                    </a:lnTo>
                    <a:lnTo>
                      <a:pt x="2267" y="171"/>
                    </a:lnTo>
                    <a:lnTo>
                      <a:pt x="2255" y="166"/>
                    </a:lnTo>
                    <a:lnTo>
                      <a:pt x="2244" y="162"/>
                    </a:lnTo>
                    <a:lnTo>
                      <a:pt x="2230" y="158"/>
                    </a:lnTo>
                    <a:lnTo>
                      <a:pt x="2212" y="154"/>
                    </a:lnTo>
                    <a:lnTo>
                      <a:pt x="2189" y="150"/>
                    </a:lnTo>
                    <a:lnTo>
                      <a:pt x="2189" y="149"/>
                    </a:lnTo>
                    <a:lnTo>
                      <a:pt x="2190" y="149"/>
                    </a:lnTo>
                    <a:lnTo>
                      <a:pt x="2191" y="149"/>
                    </a:lnTo>
                    <a:lnTo>
                      <a:pt x="2193" y="149"/>
                    </a:lnTo>
                    <a:lnTo>
                      <a:pt x="2194" y="147"/>
                    </a:lnTo>
                    <a:lnTo>
                      <a:pt x="2193" y="147"/>
                    </a:lnTo>
                    <a:lnTo>
                      <a:pt x="2191" y="146"/>
                    </a:lnTo>
                    <a:lnTo>
                      <a:pt x="2188" y="146"/>
                    </a:lnTo>
                    <a:lnTo>
                      <a:pt x="2182" y="145"/>
                    </a:lnTo>
                    <a:lnTo>
                      <a:pt x="2178" y="145"/>
                    </a:lnTo>
                    <a:lnTo>
                      <a:pt x="2176" y="145"/>
                    </a:lnTo>
                    <a:lnTo>
                      <a:pt x="2173" y="145"/>
                    </a:lnTo>
                    <a:lnTo>
                      <a:pt x="2172" y="145"/>
                    </a:lnTo>
                    <a:lnTo>
                      <a:pt x="2172" y="146"/>
                    </a:lnTo>
                    <a:lnTo>
                      <a:pt x="2172" y="146"/>
                    </a:lnTo>
                    <a:lnTo>
                      <a:pt x="2172" y="147"/>
                    </a:lnTo>
                    <a:lnTo>
                      <a:pt x="2173" y="149"/>
                    </a:lnTo>
                    <a:lnTo>
                      <a:pt x="2173" y="149"/>
                    </a:lnTo>
                    <a:lnTo>
                      <a:pt x="2173" y="150"/>
                    </a:lnTo>
                    <a:lnTo>
                      <a:pt x="2172" y="150"/>
                    </a:lnTo>
                    <a:lnTo>
                      <a:pt x="2171" y="150"/>
                    </a:lnTo>
                    <a:lnTo>
                      <a:pt x="2189" y="154"/>
                    </a:lnTo>
                    <a:lnTo>
                      <a:pt x="2201" y="157"/>
                    </a:lnTo>
                    <a:lnTo>
                      <a:pt x="2213" y="162"/>
                    </a:lnTo>
                    <a:lnTo>
                      <a:pt x="2207" y="163"/>
                    </a:lnTo>
                    <a:lnTo>
                      <a:pt x="2206" y="162"/>
                    </a:lnTo>
                    <a:lnTo>
                      <a:pt x="2204" y="161"/>
                    </a:lnTo>
                    <a:lnTo>
                      <a:pt x="2200" y="161"/>
                    </a:lnTo>
                    <a:lnTo>
                      <a:pt x="2195" y="160"/>
                    </a:lnTo>
                    <a:lnTo>
                      <a:pt x="2193" y="158"/>
                    </a:lnTo>
                    <a:lnTo>
                      <a:pt x="2189" y="157"/>
                    </a:lnTo>
                    <a:lnTo>
                      <a:pt x="2185" y="161"/>
                    </a:lnTo>
                    <a:lnTo>
                      <a:pt x="2184" y="157"/>
                    </a:lnTo>
                    <a:lnTo>
                      <a:pt x="2179" y="155"/>
                    </a:lnTo>
                    <a:lnTo>
                      <a:pt x="2171" y="151"/>
                    </a:lnTo>
                    <a:lnTo>
                      <a:pt x="2160" y="149"/>
                    </a:lnTo>
                    <a:lnTo>
                      <a:pt x="2150" y="147"/>
                    </a:lnTo>
                    <a:lnTo>
                      <a:pt x="2155" y="149"/>
                    </a:lnTo>
                    <a:lnTo>
                      <a:pt x="2158" y="151"/>
                    </a:lnTo>
                    <a:lnTo>
                      <a:pt x="2160" y="152"/>
                    </a:lnTo>
                    <a:lnTo>
                      <a:pt x="2162" y="152"/>
                    </a:lnTo>
                    <a:lnTo>
                      <a:pt x="2162" y="154"/>
                    </a:lnTo>
                    <a:lnTo>
                      <a:pt x="2163" y="155"/>
                    </a:lnTo>
                    <a:lnTo>
                      <a:pt x="2163" y="156"/>
                    </a:lnTo>
                    <a:lnTo>
                      <a:pt x="2165" y="157"/>
                    </a:lnTo>
                    <a:lnTo>
                      <a:pt x="2166" y="158"/>
                    </a:lnTo>
                    <a:lnTo>
                      <a:pt x="2152" y="157"/>
                    </a:lnTo>
                    <a:lnTo>
                      <a:pt x="2144" y="155"/>
                    </a:lnTo>
                    <a:lnTo>
                      <a:pt x="2135" y="152"/>
                    </a:lnTo>
                    <a:lnTo>
                      <a:pt x="2126" y="150"/>
                    </a:lnTo>
                    <a:lnTo>
                      <a:pt x="2112" y="149"/>
                    </a:lnTo>
                    <a:lnTo>
                      <a:pt x="2113" y="149"/>
                    </a:lnTo>
                    <a:lnTo>
                      <a:pt x="2115" y="149"/>
                    </a:lnTo>
                    <a:lnTo>
                      <a:pt x="2117" y="149"/>
                    </a:lnTo>
                    <a:lnTo>
                      <a:pt x="2120" y="149"/>
                    </a:lnTo>
                    <a:lnTo>
                      <a:pt x="2121" y="149"/>
                    </a:lnTo>
                    <a:lnTo>
                      <a:pt x="2123" y="149"/>
                    </a:lnTo>
                    <a:lnTo>
                      <a:pt x="2124" y="149"/>
                    </a:lnTo>
                    <a:lnTo>
                      <a:pt x="2126" y="149"/>
                    </a:lnTo>
                    <a:lnTo>
                      <a:pt x="2126" y="149"/>
                    </a:lnTo>
                    <a:lnTo>
                      <a:pt x="2124" y="149"/>
                    </a:lnTo>
                    <a:lnTo>
                      <a:pt x="2122" y="147"/>
                    </a:lnTo>
                    <a:lnTo>
                      <a:pt x="2118" y="146"/>
                    </a:lnTo>
                    <a:lnTo>
                      <a:pt x="2109" y="145"/>
                    </a:lnTo>
                    <a:lnTo>
                      <a:pt x="2103" y="145"/>
                    </a:lnTo>
                    <a:lnTo>
                      <a:pt x="2098" y="146"/>
                    </a:lnTo>
                    <a:lnTo>
                      <a:pt x="2092" y="146"/>
                    </a:lnTo>
                    <a:lnTo>
                      <a:pt x="2099" y="145"/>
                    </a:lnTo>
                    <a:lnTo>
                      <a:pt x="2104" y="143"/>
                    </a:lnTo>
                    <a:lnTo>
                      <a:pt x="2109" y="141"/>
                    </a:lnTo>
                    <a:lnTo>
                      <a:pt x="2116" y="139"/>
                    </a:lnTo>
                    <a:lnTo>
                      <a:pt x="2128" y="141"/>
                    </a:lnTo>
                    <a:lnTo>
                      <a:pt x="2134" y="143"/>
                    </a:lnTo>
                    <a:lnTo>
                      <a:pt x="2137" y="143"/>
                    </a:lnTo>
                    <a:lnTo>
                      <a:pt x="2140" y="144"/>
                    </a:lnTo>
                    <a:lnTo>
                      <a:pt x="2146" y="144"/>
                    </a:lnTo>
                    <a:lnTo>
                      <a:pt x="2157" y="145"/>
                    </a:lnTo>
                    <a:lnTo>
                      <a:pt x="2134" y="138"/>
                    </a:lnTo>
                    <a:lnTo>
                      <a:pt x="2145" y="139"/>
                    </a:lnTo>
                    <a:lnTo>
                      <a:pt x="2151" y="139"/>
                    </a:lnTo>
                    <a:lnTo>
                      <a:pt x="2154" y="138"/>
                    </a:lnTo>
                    <a:lnTo>
                      <a:pt x="2154" y="137"/>
                    </a:lnTo>
                    <a:lnTo>
                      <a:pt x="2155" y="135"/>
                    </a:lnTo>
                    <a:lnTo>
                      <a:pt x="2140" y="132"/>
                    </a:lnTo>
                    <a:lnTo>
                      <a:pt x="2129" y="130"/>
                    </a:lnTo>
                    <a:lnTo>
                      <a:pt x="2122" y="130"/>
                    </a:lnTo>
                    <a:lnTo>
                      <a:pt x="2116" y="130"/>
                    </a:lnTo>
                    <a:lnTo>
                      <a:pt x="2111" y="132"/>
                    </a:lnTo>
                    <a:lnTo>
                      <a:pt x="2104" y="132"/>
                    </a:lnTo>
                    <a:lnTo>
                      <a:pt x="2094" y="129"/>
                    </a:lnTo>
                    <a:lnTo>
                      <a:pt x="2092" y="129"/>
                    </a:lnTo>
                    <a:lnTo>
                      <a:pt x="2092" y="130"/>
                    </a:lnTo>
                    <a:lnTo>
                      <a:pt x="2092" y="130"/>
                    </a:lnTo>
                    <a:lnTo>
                      <a:pt x="2094" y="130"/>
                    </a:lnTo>
                    <a:lnTo>
                      <a:pt x="2095" y="132"/>
                    </a:lnTo>
                    <a:lnTo>
                      <a:pt x="2098" y="132"/>
                    </a:lnTo>
                    <a:lnTo>
                      <a:pt x="2100" y="133"/>
                    </a:lnTo>
                    <a:lnTo>
                      <a:pt x="2103" y="133"/>
                    </a:lnTo>
                    <a:lnTo>
                      <a:pt x="2105" y="133"/>
                    </a:lnTo>
                    <a:lnTo>
                      <a:pt x="2105" y="134"/>
                    </a:lnTo>
                    <a:lnTo>
                      <a:pt x="2105" y="134"/>
                    </a:lnTo>
                    <a:lnTo>
                      <a:pt x="2103" y="134"/>
                    </a:lnTo>
                    <a:lnTo>
                      <a:pt x="2099" y="134"/>
                    </a:lnTo>
                    <a:lnTo>
                      <a:pt x="2089" y="132"/>
                    </a:lnTo>
                    <a:lnTo>
                      <a:pt x="2084" y="132"/>
                    </a:lnTo>
                    <a:lnTo>
                      <a:pt x="2083" y="132"/>
                    </a:lnTo>
                    <a:lnTo>
                      <a:pt x="2079" y="133"/>
                    </a:lnTo>
                    <a:lnTo>
                      <a:pt x="2075" y="133"/>
                    </a:lnTo>
                    <a:lnTo>
                      <a:pt x="2064" y="132"/>
                    </a:lnTo>
                    <a:lnTo>
                      <a:pt x="2068" y="130"/>
                    </a:lnTo>
                    <a:lnTo>
                      <a:pt x="2055" y="128"/>
                    </a:lnTo>
                    <a:lnTo>
                      <a:pt x="2040" y="127"/>
                    </a:lnTo>
                    <a:lnTo>
                      <a:pt x="2038" y="128"/>
                    </a:lnTo>
                    <a:lnTo>
                      <a:pt x="2037" y="129"/>
                    </a:lnTo>
                    <a:lnTo>
                      <a:pt x="2037" y="132"/>
                    </a:lnTo>
                    <a:lnTo>
                      <a:pt x="2036" y="134"/>
                    </a:lnTo>
                    <a:lnTo>
                      <a:pt x="2033" y="135"/>
                    </a:lnTo>
                    <a:lnTo>
                      <a:pt x="2028" y="137"/>
                    </a:lnTo>
                    <a:lnTo>
                      <a:pt x="2020" y="137"/>
                    </a:lnTo>
                    <a:lnTo>
                      <a:pt x="2005" y="135"/>
                    </a:lnTo>
                    <a:lnTo>
                      <a:pt x="2006" y="134"/>
                    </a:lnTo>
                    <a:lnTo>
                      <a:pt x="2008" y="134"/>
                    </a:lnTo>
                    <a:lnTo>
                      <a:pt x="2009" y="133"/>
                    </a:lnTo>
                    <a:lnTo>
                      <a:pt x="2059" y="110"/>
                    </a:lnTo>
                    <a:lnTo>
                      <a:pt x="1903" y="83"/>
                    </a:lnTo>
                    <a:lnTo>
                      <a:pt x="1902" y="82"/>
                    </a:lnTo>
                    <a:lnTo>
                      <a:pt x="1904" y="81"/>
                    </a:lnTo>
                    <a:lnTo>
                      <a:pt x="1910" y="79"/>
                    </a:lnTo>
                    <a:lnTo>
                      <a:pt x="1918" y="81"/>
                    </a:lnTo>
                    <a:lnTo>
                      <a:pt x="1926" y="81"/>
                    </a:lnTo>
                    <a:lnTo>
                      <a:pt x="1933" y="81"/>
                    </a:lnTo>
                    <a:lnTo>
                      <a:pt x="1938" y="81"/>
                    </a:lnTo>
                    <a:lnTo>
                      <a:pt x="1939" y="81"/>
                    </a:lnTo>
                    <a:lnTo>
                      <a:pt x="1965" y="85"/>
                    </a:lnTo>
                    <a:lnTo>
                      <a:pt x="1961" y="85"/>
                    </a:lnTo>
                    <a:lnTo>
                      <a:pt x="1957" y="85"/>
                    </a:lnTo>
                    <a:lnTo>
                      <a:pt x="1948" y="84"/>
                    </a:lnTo>
                    <a:lnTo>
                      <a:pt x="1941" y="84"/>
                    </a:lnTo>
                    <a:lnTo>
                      <a:pt x="1933" y="83"/>
                    </a:lnTo>
                    <a:lnTo>
                      <a:pt x="1930" y="83"/>
                    </a:lnTo>
                    <a:lnTo>
                      <a:pt x="1930" y="84"/>
                    </a:lnTo>
                    <a:lnTo>
                      <a:pt x="1935" y="87"/>
                    </a:lnTo>
                    <a:lnTo>
                      <a:pt x="1958" y="89"/>
                    </a:lnTo>
                    <a:lnTo>
                      <a:pt x="1978" y="92"/>
                    </a:lnTo>
                    <a:lnTo>
                      <a:pt x="1998" y="95"/>
                    </a:lnTo>
                    <a:lnTo>
                      <a:pt x="2017" y="96"/>
                    </a:lnTo>
                    <a:lnTo>
                      <a:pt x="2040" y="98"/>
                    </a:lnTo>
                    <a:lnTo>
                      <a:pt x="2030" y="94"/>
                    </a:lnTo>
                    <a:lnTo>
                      <a:pt x="2014" y="92"/>
                    </a:lnTo>
                    <a:lnTo>
                      <a:pt x="1995" y="89"/>
                    </a:lnTo>
                    <a:lnTo>
                      <a:pt x="1976" y="85"/>
                    </a:lnTo>
                    <a:lnTo>
                      <a:pt x="1959" y="82"/>
                    </a:lnTo>
                    <a:lnTo>
                      <a:pt x="1975" y="84"/>
                    </a:lnTo>
                    <a:lnTo>
                      <a:pt x="1989" y="85"/>
                    </a:lnTo>
                    <a:lnTo>
                      <a:pt x="1908" y="71"/>
                    </a:lnTo>
                    <a:lnTo>
                      <a:pt x="1901" y="72"/>
                    </a:lnTo>
                    <a:lnTo>
                      <a:pt x="1919" y="75"/>
                    </a:lnTo>
                    <a:lnTo>
                      <a:pt x="1931" y="77"/>
                    </a:lnTo>
                    <a:lnTo>
                      <a:pt x="1936" y="78"/>
                    </a:lnTo>
                    <a:lnTo>
                      <a:pt x="1918" y="76"/>
                    </a:lnTo>
                    <a:lnTo>
                      <a:pt x="1902" y="75"/>
                    </a:lnTo>
                    <a:lnTo>
                      <a:pt x="1891" y="76"/>
                    </a:lnTo>
                    <a:lnTo>
                      <a:pt x="1885" y="78"/>
                    </a:lnTo>
                    <a:lnTo>
                      <a:pt x="1890" y="79"/>
                    </a:lnTo>
                    <a:lnTo>
                      <a:pt x="1880" y="79"/>
                    </a:lnTo>
                    <a:lnTo>
                      <a:pt x="1862" y="77"/>
                    </a:lnTo>
                    <a:lnTo>
                      <a:pt x="1856" y="76"/>
                    </a:lnTo>
                    <a:lnTo>
                      <a:pt x="1859" y="76"/>
                    </a:lnTo>
                    <a:lnTo>
                      <a:pt x="1841" y="73"/>
                    </a:lnTo>
                    <a:lnTo>
                      <a:pt x="1834" y="72"/>
                    </a:lnTo>
                    <a:lnTo>
                      <a:pt x="1836" y="72"/>
                    </a:lnTo>
                    <a:lnTo>
                      <a:pt x="1836" y="72"/>
                    </a:lnTo>
                    <a:lnTo>
                      <a:pt x="1831" y="71"/>
                    </a:lnTo>
                    <a:lnTo>
                      <a:pt x="1820" y="72"/>
                    </a:lnTo>
                    <a:lnTo>
                      <a:pt x="1807" y="72"/>
                    </a:lnTo>
                    <a:lnTo>
                      <a:pt x="1792" y="72"/>
                    </a:lnTo>
                    <a:lnTo>
                      <a:pt x="1780" y="72"/>
                    </a:lnTo>
                    <a:lnTo>
                      <a:pt x="1770" y="72"/>
                    </a:lnTo>
                    <a:lnTo>
                      <a:pt x="1757" y="72"/>
                    </a:lnTo>
                    <a:lnTo>
                      <a:pt x="1742" y="71"/>
                    </a:lnTo>
                    <a:lnTo>
                      <a:pt x="1735" y="70"/>
                    </a:lnTo>
                    <a:lnTo>
                      <a:pt x="1739" y="71"/>
                    </a:lnTo>
                    <a:lnTo>
                      <a:pt x="1744" y="71"/>
                    </a:lnTo>
                    <a:lnTo>
                      <a:pt x="1746" y="71"/>
                    </a:lnTo>
                    <a:lnTo>
                      <a:pt x="1748" y="71"/>
                    </a:lnTo>
                    <a:lnTo>
                      <a:pt x="1750" y="70"/>
                    </a:lnTo>
                    <a:lnTo>
                      <a:pt x="1750" y="70"/>
                    </a:lnTo>
                    <a:lnTo>
                      <a:pt x="1739" y="67"/>
                    </a:lnTo>
                    <a:lnTo>
                      <a:pt x="1729" y="65"/>
                    </a:lnTo>
                    <a:lnTo>
                      <a:pt x="1718" y="62"/>
                    </a:lnTo>
                    <a:lnTo>
                      <a:pt x="1705" y="61"/>
                    </a:lnTo>
                    <a:lnTo>
                      <a:pt x="1688" y="61"/>
                    </a:lnTo>
                    <a:lnTo>
                      <a:pt x="1707" y="62"/>
                    </a:lnTo>
                    <a:lnTo>
                      <a:pt x="1662" y="66"/>
                    </a:lnTo>
                    <a:lnTo>
                      <a:pt x="1658" y="65"/>
                    </a:lnTo>
                    <a:lnTo>
                      <a:pt x="1660" y="64"/>
                    </a:lnTo>
                    <a:lnTo>
                      <a:pt x="1666" y="64"/>
                    </a:lnTo>
                    <a:lnTo>
                      <a:pt x="1672" y="64"/>
                    </a:lnTo>
                    <a:lnTo>
                      <a:pt x="1680" y="64"/>
                    </a:lnTo>
                    <a:lnTo>
                      <a:pt x="1686" y="62"/>
                    </a:lnTo>
                    <a:lnTo>
                      <a:pt x="1691" y="62"/>
                    </a:lnTo>
                    <a:lnTo>
                      <a:pt x="1671" y="61"/>
                    </a:lnTo>
                    <a:lnTo>
                      <a:pt x="1652" y="59"/>
                    </a:lnTo>
                    <a:lnTo>
                      <a:pt x="1637" y="56"/>
                    </a:lnTo>
                    <a:lnTo>
                      <a:pt x="1623" y="55"/>
                    </a:lnTo>
                    <a:lnTo>
                      <a:pt x="1612" y="56"/>
                    </a:lnTo>
                    <a:lnTo>
                      <a:pt x="1610" y="54"/>
                    </a:lnTo>
                    <a:lnTo>
                      <a:pt x="1606" y="50"/>
                    </a:lnTo>
                    <a:lnTo>
                      <a:pt x="1598" y="47"/>
                    </a:lnTo>
                    <a:lnTo>
                      <a:pt x="1584" y="45"/>
                    </a:lnTo>
                    <a:lnTo>
                      <a:pt x="1587" y="47"/>
                    </a:lnTo>
                    <a:lnTo>
                      <a:pt x="1589" y="48"/>
                    </a:lnTo>
                    <a:lnTo>
                      <a:pt x="1589" y="48"/>
                    </a:lnTo>
                    <a:lnTo>
                      <a:pt x="1588" y="48"/>
                    </a:lnTo>
                    <a:lnTo>
                      <a:pt x="1587" y="49"/>
                    </a:lnTo>
                    <a:lnTo>
                      <a:pt x="1585" y="49"/>
                    </a:lnTo>
                    <a:lnTo>
                      <a:pt x="1583" y="49"/>
                    </a:lnTo>
                    <a:lnTo>
                      <a:pt x="1582" y="49"/>
                    </a:lnTo>
                    <a:lnTo>
                      <a:pt x="1581" y="50"/>
                    </a:lnTo>
                    <a:lnTo>
                      <a:pt x="1581" y="50"/>
                    </a:lnTo>
                    <a:lnTo>
                      <a:pt x="1581" y="51"/>
                    </a:lnTo>
                    <a:lnTo>
                      <a:pt x="1583" y="53"/>
                    </a:lnTo>
                    <a:lnTo>
                      <a:pt x="1576" y="53"/>
                    </a:lnTo>
                    <a:lnTo>
                      <a:pt x="1568" y="51"/>
                    </a:lnTo>
                    <a:lnTo>
                      <a:pt x="1561" y="51"/>
                    </a:lnTo>
                    <a:lnTo>
                      <a:pt x="1557" y="51"/>
                    </a:lnTo>
                    <a:lnTo>
                      <a:pt x="1559" y="50"/>
                    </a:lnTo>
                    <a:lnTo>
                      <a:pt x="1542" y="48"/>
                    </a:lnTo>
                    <a:lnTo>
                      <a:pt x="1528" y="48"/>
                    </a:lnTo>
                    <a:lnTo>
                      <a:pt x="1517" y="48"/>
                    </a:lnTo>
                    <a:lnTo>
                      <a:pt x="1508" y="50"/>
                    </a:lnTo>
                    <a:lnTo>
                      <a:pt x="1499" y="51"/>
                    </a:lnTo>
                    <a:lnTo>
                      <a:pt x="1492" y="53"/>
                    </a:lnTo>
                    <a:lnTo>
                      <a:pt x="1466" y="53"/>
                    </a:lnTo>
                    <a:lnTo>
                      <a:pt x="1445" y="51"/>
                    </a:lnTo>
                    <a:lnTo>
                      <a:pt x="1426" y="50"/>
                    </a:lnTo>
                    <a:lnTo>
                      <a:pt x="1408" y="49"/>
                    </a:lnTo>
                    <a:lnTo>
                      <a:pt x="1386" y="49"/>
                    </a:lnTo>
                    <a:lnTo>
                      <a:pt x="1382" y="45"/>
                    </a:lnTo>
                    <a:lnTo>
                      <a:pt x="1372" y="42"/>
                    </a:lnTo>
                    <a:lnTo>
                      <a:pt x="1359" y="39"/>
                    </a:lnTo>
                    <a:lnTo>
                      <a:pt x="1353" y="41"/>
                    </a:lnTo>
                    <a:lnTo>
                      <a:pt x="1342" y="42"/>
                    </a:lnTo>
                    <a:lnTo>
                      <a:pt x="1330" y="43"/>
                    </a:lnTo>
                    <a:lnTo>
                      <a:pt x="1320" y="45"/>
                    </a:lnTo>
                    <a:lnTo>
                      <a:pt x="1315" y="47"/>
                    </a:lnTo>
                    <a:lnTo>
                      <a:pt x="1327" y="48"/>
                    </a:lnTo>
                    <a:lnTo>
                      <a:pt x="1336" y="47"/>
                    </a:lnTo>
                    <a:lnTo>
                      <a:pt x="1341" y="45"/>
                    </a:lnTo>
                    <a:lnTo>
                      <a:pt x="1346" y="44"/>
                    </a:lnTo>
                    <a:lnTo>
                      <a:pt x="1353" y="43"/>
                    </a:lnTo>
                    <a:lnTo>
                      <a:pt x="1357" y="45"/>
                    </a:lnTo>
                    <a:lnTo>
                      <a:pt x="1359" y="45"/>
                    </a:lnTo>
                    <a:lnTo>
                      <a:pt x="1360" y="47"/>
                    </a:lnTo>
                    <a:lnTo>
                      <a:pt x="1360" y="48"/>
                    </a:lnTo>
                    <a:lnTo>
                      <a:pt x="1362" y="48"/>
                    </a:lnTo>
                    <a:lnTo>
                      <a:pt x="1362" y="48"/>
                    </a:lnTo>
                    <a:lnTo>
                      <a:pt x="1363" y="49"/>
                    </a:lnTo>
                    <a:lnTo>
                      <a:pt x="1365" y="49"/>
                    </a:lnTo>
                    <a:lnTo>
                      <a:pt x="1368" y="50"/>
                    </a:lnTo>
                    <a:lnTo>
                      <a:pt x="1372" y="51"/>
                    </a:lnTo>
                    <a:lnTo>
                      <a:pt x="1363" y="50"/>
                    </a:lnTo>
                    <a:lnTo>
                      <a:pt x="1348" y="50"/>
                    </a:lnTo>
                    <a:lnTo>
                      <a:pt x="1331" y="50"/>
                    </a:lnTo>
                    <a:lnTo>
                      <a:pt x="1315" y="50"/>
                    </a:lnTo>
                    <a:lnTo>
                      <a:pt x="1301" y="49"/>
                    </a:lnTo>
                    <a:lnTo>
                      <a:pt x="1290" y="48"/>
                    </a:lnTo>
                    <a:lnTo>
                      <a:pt x="1296" y="47"/>
                    </a:lnTo>
                    <a:lnTo>
                      <a:pt x="1284" y="45"/>
                    </a:lnTo>
                    <a:lnTo>
                      <a:pt x="1274" y="43"/>
                    </a:lnTo>
                    <a:lnTo>
                      <a:pt x="1264" y="41"/>
                    </a:lnTo>
                    <a:lnTo>
                      <a:pt x="1254" y="38"/>
                    </a:lnTo>
                    <a:lnTo>
                      <a:pt x="1240" y="38"/>
                    </a:lnTo>
                    <a:lnTo>
                      <a:pt x="1222" y="41"/>
                    </a:lnTo>
                    <a:lnTo>
                      <a:pt x="1201" y="43"/>
                    </a:lnTo>
                    <a:lnTo>
                      <a:pt x="1202" y="42"/>
                    </a:lnTo>
                    <a:lnTo>
                      <a:pt x="1202" y="42"/>
                    </a:lnTo>
                    <a:lnTo>
                      <a:pt x="1189" y="41"/>
                    </a:lnTo>
                    <a:lnTo>
                      <a:pt x="1179" y="41"/>
                    </a:lnTo>
                    <a:lnTo>
                      <a:pt x="1173" y="39"/>
                    </a:lnTo>
                    <a:lnTo>
                      <a:pt x="1166" y="39"/>
                    </a:lnTo>
                    <a:lnTo>
                      <a:pt x="1156" y="39"/>
                    </a:lnTo>
                    <a:lnTo>
                      <a:pt x="1140" y="41"/>
                    </a:lnTo>
                    <a:lnTo>
                      <a:pt x="1141" y="41"/>
                    </a:lnTo>
                    <a:lnTo>
                      <a:pt x="1143" y="39"/>
                    </a:lnTo>
                    <a:lnTo>
                      <a:pt x="1143" y="39"/>
                    </a:lnTo>
                    <a:lnTo>
                      <a:pt x="1144" y="39"/>
                    </a:lnTo>
                    <a:lnTo>
                      <a:pt x="1123" y="39"/>
                    </a:lnTo>
                    <a:lnTo>
                      <a:pt x="1104" y="42"/>
                    </a:lnTo>
                    <a:lnTo>
                      <a:pt x="1085" y="44"/>
                    </a:lnTo>
                    <a:lnTo>
                      <a:pt x="1083" y="43"/>
                    </a:lnTo>
                    <a:lnTo>
                      <a:pt x="1082" y="42"/>
                    </a:lnTo>
                    <a:lnTo>
                      <a:pt x="1083" y="41"/>
                    </a:lnTo>
                    <a:lnTo>
                      <a:pt x="1084" y="41"/>
                    </a:lnTo>
                    <a:lnTo>
                      <a:pt x="1087" y="39"/>
                    </a:lnTo>
                    <a:lnTo>
                      <a:pt x="1089" y="39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66" y="38"/>
                    </a:lnTo>
                    <a:lnTo>
                      <a:pt x="1038" y="42"/>
                    </a:lnTo>
                    <a:lnTo>
                      <a:pt x="1014" y="45"/>
                    </a:lnTo>
                    <a:lnTo>
                      <a:pt x="993" y="49"/>
                    </a:lnTo>
                    <a:lnTo>
                      <a:pt x="969" y="48"/>
                    </a:lnTo>
                    <a:lnTo>
                      <a:pt x="979" y="47"/>
                    </a:lnTo>
                    <a:lnTo>
                      <a:pt x="989" y="44"/>
                    </a:lnTo>
                    <a:lnTo>
                      <a:pt x="995" y="42"/>
                    </a:lnTo>
                    <a:lnTo>
                      <a:pt x="997" y="41"/>
                    </a:lnTo>
                    <a:lnTo>
                      <a:pt x="989" y="42"/>
                    </a:lnTo>
                    <a:lnTo>
                      <a:pt x="983" y="42"/>
                    </a:lnTo>
                    <a:lnTo>
                      <a:pt x="977" y="43"/>
                    </a:lnTo>
                    <a:lnTo>
                      <a:pt x="967" y="43"/>
                    </a:lnTo>
                    <a:lnTo>
                      <a:pt x="975" y="39"/>
                    </a:lnTo>
                    <a:lnTo>
                      <a:pt x="987" y="36"/>
                    </a:lnTo>
                    <a:lnTo>
                      <a:pt x="975" y="36"/>
                    </a:lnTo>
                    <a:lnTo>
                      <a:pt x="969" y="36"/>
                    </a:lnTo>
                    <a:lnTo>
                      <a:pt x="965" y="37"/>
                    </a:lnTo>
                    <a:lnTo>
                      <a:pt x="964" y="38"/>
                    </a:lnTo>
                    <a:lnTo>
                      <a:pt x="964" y="39"/>
                    </a:lnTo>
                    <a:lnTo>
                      <a:pt x="962" y="39"/>
                    </a:lnTo>
                    <a:lnTo>
                      <a:pt x="959" y="39"/>
                    </a:lnTo>
                    <a:lnTo>
                      <a:pt x="950" y="38"/>
                    </a:lnTo>
                    <a:lnTo>
                      <a:pt x="941" y="39"/>
                    </a:lnTo>
                    <a:lnTo>
                      <a:pt x="933" y="42"/>
                    </a:lnTo>
                    <a:lnTo>
                      <a:pt x="931" y="44"/>
                    </a:lnTo>
                    <a:lnTo>
                      <a:pt x="908" y="43"/>
                    </a:lnTo>
                    <a:lnTo>
                      <a:pt x="904" y="44"/>
                    </a:lnTo>
                    <a:lnTo>
                      <a:pt x="896" y="45"/>
                    </a:lnTo>
                    <a:lnTo>
                      <a:pt x="885" y="47"/>
                    </a:lnTo>
                    <a:lnTo>
                      <a:pt x="872" y="48"/>
                    </a:lnTo>
                    <a:lnTo>
                      <a:pt x="860" y="49"/>
                    </a:lnTo>
                    <a:lnTo>
                      <a:pt x="863" y="50"/>
                    </a:lnTo>
                    <a:lnTo>
                      <a:pt x="868" y="50"/>
                    </a:lnTo>
                    <a:lnTo>
                      <a:pt x="876" y="51"/>
                    </a:lnTo>
                    <a:lnTo>
                      <a:pt x="882" y="50"/>
                    </a:lnTo>
                    <a:lnTo>
                      <a:pt x="878" y="53"/>
                    </a:lnTo>
                    <a:lnTo>
                      <a:pt x="870" y="54"/>
                    </a:lnTo>
                    <a:lnTo>
                      <a:pt x="860" y="55"/>
                    </a:lnTo>
                    <a:lnTo>
                      <a:pt x="849" y="56"/>
                    </a:lnTo>
                    <a:lnTo>
                      <a:pt x="846" y="54"/>
                    </a:lnTo>
                    <a:lnTo>
                      <a:pt x="838" y="54"/>
                    </a:lnTo>
                    <a:lnTo>
                      <a:pt x="827" y="54"/>
                    </a:lnTo>
                    <a:lnTo>
                      <a:pt x="815" y="55"/>
                    </a:lnTo>
                    <a:lnTo>
                      <a:pt x="804" y="56"/>
                    </a:lnTo>
                    <a:lnTo>
                      <a:pt x="793" y="56"/>
                    </a:lnTo>
                    <a:lnTo>
                      <a:pt x="786" y="56"/>
                    </a:lnTo>
                    <a:lnTo>
                      <a:pt x="782" y="55"/>
                    </a:lnTo>
                    <a:lnTo>
                      <a:pt x="784" y="53"/>
                    </a:lnTo>
                    <a:lnTo>
                      <a:pt x="756" y="56"/>
                    </a:lnTo>
                    <a:lnTo>
                      <a:pt x="724" y="60"/>
                    </a:lnTo>
                    <a:lnTo>
                      <a:pt x="694" y="64"/>
                    </a:lnTo>
                    <a:lnTo>
                      <a:pt x="664" y="67"/>
                    </a:lnTo>
                    <a:lnTo>
                      <a:pt x="638" y="71"/>
                    </a:lnTo>
                    <a:lnTo>
                      <a:pt x="617" y="75"/>
                    </a:lnTo>
                    <a:lnTo>
                      <a:pt x="610" y="73"/>
                    </a:lnTo>
                    <a:lnTo>
                      <a:pt x="602" y="75"/>
                    </a:lnTo>
                    <a:lnTo>
                      <a:pt x="596" y="75"/>
                    </a:lnTo>
                    <a:lnTo>
                      <a:pt x="591" y="73"/>
                    </a:lnTo>
                    <a:lnTo>
                      <a:pt x="590" y="73"/>
                    </a:lnTo>
                    <a:lnTo>
                      <a:pt x="595" y="71"/>
                    </a:lnTo>
                    <a:lnTo>
                      <a:pt x="571" y="75"/>
                    </a:lnTo>
                    <a:lnTo>
                      <a:pt x="550" y="78"/>
                    </a:lnTo>
                    <a:lnTo>
                      <a:pt x="530" y="83"/>
                    </a:lnTo>
                    <a:lnTo>
                      <a:pt x="510" y="87"/>
                    </a:lnTo>
                    <a:lnTo>
                      <a:pt x="485" y="89"/>
                    </a:lnTo>
                    <a:lnTo>
                      <a:pt x="485" y="89"/>
                    </a:lnTo>
                    <a:lnTo>
                      <a:pt x="487" y="89"/>
                    </a:lnTo>
                    <a:lnTo>
                      <a:pt x="489" y="88"/>
                    </a:lnTo>
                    <a:lnTo>
                      <a:pt x="492" y="88"/>
                    </a:lnTo>
                    <a:lnTo>
                      <a:pt x="495" y="87"/>
                    </a:lnTo>
                    <a:lnTo>
                      <a:pt x="499" y="87"/>
                    </a:lnTo>
                    <a:lnTo>
                      <a:pt x="501" y="85"/>
                    </a:lnTo>
                    <a:lnTo>
                      <a:pt x="503" y="85"/>
                    </a:lnTo>
                    <a:lnTo>
                      <a:pt x="504" y="84"/>
                    </a:lnTo>
                    <a:lnTo>
                      <a:pt x="487" y="88"/>
                    </a:lnTo>
                    <a:lnTo>
                      <a:pt x="470" y="89"/>
                    </a:lnTo>
                    <a:lnTo>
                      <a:pt x="451" y="90"/>
                    </a:lnTo>
                    <a:lnTo>
                      <a:pt x="432" y="93"/>
                    </a:lnTo>
                    <a:lnTo>
                      <a:pt x="408" y="96"/>
                    </a:lnTo>
                    <a:lnTo>
                      <a:pt x="412" y="95"/>
                    </a:lnTo>
                    <a:lnTo>
                      <a:pt x="415" y="94"/>
                    </a:lnTo>
                    <a:lnTo>
                      <a:pt x="416" y="94"/>
                    </a:lnTo>
                    <a:lnTo>
                      <a:pt x="417" y="93"/>
                    </a:lnTo>
                    <a:lnTo>
                      <a:pt x="415" y="94"/>
                    </a:lnTo>
                    <a:lnTo>
                      <a:pt x="408" y="96"/>
                    </a:lnTo>
                    <a:lnTo>
                      <a:pt x="398" y="98"/>
                    </a:lnTo>
                    <a:lnTo>
                      <a:pt x="388" y="100"/>
                    </a:lnTo>
                    <a:lnTo>
                      <a:pt x="387" y="100"/>
                    </a:lnTo>
                    <a:lnTo>
                      <a:pt x="387" y="100"/>
                    </a:lnTo>
                    <a:lnTo>
                      <a:pt x="388" y="100"/>
                    </a:lnTo>
                    <a:lnTo>
                      <a:pt x="391" y="99"/>
                    </a:lnTo>
                    <a:lnTo>
                      <a:pt x="392" y="99"/>
                    </a:lnTo>
                    <a:lnTo>
                      <a:pt x="393" y="99"/>
                    </a:lnTo>
                    <a:lnTo>
                      <a:pt x="394" y="98"/>
                    </a:lnTo>
                    <a:lnTo>
                      <a:pt x="393" y="98"/>
                    </a:lnTo>
                    <a:lnTo>
                      <a:pt x="344" y="105"/>
                    </a:lnTo>
                    <a:lnTo>
                      <a:pt x="299" y="113"/>
                    </a:lnTo>
                    <a:lnTo>
                      <a:pt x="254" y="123"/>
                    </a:lnTo>
                    <a:lnTo>
                      <a:pt x="209" y="134"/>
                    </a:lnTo>
                    <a:lnTo>
                      <a:pt x="161" y="144"/>
                    </a:lnTo>
                    <a:lnTo>
                      <a:pt x="176" y="140"/>
                    </a:lnTo>
                    <a:lnTo>
                      <a:pt x="186" y="137"/>
                    </a:lnTo>
                    <a:lnTo>
                      <a:pt x="191" y="133"/>
                    </a:lnTo>
                    <a:lnTo>
                      <a:pt x="193" y="130"/>
                    </a:lnTo>
                    <a:lnTo>
                      <a:pt x="169" y="135"/>
                    </a:lnTo>
                    <a:lnTo>
                      <a:pt x="158" y="139"/>
                    </a:lnTo>
                    <a:lnTo>
                      <a:pt x="144" y="144"/>
                    </a:lnTo>
                    <a:lnTo>
                      <a:pt x="129" y="147"/>
                    </a:lnTo>
                    <a:lnTo>
                      <a:pt x="128" y="147"/>
                    </a:lnTo>
                    <a:lnTo>
                      <a:pt x="127" y="147"/>
                    </a:lnTo>
                    <a:lnTo>
                      <a:pt x="125" y="147"/>
                    </a:lnTo>
                    <a:lnTo>
                      <a:pt x="124" y="147"/>
                    </a:lnTo>
                    <a:lnTo>
                      <a:pt x="124" y="146"/>
                    </a:lnTo>
                    <a:lnTo>
                      <a:pt x="124" y="146"/>
                    </a:lnTo>
                    <a:lnTo>
                      <a:pt x="127" y="145"/>
                    </a:lnTo>
                    <a:lnTo>
                      <a:pt x="105" y="149"/>
                    </a:lnTo>
                    <a:lnTo>
                      <a:pt x="85" y="154"/>
                    </a:lnTo>
                    <a:lnTo>
                      <a:pt x="67" y="161"/>
                    </a:lnTo>
                    <a:lnTo>
                      <a:pt x="47" y="167"/>
                    </a:lnTo>
                    <a:lnTo>
                      <a:pt x="26" y="174"/>
                    </a:lnTo>
                    <a:lnTo>
                      <a:pt x="0" y="180"/>
                    </a:lnTo>
                    <a:lnTo>
                      <a:pt x="66" y="155"/>
                    </a:lnTo>
                    <a:lnTo>
                      <a:pt x="49" y="156"/>
                    </a:lnTo>
                    <a:lnTo>
                      <a:pt x="78" y="145"/>
                    </a:lnTo>
                    <a:lnTo>
                      <a:pt x="64" y="147"/>
                    </a:lnTo>
                    <a:lnTo>
                      <a:pt x="54" y="150"/>
                    </a:lnTo>
                    <a:lnTo>
                      <a:pt x="46" y="152"/>
                    </a:lnTo>
                    <a:lnTo>
                      <a:pt x="41" y="152"/>
                    </a:lnTo>
                    <a:lnTo>
                      <a:pt x="45" y="151"/>
                    </a:lnTo>
                    <a:lnTo>
                      <a:pt x="47" y="150"/>
                    </a:lnTo>
                    <a:lnTo>
                      <a:pt x="51" y="149"/>
                    </a:lnTo>
                    <a:lnTo>
                      <a:pt x="54" y="149"/>
                    </a:lnTo>
                    <a:lnTo>
                      <a:pt x="55" y="147"/>
                    </a:lnTo>
                    <a:lnTo>
                      <a:pt x="44" y="149"/>
                    </a:lnTo>
                    <a:lnTo>
                      <a:pt x="37" y="151"/>
                    </a:lnTo>
                    <a:lnTo>
                      <a:pt x="32" y="154"/>
                    </a:lnTo>
                    <a:lnTo>
                      <a:pt x="23" y="156"/>
                    </a:lnTo>
                    <a:lnTo>
                      <a:pt x="46" y="147"/>
                    </a:lnTo>
                    <a:lnTo>
                      <a:pt x="74" y="139"/>
                    </a:lnTo>
                    <a:lnTo>
                      <a:pt x="105" y="130"/>
                    </a:lnTo>
                    <a:lnTo>
                      <a:pt x="134" y="123"/>
                    </a:lnTo>
                    <a:lnTo>
                      <a:pt x="159" y="118"/>
                    </a:lnTo>
                    <a:lnTo>
                      <a:pt x="161" y="117"/>
                    </a:lnTo>
                    <a:lnTo>
                      <a:pt x="161" y="117"/>
                    </a:lnTo>
                    <a:lnTo>
                      <a:pt x="161" y="118"/>
                    </a:lnTo>
                    <a:lnTo>
                      <a:pt x="159" y="118"/>
                    </a:lnTo>
                    <a:lnTo>
                      <a:pt x="157" y="120"/>
                    </a:lnTo>
                    <a:lnTo>
                      <a:pt x="156" y="121"/>
                    </a:lnTo>
                    <a:lnTo>
                      <a:pt x="155" y="121"/>
                    </a:lnTo>
                    <a:lnTo>
                      <a:pt x="153" y="122"/>
                    </a:lnTo>
                    <a:lnTo>
                      <a:pt x="167" y="120"/>
                    </a:lnTo>
                    <a:lnTo>
                      <a:pt x="180" y="117"/>
                    </a:lnTo>
                    <a:lnTo>
                      <a:pt x="196" y="113"/>
                    </a:lnTo>
                    <a:lnTo>
                      <a:pt x="198" y="112"/>
                    </a:lnTo>
                    <a:lnTo>
                      <a:pt x="200" y="112"/>
                    </a:lnTo>
                    <a:lnTo>
                      <a:pt x="200" y="111"/>
                    </a:lnTo>
                    <a:lnTo>
                      <a:pt x="198" y="111"/>
                    </a:lnTo>
                    <a:lnTo>
                      <a:pt x="196" y="112"/>
                    </a:lnTo>
                    <a:lnTo>
                      <a:pt x="193" y="112"/>
                    </a:lnTo>
                    <a:lnTo>
                      <a:pt x="190" y="112"/>
                    </a:lnTo>
                    <a:lnTo>
                      <a:pt x="187" y="113"/>
                    </a:lnTo>
                    <a:lnTo>
                      <a:pt x="184" y="113"/>
                    </a:lnTo>
                    <a:lnTo>
                      <a:pt x="180" y="115"/>
                    </a:lnTo>
                    <a:lnTo>
                      <a:pt x="178" y="115"/>
                    </a:lnTo>
                    <a:lnTo>
                      <a:pt x="179" y="113"/>
                    </a:lnTo>
                    <a:lnTo>
                      <a:pt x="181" y="112"/>
                    </a:lnTo>
                    <a:lnTo>
                      <a:pt x="184" y="111"/>
                    </a:lnTo>
                    <a:lnTo>
                      <a:pt x="187" y="110"/>
                    </a:lnTo>
                    <a:lnTo>
                      <a:pt x="193" y="109"/>
                    </a:lnTo>
                    <a:lnTo>
                      <a:pt x="197" y="110"/>
                    </a:lnTo>
                    <a:lnTo>
                      <a:pt x="207" y="109"/>
                    </a:lnTo>
                    <a:lnTo>
                      <a:pt x="218" y="106"/>
                    </a:lnTo>
                    <a:lnTo>
                      <a:pt x="231" y="105"/>
                    </a:lnTo>
                    <a:lnTo>
                      <a:pt x="245" y="103"/>
                    </a:lnTo>
                    <a:lnTo>
                      <a:pt x="256" y="101"/>
                    </a:lnTo>
                    <a:lnTo>
                      <a:pt x="264" y="101"/>
                    </a:lnTo>
                    <a:lnTo>
                      <a:pt x="277" y="99"/>
                    </a:lnTo>
                    <a:lnTo>
                      <a:pt x="285" y="96"/>
                    </a:lnTo>
                    <a:lnTo>
                      <a:pt x="287" y="95"/>
                    </a:lnTo>
                    <a:lnTo>
                      <a:pt x="287" y="94"/>
                    </a:lnTo>
                    <a:lnTo>
                      <a:pt x="286" y="93"/>
                    </a:lnTo>
                    <a:lnTo>
                      <a:pt x="285" y="92"/>
                    </a:lnTo>
                    <a:lnTo>
                      <a:pt x="285" y="92"/>
                    </a:lnTo>
                    <a:lnTo>
                      <a:pt x="288" y="90"/>
                    </a:lnTo>
                    <a:lnTo>
                      <a:pt x="294" y="89"/>
                    </a:lnTo>
                    <a:lnTo>
                      <a:pt x="308" y="87"/>
                    </a:lnTo>
                    <a:lnTo>
                      <a:pt x="325" y="88"/>
                    </a:lnTo>
                    <a:lnTo>
                      <a:pt x="358" y="79"/>
                    </a:lnTo>
                    <a:lnTo>
                      <a:pt x="394" y="72"/>
                    </a:lnTo>
                    <a:lnTo>
                      <a:pt x="431" y="67"/>
                    </a:lnTo>
                    <a:lnTo>
                      <a:pt x="423" y="68"/>
                    </a:lnTo>
                    <a:lnTo>
                      <a:pt x="422" y="68"/>
                    </a:lnTo>
                    <a:lnTo>
                      <a:pt x="422" y="70"/>
                    </a:lnTo>
                    <a:lnTo>
                      <a:pt x="423" y="70"/>
                    </a:lnTo>
                    <a:lnTo>
                      <a:pt x="425" y="71"/>
                    </a:lnTo>
                    <a:lnTo>
                      <a:pt x="427" y="71"/>
                    </a:lnTo>
                    <a:lnTo>
                      <a:pt x="430" y="71"/>
                    </a:lnTo>
                    <a:lnTo>
                      <a:pt x="431" y="71"/>
                    </a:lnTo>
                    <a:lnTo>
                      <a:pt x="450" y="68"/>
                    </a:lnTo>
                    <a:lnTo>
                      <a:pt x="468" y="65"/>
                    </a:lnTo>
                    <a:lnTo>
                      <a:pt x="484" y="62"/>
                    </a:lnTo>
                    <a:lnTo>
                      <a:pt x="499" y="62"/>
                    </a:lnTo>
                    <a:lnTo>
                      <a:pt x="524" y="56"/>
                    </a:lnTo>
                    <a:lnTo>
                      <a:pt x="555" y="50"/>
                    </a:lnTo>
                    <a:lnTo>
                      <a:pt x="585" y="44"/>
                    </a:lnTo>
                    <a:lnTo>
                      <a:pt x="614" y="39"/>
                    </a:lnTo>
                    <a:lnTo>
                      <a:pt x="614" y="42"/>
                    </a:lnTo>
                    <a:lnTo>
                      <a:pt x="610" y="44"/>
                    </a:lnTo>
                    <a:lnTo>
                      <a:pt x="600" y="45"/>
                    </a:lnTo>
                    <a:lnTo>
                      <a:pt x="588" y="48"/>
                    </a:lnTo>
                    <a:lnTo>
                      <a:pt x="574" y="50"/>
                    </a:lnTo>
                    <a:lnTo>
                      <a:pt x="563" y="51"/>
                    </a:lnTo>
                    <a:lnTo>
                      <a:pt x="555" y="54"/>
                    </a:lnTo>
                    <a:lnTo>
                      <a:pt x="586" y="50"/>
                    </a:lnTo>
                    <a:lnTo>
                      <a:pt x="571" y="53"/>
                    </a:lnTo>
                    <a:lnTo>
                      <a:pt x="558" y="56"/>
                    </a:lnTo>
                    <a:lnTo>
                      <a:pt x="548" y="60"/>
                    </a:lnTo>
                    <a:lnTo>
                      <a:pt x="566" y="58"/>
                    </a:lnTo>
                    <a:lnTo>
                      <a:pt x="580" y="55"/>
                    </a:lnTo>
                    <a:lnTo>
                      <a:pt x="594" y="51"/>
                    </a:lnTo>
                    <a:lnTo>
                      <a:pt x="611" y="48"/>
                    </a:lnTo>
                    <a:lnTo>
                      <a:pt x="611" y="49"/>
                    </a:lnTo>
                    <a:lnTo>
                      <a:pt x="611" y="49"/>
                    </a:lnTo>
                    <a:lnTo>
                      <a:pt x="612" y="49"/>
                    </a:lnTo>
                    <a:lnTo>
                      <a:pt x="616" y="50"/>
                    </a:lnTo>
                    <a:lnTo>
                      <a:pt x="619" y="49"/>
                    </a:lnTo>
                    <a:lnTo>
                      <a:pt x="625" y="49"/>
                    </a:lnTo>
                    <a:lnTo>
                      <a:pt x="628" y="45"/>
                    </a:lnTo>
                    <a:lnTo>
                      <a:pt x="629" y="45"/>
                    </a:lnTo>
                    <a:lnTo>
                      <a:pt x="630" y="45"/>
                    </a:lnTo>
                    <a:lnTo>
                      <a:pt x="634" y="45"/>
                    </a:lnTo>
                    <a:lnTo>
                      <a:pt x="680" y="38"/>
                    </a:lnTo>
                    <a:lnTo>
                      <a:pt x="674" y="38"/>
                    </a:lnTo>
                    <a:lnTo>
                      <a:pt x="669" y="37"/>
                    </a:lnTo>
                    <a:lnTo>
                      <a:pt x="664" y="36"/>
                    </a:lnTo>
                    <a:lnTo>
                      <a:pt x="657" y="36"/>
                    </a:lnTo>
                    <a:lnTo>
                      <a:pt x="658" y="37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53" y="39"/>
                    </a:lnTo>
                    <a:lnTo>
                      <a:pt x="649" y="39"/>
                    </a:lnTo>
                    <a:lnTo>
                      <a:pt x="645" y="39"/>
                    </a:lnTo>
                    <a:lnTo>
                      <a:pt x="639" y="41"/>
                    </a:lnTo>
                    <a:lnTo>
                      <a:pt x="641" y="39"/>
                    </a:lnTo>
                    <a:lnTo>
                      <a:pt x="642" y="39"/>
                    </a:lnTo>
                    <a:lnTo>
                      <a:pt x="641" y="39"/>
                    </a:lnTo>
                    <a:lnTo>
                      <a:pt x="640" y="38"/>
                    </a:lnTo>
                    <a:lnTo>
                      <a:pt x="638" y="38"/>
                    </a:lnTo>
                    <a:lnTo>
                      <a:pt x="634" y="38"/>
                    </a:lnTo>
                    <a:lnTo>
                      <a:pt x="631" y="38"/>
                    </a:lnTo>
                    <a:lnTo>
                      <a:pt x="629" y="38"/>
                    </a:lnTo>
                    <a:lnTo>
                      <a:pt x="628" y="38"/>
                    </a:lnTo>
                    <a:lnTo>
                      <a:pt x="628" y="38"/>
                    </a:lnTo>
                    <a:lnTo>
                      <a:pt x="646" y="36"/>
                    </a:lnTo>
                    <a:lnTo>
                      <a:pt x="666" y="33"/>
                    </a:lnTo>
                    <a:lnTo>
                      <a:pt x="684" y="32"/>
                    </a:lnTo>
                    <a:lnTo>
                      <a:pt x="698" y="30"/>
                    </a:lnTo>
                    <a:lnTo>
                      <a:pt x="703" y="32"/>
                    </a:lnTo>
                    <a:lnTo>
                      <a:pt x="726" y="31"/>
                    </a:lnTo>
                    <a:lnTo>
                      <a:pt x="750" y="28"/>
                    </a:lnTo>
                    <a:lnTo>
                      <a:pt x="768" y="27"/>
                    </a:lnTo>
                    <a:lnTo>
                      <a:pt x="763" y="30"/>
                    </a:lnTo>
                    <a:lnTo>
                      <a:pt x="791" y="27"/>
                    </a:lnTo>
                    <a:lnTo>
                      <a:pt x="818" y="26"/>
                    </a:lnTo>
                    <a:lnTo>
                      <a:pt x="843" y="26"/>
                    </a:lnTo>
                    <a:lnTo>
                      <a:pt x="870" y="20"/>
                    </a:lnTo>
                    <a:lnTo>
                      <a:pt x="897" y="15"/>
                    </a:lnTo>
                    <a:lnTo>
                      <a:pt x="920" y="10"/>
                    </a:lnTo>
                    <a:lnTo>
                      <a:pt x="927" y="9"/>
                    </a:lnTo>
                    <a:lnTo>
                      <a:pt x="941" y="9"/>
                    </a:lnTo>
                    <a:lnTo>
                      <a:pt x="956" y="9"/>
                    </a:lnTo>
                    <a:lnTo>
                      <a:pt x="973" y="9"/>
                    </a:lnTo>
                    <a:lnTo>
                      <a:pt x="992" y="9"/>
                    </a:lnTo>
                    <a:lnTo>
                      <a:pt x="1009" y="8"/>
                    </a:lnTo>
                    <a:lnTo>
                      <a:pt x="1022" y="5"/>
                    </a:lnTo>
                    <a:lnTo>
                      <a:pt x="1021" y="7"/>
                    </a:lnTo>
                    <a:lnTo>
                      <a:pt x="1016" y="8"/>
                    </a:lnTo>
                    <a:lnTo>
                      <a:pt x="1007" y="9"/>
                    </a:lnTo>
                    <a:lnTo>
                      <a:pt x="1000" y="10"/>
                    </a:lnTo>
                    <a:lnTo>
                      <a:pt x="993" y="11"/>
                    </a:lnTo>
                    <a:lnTo>
                      <a:pt x="1006" y="10"/>
                    </a:lnTo>
                    <a:lnTo>
                      <a:pt x="1017" y="9"/>
                    </a:lnTo>
                    <a:lnTo>
                      <a:pt x="1027" y="8"/>
                    </a:lnTo>
                    <a:lnTo>
                      <a:pt x="1033" y="10"/>
                    </a:lnTo>
                    <a:lnTo>
                      <a:pt x="1026" y="10"/>
                    </a:lnTo>
                    <a:lnTo>
                      <a:pt x="1020" y="10"/>
                    </a:lnTo>
                    <a:lnTo>
                      <a:pt x="1017" y="10"/>
                    </a:lnTo>
                    <a:lnTo>
                      <a:pt x="1015" y="10"/>
                    </a:lnTo>
                    <a:lnTo>
                      <a:pt x="1014" y="10"/>
                    </a:lnTo>
                    <a:lnTo>
                      <a:pt x="1014" y="11"/>
                    </a:lnTo>
                    <a:lnTo>
                      <a:pt x="1015" y="11"/>
                    </a:lnTo>
                    <a:lnTo>
                      <a:pt x="1016" y="11"/>
                    </a:lnTo>
                    <a:lnTo>
                      <a:pt x="1018" y="13"/>
                    </a:lnTo>
                    <a:lnTo>
                      <a:pt x="1020" y="13"/>
                    </a:lnTo>
                    <a:lnTo>
                      <a:pt x="1021" y="14"/>
                    </a:lnTo>
                    <a:lnTo>
                      <a:pt x="1021" y="14"/>
                    </a:lnTo>
                    <a:lnTo>
                      <a:pt x="1021" y="14"/>
                    </a:lnTo>
                    <a:lnTo>
                      <a:pt x="1020" y="15"/>
                    </a:lnTo>
                    <a:lnTo>
                      <a:pt x="1016" y="15"/>
                    </a:lnTo>
                    <a:lnTo>
                      <a:pt x="1035" y="14"/>
                    </a:lnTo>
                    <a:lnTo>
                      <a:pt x="1054" y="13"/>
                    </a:lnTo>
                    <a:lnTo>
                      <a:pt x="1066" y="11"/>
                    </a:lnTo>
                    <a:lnTo>
                      <a:pt x="1057" y="11"/>
                    </a:lnTo>
                    <a:lnTo>
                      <a:pt x="1054" y="10"/>
                    </a:lnTo>
                    <a:lnTo>
                      <a:pt x="1054" y="10"/>
                    </a:lnTo>
                    <a:lnTo>
                      <a:pt x="1056" y="9"/>
                    </a:lnTo>
                    <a:lnTo>
                      <a:pt x="1057" y="8"/>
                    </a:lnTo>
                    <a:lnTo>
                      <a:pt x="1057" y="7"/>
                    </a:lnTo>
                    <a:lnTo>
                      <a:pt x="1054" y="7"/>
                    </a:lnTo>
                    <a:lnTo>
                      <a:pt x="1045" y="8"/>
                    </a:lnTo>
                    <a:lnTo>
                      <a:pt x="1073" y="4"/>
                    </a:lnTo>
                    <a:lnTo>
                      <a:pt x="1104" y="2"/>
                    </a:lnTo>
                    <a:lnTo>
                      <a:pt x="1135" y="2"/>
                    </a:lnTo>
                    <a:lnTo>
                      <a:pt x="1135" y="3"/>
                    </a:lnTo>
                    <a:lnTo>
                      <a:pt x="1136" y="4"/>
                    </a:lnTo>
                    <a:lnTo>
                      <a:pt x="1139" y="4"/>
                    </a:lnTo>
                    <a:lnTo>
                      <a:pt x="1144" y="5"/>
                    </a:lnTo>
                    <a:lnTo>
                      <a:pt x="1150" y="5"/>
                    </a:lnTo>
                    <a:lnTo>
                      <a:pt x="1158" y="2"/>
                    </a:lnTo>
                    <a:lnTo>
                      <a:pt x="1161" y="3"/>
                    </a:lnTo>
                    <a:lnTo>
                      <a:pt x="1161" y="3"/>
                    </a:lnTo>
                    <a:lnTo>
                      <a:pt x="1161" y="3"/>
                    </a:lnTo>
                    <a:lnTo>
                      <a:pt x="1160" y="3"/>
                    </a:lnTo>
                    <a:lnTo>
                      <a:pt x="1158" y="3"/>
                    </a:lnTo>
                    <a:lnTo>
                      <a:pt x="1156" y="4"/>
                    </a:lnTo>
                    <a:lnTo>
                      <a:pt x="1153" y="4"/>
                    </a:lnTo>
                    <a:lnTo>
                      <a:pt x="1151" y="4"/>
                    </a:lnTo>
                    <a:lnTo>
                      <a:pt x="1150" y="5"/>
                    </a:lnTo>
                    <a:lnTo>
                      <a:pt x="1150" y="5"/>
                    </a:lnTo>
                    <a:lnTo>
                      <a:pt x="1150" y="5"/>
                    </a:lnTo>
                    <a:lnTo>
                      <a:pt x="1151" y="7"/>
                    </a:lnTo>
                    <a:lnTo>
                      <a:pt x="1155" y="7"/>
                    </a:lnTo>
                    <a:lnTo>
                      <a:pt x="1160" y="7"/>
                    </a:lnTo>
                    <a:lnTo>
                      <a:pt x="1173" y="5"/>
                    </a:lnTo>
                    <a:lnTo>
                      <a:pt x="1190" y="4"/>
                    </a:lnTo>
                    <a:lnTo>
                      <a:pt x="1207" y="4"/>
                    </a:lnTo>
                    <a:lnTo>
                      <a:pt x="1224" y="5"/>
                    </a:lnTo>
                    <a:lnTo>
                      <a:pt x="1240" y="4"/>
                    </a:lnTo>
                    <a:lnTo>
                      <a:pt x="1252" y="3"/>
                    </a:lnTo>
                    <a:lnTo>
                      <a:pt x="1259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2" name="Freeform 57"/>
              <p:cNvSpPr/>
              <p:nvPr/>
            </p:nvSpPr>
            <p:spPr bwMode="auto">
              <a:xfrm>
                <a:off x="7200901" y="1395413"/>
                <a:ext cx="6350" cy="9525"/>
              </a:xfrm>
              <a:custGeom>
                <a:avLst/>
                <a:gdLst>
                  <a:gd name="T0" fmla="*/ 2 w 10"/>
                  <a:gd name="T1" fmla="*/ 0 h 20"/>
                  <a:gd name="T2" fmla="*/ 2 w 10"/>
                  <a:gd name="T3" fmla="*/ 1 h 20"/>
                  <a:gd name="T4" fmla="*/ 3 w 10"/>
                  <a:gd name="T5" fmla="*/ 3 h 20"/>
                  <a:gd name="T6" fmla="*/ 4 w 10"/>
                  <a:gd name="T7" fmla="*/ 6 h 20"/>
                  <a:gd name="T8" fmla="*/ 5 w 10"/>
                  <a:gd name="T9" fmla="*/ 9 h 20"/>
                  <a:gd name="T10" fmla="*/ 6 w 10"/>
                  <a:gd name="T11" fmla="*/ 13 h 20"/>
                  <a:gd name="T12" fmla="*/ 8 w 10"/>
                  <a:gd name="T13" fmla="*/ 15 h 20"/>
                  <a:gd name="T14" fmla="*/ 9 w 10"/>
                  <a:gd name="T15" fmla="*/ 18 h 20"/>
                  <a:gd name="T16" fmla="*/ 10 w 10"/>
                  <a:gd name="T17" fmla="*/ 20 h 20"/>
                  <a:gd name="T18" fmla="*/ 10 w 10"/>
                  <a:gd name="T19" fmla="*/ 20 h 20"/>
                  <a:gd name="T20" fmla="*/ 10 w 10"/>
                  <a:gd name="T21" fmla="*/ 20 h 20"/>
                  <a:gd name="T22" fmla="*/ 9 w 10"/>
                  <a:gd name="T23" fmla="*/ 20 h 20"/>
                  <a:gd name="T24" fmla="*/ 8 w 10"/>
                  <a:gd name="T25" fmla="*/ 18 h 20"/>
                  <a:gd name="T26" fmla="*/ 6 w 10"/>
                  <a:gd name="T27" fmla="*/ 14 h 20"/>
                  <a:gd name="T28" fmla="*/ 5 w 10"/>
                  <a:gd name="T29" fmla="*/ 12 h 20"/>
                  <a:gd name="T30" fmla="*/ 3 w 10"/>
                  <a:gd name="T31" fmla="*/ 8 h 20"/>
                  <a:gd name="T32" fmla="*/ 2 w 10"/>
                  <a:gd name="T33" fmla="*/ 5 h 20"/>
                  <a:gd name="T34" fmla="*/ 0 w 10"/>
                  <a:gd name="T35" fmla="*/ 2 h 20"/>
                  <a:gd name="T36" fmla="*/ 0 w 10"/>
                  <a:gd name="T37" fmla="*/ 0 h 20"/>
                  <a:gd name="T38" fmla="*/ 2 w 10"/>
                  <a:gd name="T3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0">
                    <a:moveTo>
                      <a:pt x="2" y="0"/>
                    </a:moveTo>
                    <a:lnTo>
                      <a:pt x="2" y="1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6" y="13"/>
                    </a:lnTo>
                    <a:lnTo>
                      <a:pt x="8" y="15"/>
                    </a:lnTo>
                    <a:lnTo>
                      <a:pt x="9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9" y="20"/>
                    </a:lnTo>
                    <a:lnTo>
                      <a:pt x="8" y="18"/>
                    </a:lnTo>
                    <a:lnTo>
                      <a:pt x="6" y="14"/>
                    </a:lnTo>
                    <a:lnTo>
                      <a:pt x="5" y="12"/>
                    </a:lnTo>
                    <a:lnTo>
                      <a:pt x="3" y="8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3" name="Freeform 58"/>
              <p:cNvSpPr/>
              <p:nvPr/>
            </p:nvSpPr>
            <p:spPr bwMode="auto">
              <a:xfrm>
                <a:off x="7202488" y="1400175"/>
                <a:ext cx="3175" cy="9525"/>
              </a:xfrm>
              <a:custGeom>
                <a:avLst/>
                <a:gdLst>
                  <a:gd name="T0" fmla="*/ 0 w 6"/>
                  <a:gd name="T1" fmla="*/ 0 h 20"/>
                  <a:gd name="T2" fmla="*/ 6 w 6"/>
                  <a:gd name="T3" fmla="*/ 20 h 20"/>
                  <a:gd name="T4" fmla="*/ 4 w 6"/>
                  <a:gd name="T5" fmla="*/ 16 h 20"/>
                  <a:gd name="T6" fmla="*/ 3 w 6"/>
                  <a:gd name="T7" fmla="*/ 15 h 20"/>
                  <a:gd name="T8" fmla="*/ 3 w 6"/>
                  <a:gd name="T9" fmla="*/ 14 h 20"/>
                  <a:gd name="T10" fmla="*/ 2 w 6"/>
                  <a:gd name="T11" fmla="*/ 14 h 20"/>
                  <a:gd name="T12" fmla="*/ 2 w 6"/>
                  <a:gd name="T13" fmla="*/ 13 h 20"/>
                  <a:gd name="T14" fmla="*/ 0 w 6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0">
                    <a:moveTo>
                      <a:pt x="0" y="0"/>
                    </a:moveTo>
                    <a:lnTo>
                      <a:pt x="6" y="20"/>
                    </a:lnTo>
                    <a:lnTo>
                      <a:pt x="4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2" y="14"/>
                    </a:lnTo>
                    <a:lnTo>
                      <a:pt x="2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4" name="Freeform 59"/>
              <p:cNvSpPr>
                <a:spLocks noEditPoints="1"/>
              </p:cNvSpPr>
              <p:nvPr/>
            </p:nvSpPr>
            <p:spPr bwMode="auto">
              <a:xfrm>
                <a:off x="7192963" y="1420813"/>
                <a:ext cx="12700" cy="31750"/>
              </a:xfrm>
              <a:custGeom>
                <a:avLst/>
                <a:gdLst>
                  <a:gd name="T0" fmla="*/ 18 w 23"/>
                  <a:gd name="T1" fmla="*/ 32 h 62"/>
                  <a:gd name="T2" fmla="*/ 18 w 23"/>
                  <a:gd name="T3" fmla="*/ 32 h 62"/>
                  <a:gd name="T4" fmla="*/ 18 w 23"/>
                  <a:gd name="T5" fmla="*/ 32 h 62"/>
                  <a:gd name="T6" fmla="*/ 18 w 23"/>
                  <a:gd name="T7" fmla="*/ 32 h 62"/>
                  <a:gd name="T8" fmla="*/ 0 w 23"/>
                  <a:gd name="T9" fmla="*/ 1 h 62"/>
                  <a:gd name="T10" fmla="*/ 3 w 23"/>
                  <a:gd name="T11" fmla="*/ 5 h 62"/>
                  <a:gd name="T12" fmla="*/ 7 w 23"/>
                  <a:gd name="T13" fmla="*/ 14 h 62"/>
                  <a:gd name="T14" fmla="*/ 9 w 23"/>
                  <a:gd name="T15" fmla="*/ 21 h 62"/>
                  <a:gd name="T16" fmla="*/ 12 w 23"/>
                  <a:gd name="T17" fmla="*/ 28 h 62"/>
                  <a:gd name="T18" fmla="*/ 15 w 23"/>
                  <a:gd name="T19" fmla="*/ 33 h 62"/>
                  <a:gd name="T20" fmla="*/ 18 w 23"/>
                  <a:gd name="T21" fmla="*/ 32 h 62"/>
                  <a:gd name="T22" fmla="*/ 19 w 23"/>
                  <a:gd name="T23" fmla="*/ 40 h 62"/>
                  <a:gd name="T24" fmla="*/ 21 w 23"/>
                  <a:gd name="T25" fmla="*/ 53 h 62"/>
                  <a:gd name="T26" fmla="*/ 23 w 23"/>
                  <a:gd name="T27" fmla="*/ 62 h 62"/>
                  <a:gd name="T28" fmla="*/ 17 w 23"/>
                  <a:gd name="T29" fmla="*/ 46 h 62"/>
                  <a:gd name="T30" fmla="*/ 12 w 23"/>
                  <a:gd name="T31" fmla="*/ 33 h 62"/>
                  <a:gd name="T32" fmla="*/ 6 w 23"/>
                  <a:gd name="T33" fmla="*/ 20 h 62"/>
                  <a:gd name="T34" fmla="*/ 0 w 23"/>
                  <a:gd name="T35" fmla="*/ 1 h 62"/>
                  <a:gd name="T36" fmla="*/ 4 w 23"/>
                  <a:gd name="T37" fmla="*/ 0 h 62"/>
                  <a:gd name="T38" fmla="*/ 8 w 23"/>
                  <a:gd name="T39" fmla="*/ 4 h 62"/>
                  <a:gd name="T40" fmla="*/ 12 w 23"/>
                  <a:gd name="T41" fmla="*/ 12 h 62"/>
                  <a:gd name="T42" fmla="*/ 17 w 23"/>
                  <a:gd name="T43" fmla="*/ 26 h 62"/>
                  <a:gd name="T44" fmla="*/ 18 w 23"/>
                  <a:gd name="T45" fmla="*/ 32 h 62"/>
                  <a:gd name="T46" fmla="*/ 13 w 23"/>
                  <a:gd name="T47" fmla="*/ 18 h 62"/>
                  <a:gd name="T48" fmla="*/ 9 w 23"/>
                  <a:gd name="T49" fmla="*/ 9 h 62"/>
                  <a:gd name="T50" fmla="*/ 4 w 23"/>
                  <a:gd name="T5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62">
                    <a:moveTo>
                      <a:pt x="18" y="32"/>
                    </a:moveTo>
                    <a:lnTo>
                      <a:pt x="18" y="32"/>
                    </a:lnTo>
                    <a:lnTo>
                      <a:pt x="18" y="32"/>
                    </a:lnTo>
                    <a:lnTo>
                      <a:pt x="18" y="32"/>
                    </a:lnTo>
                    <a:close/>
                    <a:moveTo>
                      <a:pt x="0" y="1"/>
                    </a:moveTo>
                    <a:lnTo>
                      <a:pt x="3" y="5"/>
                    </a:lnTo>
                    <a:lnTo>
                      <a:pt x="7" y="14"/>
                    </a:lnTo>
                    <a:lnTo>
                      <a:pt x="9" y="21"/>
                    </a:lnTo>
                    <a:lnTo>
                      <a:pt x="12" y="28"/>
                    </a:lnTo>
                    <a:lnTo>
                      <a:pt x="15" y="33"/>
                    </a:lnTo>
                    <a:lnTo>
                      <a:pt x="18" y="32"/>
                    </a:lnTo>
                    <a:lnTo>
                      <a:pt x="19" y="40"/>
                    </a:lnTo>
                    <a:lnTo>
                      <a:pt x="21" y="53"/>
                    </a:lnTo>
                    <a:lnTo>
                      <a:pt x="23" y="62"/>
                    </a:lnTo>
                    <a:lnTo>
                      <a:pt x="17" y="46"/>
                    </a:lnTo>
                    <a:lnTo>
                      <a:pt x="12" y="33"/>
                    </a:lnTo>
                    <a:lnTo>
                      <a:pt x="6" y="20"/>
                    </a:lnTo>
                    <a:lnTo>
                      <a:pt x="0" y="1"/>
                    </a:lnTo>
                    <a:close/>
                    <a:moveTo>
                      <a:pt x="4" y="0"/>
                    </a:moveTo>
                    <a:lnTo>
                      <a:pt x="8" y="4"/>
                    </a:lnTo>
                    <a:lnTo>
                      <a:pt x="12" y="12"/>
                    </a:lnTo>
                    <a:lnTo>
                      <a:pt x="17" y="26"/>
                    </a:lnTo>
                    <a:lnTo>
                      <a:pt x="18" y="32"/>
                    </a:lnTo>
                    <a:lnTo>
                      <a:pt x="13" y="18"/>
                    </a:lnTo>
                    <a:lnTo>
                      <a:pt x="9" y="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5" name="Freeform 60"/>
              <p:cNvSpPr/>
              <p:nvPr/>
            </p:nvSpPr>
            <p:spPr bwMode="auto">
              <a:xfrm>
                <a:off x="7189788" y="1414463"/>
                <a:ext cx="3175" cy="7938"/>
              </a:xfrm>
              <a:custGeom>
                <a:avLst/>
                <a:gdLst>
                  <a:gd name="T0" fmla="*/ 0 w 6"/>
                  <a:gd name="T1" fmla="*/ 0 h 17"/>
                  <a:gd name="T2" fmla="*/ 6 w 6"/>
                  <a:gd name="T3" fmla="*/ 16 h 17"/>
                  <a:gd name="T4" fmla="*/ 6 w 6"/>
                  <a:gd name="T5" fmla="*/ 17 h 17"/>
                  <a:gd name="T6" fmla="*/ 0 w 6"/>
                  <a:gd name="T7" fmla="*/ 3 h 17"/>
                  <a:gd name="T8" fmla="*/ 0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0"/>
                    </a:moveTo>
                    <a:lnTo>
                      <a:pt x="6" y="16"/>
                    </a:lnTo>
                    <a:lnTo>
                      <a:pt x="6" y="1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6" name="Freeform 61"/>
              <p:cNvSpPr/>
              <p:nvPr/>
            </p:nvSpPr>
            <p:spPr bwMode="auto">
              <a:xfrm>
                <a:off x="7132638" y="1212850"/>
                <a:ext cx="4763" cy="7938"/>
              </a:xfrm>
              <a:custGeom>
                <a:avLst/>
                <a:gdLst>
                  <a:gd name="T0" fmla="*/ 0 w 10"/>
                  <a:gd name="T1" fmla="*/ 0 h 15"/>
                  <a:gd name="T2" fmla="*/ 1 w 10"/>
                  <a:gd name="T3" fmla="*/ 2 h 15"/>
                  <a:gd name="T4" fmla="*/ 4 w 10"/>
                  <a:gd name="T5" fmla="*/ 5 h 15"/>
                  <a:gd name="T6" fmla="*/ 6 w 10"/>
                  <a:gd name="T7" fmla="*/ 9 h 15"/>
                  <a:gd name="T8" fmla="*/ 8 w 10"/>
                  <a:gd name="T9" fmla="*/ 11 h 15"/>
                  <a:gd name="T10" fmla="*/ 10 w 10"/>
                  <a:gd name="T11" fmla="*/ 13 h 15"/>
                  <a:gd name="T12" fmla="*/ 10 w 10"/>
                  <a:gd name="T13" fmla="*/ 15 h 15"/>
                  <a:gd name="T14" fmla="*/ 6 w 10"/>
                  <a:gd name="T15" fmla="*/ 10 h 15"/>
                  <a:gd name="T16" fmla="*/ 2 w 10"/>
                  <a:gd name="T17" fmla="*/ 5 h 15"/>
                  <a:gd name="T18" fmla="*/ 0 w 10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5">
                    <a:moveTo>
                      <a:pt x="0" y="0"/>
                    </a:moveTo>
                    <a:lnTo>
                      <a:pt x="1" y="2"/>
                    </a:lnTo>
                    <a:lnTo>
                      <a:pt x="4" y="5"/>
                    </a:lnTo>
                    <a:lnTo>
                      <a:pt x="6" y="9"/>
                    </a:lnTo>
                    <a:lnTo>
                      <a:pt x="8" y="11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6" y="10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7" name="Freeform 62"/>
              <p:cNvSpPr/>
              <p:nvPr/>
            </p:nvSpPr>
            <p:spPr bwMode="auto">
              <a:xfrm>
                <a:off x="6972301" y="1042988"/>
                <a:ext cx="41275" cy="36513"/>
              </a:xfrm>
              <a:custGeom>
                <a:avLst/>
                <a:gdLst>
                  <a:gd name="T0" fmla="*/ 0 w 79"/>
                  <a:gd name="T1" fmla="*/ 0 h 68"/>
                  <a:gd name="T2" fmla="*/ 13 w 79"/>
                  <a:gd name="T3" fmla="*/ 13 h 68"/>
                  <a:gd name="T4" fmla="*/ 26 w 79"/>
                  <a:gd name="T5" fmla="*/ 23 h 68"/>
                  <a:gd name="T6" fmla="*/ 39 w 79"/>
                  <a:gd name="T7" fmla="*/ 32 h 68"/>
                  <a:gd name="T8" fmla="*/ 51 w 79"/>
                  <a:gd name="T9" fmla="*/ 41 h 68"/>
                  <a:gd name="T10" fmla="*/ 64 w 79"/>
                  <a:gd name="T11" fmla="*/ 52 h 68"/>
                  <a:gd name="T12" fmla="*/ 79 w 79"/>
                  <a:gd name="T13" fmla="*/ 68 h 68"/>
                  <a:gd name="T14" fmla="*/ 64 w 79"/>
                  <a:gd name="T15" fmla="*/ 55 h 68"/>
                  <a:gd name="T16" fmla="*/ 51 w 79"/>
                  <a:gd name="T17" fmla="*/ 45 h 68"/>
                  <a:gd name="T18" fmla="*/ 39 w 79"/>
                  <a:gd name="T19" fmla="*/ 35 h 68"/>
                  <a:gd name="T20" fmla="*/ 24 w 79"/>
                  <a:gd name="T21" fmla="*/ 26 h 68"/>
                  <a:gd name="T22" fmla="*/ 10 w 79"/>
                  <a:gd name="T23" fmla="*/ 15 h 68"/>
                  <a:gd name="T24" fmla="*/ 0 w 79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68">
                    <a:moveTo>
                      <a:pt x="0" y="0"/>
                    </a:moveTo>
                    <a:lnTo>
                      <a:pt x="13" y="13"/>
                    </a:lnTo>
                    <a:lnTo>
                      <a:pt x="26" y="23"/>
                    </a:lnTo>
                    <a:lnTo>
                      <a:pt x="39" y="32"/>
                    </a:lnTo>
                    <a:lnTo>
                      <a:pt x="51" y="41"/>
                    </a:lnTo>
                    <a:lnTo>
                      <a:pt x="64" y="52"/>
                    </a:lnTo>
                    <a:lnTo>
                      <a:pt x="79" y="68"/>
                    </a:lnTo>
                    <a:lnTo>
                      <a:pt x="64" y="55"/>
                    </a:lnTo>
                    <a:lnTo>
                      <a:pt x="51" y="45"/>
                    </a:lnTo>
                    <a:lnTo>
                      <a:pt x="39" y="35"/>
                    </a:lnTo>
                    <a:lnTo>
                      <a:pt x="24" y="26"/>
                    </a:lnTo>
                    <a:lnTo>
                      <a:pt x="10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8" name="Freeform 63"/>
              <p:cNvSpPr/>
              <p:nvPr/>
            </p:nvSpPr>
            <p:spPr bwMode="auto">
              <a:xfrm>
                <a:off x="6977063" y="1042988"/>
                <a:ext cx="14288" cy="9525"/>
              </a:xfrm>
              <a:custGeom>
                <a:avLst/>
                <a:gdLst>
                  <a:gd name="T0" fmla="*/ 1 w 28"/>
                  <a:gd name="T1" fmla="*/ 0 h 19"/>
                  <a:gd name="T2" fmla="*/ 4 w 28"/>
                  <a:gd name="T3" fmla="*/ 2 h 19"/>
                  <a:gd name="T4" fmla="*/ 10 w 28"/>
                  <a:gd name="T5" fmla="*/ 6 h 19"/>
                  <a:gd name="T6" fmla="*/ 17 w 28"/>
                  <a:gd name="T7" fmla="*/ 10 h 19"/>
                  <a:gd name="T8" fmla="*/ 20 w 28"/>
                  <a:gd name="T9" fmla="*/ 11 h 19"/>
                  <a:gd name="T10" fmla="*/ 21 w 28"/>
                  <a:gd name="T11" fmla="*/ 10 h 19"/>
                  <a:gd name="T12" fmla="*/ 28 w 28"/>
                  <a:gd name="T13" fmla="*/ 19 h 19"/>
                  <a:gd name="T14" fmla="*/ 20 w 28"/>
                  <a:gd name="T15" fmla="*/ 14 h 19"/>
                  <a:gd name="T16" fmla="*/ 17 w 28"/>
                  <a:gd name="T17" fmla="*/ 12 h 19"/>
                  <a:gd name="T18" fmla="*/ 14 w 28"/>
                  <a:gd name="T19" fmla="*/ 11 h 19"/>
                  <a:gd name="T20" fmla="*/ 12 w 28"/>
                  <a:gd name="T21" fmla="*/ 10 h 19"/>
                  <a:gd name="T22" fmla="*/ 7 w 28"/>
                  <a:gd name="T23" fmla="*/ 6 h 19"/>
                  <a:gd name="T24" fmla="*/ 0 w 28"/>
                  <a:gd name="T25" fmla="*/ 1 h 19"/>
                  <a:gd name="T26" fmla="*/ 1 w 28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19">
                    <a:moveTo>
                      <a:pt x="1" y="0"/>
                    </a:moveTo>
                    <a:lnTo>
                      <a:pt x="4" y="2"/>
                    </a:lnTo>
                    <a:lnTo>
                      <a:pt x="10" y="6"/>
                    </a:lnTo>
                    <a:lnTo>
                      <a:pt x="17" y="10"/>
                    </a:lnTo>
                    <a:lnTo>
                      <a:pt x="20" y="11"/>
                    </a:lnTo>
                    <a:lnTo>
                      <a:pt x="21" y="10"/>
                    </a:lnTo>
                    <a:lnTo>
                      <a:pt x="28" y="19"/>
                    </a:lnTo>
                    <a:lnTo>
                      <a:pt x="20" y="14"/>
                    </a:lnTo>
                    <a:lnTo>
                      <a:pt x="17" y="12"/>
                    </a:lnTo>
                    <a:lnTo>
                      <a:pt x="14" y="11"/>
                    </a:lnTo>
                    <a:lnTo>
                      <a:pt x="12" y="10"/>
                    </a:lnTo>
                    <a:lnTo>
                      <a:pt x="7" y="6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9" name="Freeform 64"/>
              <p:cNvSpPr/>
              <p:nvPr/>
            </p:nvSpPr>
            <p:spPr bwMode="auto">
              <a:xfrm>
                <a:off x="7018338" y="1130300"/>
                <a:ext cx="4763" cy="3175"/>
              </a:xfrm>
              <a:custGeom>
                <a:avLst/>
                <a:gdLst>
                  <a:gd name="T0" fmla="*/ 0 w 8"/>
                  <a:gd name="T1" fmla="*/ 0 h 6"/>
                  <a:gd name="T2" fmla="*/ 8 w 8"/>
                  <a:gd name="T3" fmla="*/ 6 h 6"/>
                  <a:gd name="T4" fmla="*/ 6 w 8"/>
                  <a:gd name="T5" fmla="*/ 6 h 6"/>
                  <a:gd name="T6" fmla="*/ 0 w 8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0" y="0"/>
                    </a:moveTo>
                    <a:lnTo>
                      <a:pt x="8" y="6"/>
                    </a:lnTo>
                    <a:lnTo>
                      <a:pt x="6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0" name="Freeform 65"/>
              <p:cNvSpPr/>
              <p:nvPr/>
            </p:nvSpPr>
            <p:spPr bwMode="auto">
              <a:xfrm>
                <a:off x="6913563" y="989013"/>
                <a:ext cx="7938" cy="6350"/>
              </a:xfrm>
              <a:custGeom>
                <a:avLst/>
                <a:gdLst>
                  <a:gd name="T0" fmla="*/ 0 w 15"/>
                  <a:gd name="T1" fmla="*/ 0 h 12"/>
                  <a:gd name="T2" fmla="*/ 15 w 15"/>
                  <a:gd name="T3" fmla="*/ 12 h 12"/>
                  <a:gd name="T4" fmla="*/ 10 w 15"/>
                  <a:gd name="T5" fmla="*/ 11 h 12"/>
                  <a:gd name="T6" fmla="*/ 0 w 1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2">
                    <a:moveTo>
                      <a:pt x="0" y="0"/>
                    </a:moveTo>
                    <a:lnTo>
                      <a:pt x="15" y="12"/>
                    </a:lnTo>
                    <a:lnTo>
                      <a:pt x="1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1" name="Freeform 66"/>
              <p:cNvSpPr/>
              <p:nvPr/>
            </p:nvSpPr>
            <p:spPr bwMode="auto">
              <a:xfrm>
                <a:off x="7013576" y="1131888"/>
                <a:ext cx="9525" cy="9525"/>
              </a:xfrm>
              <a:custGeom>
                <a:avLst/>
                <a:gdLst>
                  <a:gd name="T0" fmla="*/ 0 w 16"/>
                  <a:gd name="T1" fmla="*/ 0 h 16"/>
                  <a:gd name="T2" fmla="*/ 16 w 16"/>
                  <a:gd name="T3" fmla="*/ 16 h 16"/>
                  <a:gd name="T4" fmla="*/ 10 w 16"/>
                  <a:gd name="T5" fmla="*/ 11 h 16"/>
                  <a:gd name="T6" fmla="*/ 0 w 1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6">
                    <a:moveTo>
                      <a:pt x="0" y="0"/>
                    </a:moveTo>
                    <a:lnTo>
                      <a:pt x="16" y="16"/>
                    </a:lnTo>
                    <a:lnTo>
                      <a:pt x="1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2" name="Freeform 67"/>
              <p:cNvSpPr/>
              <p:nvPr/>
            </p:nvSpPr>
            <p:spPr bwMode="auto">
              <a:xfrm>
                <a:off x="6969126" y="1071563"/>
                <a:ext cx="7938" cy="4763"/>
              </a:xfrm>
              <a:custGeom>
                <a:avLst/>
                <a:gdLst>
                  <a:gd name="T0" fmla="*/ 0 w 13"/>
                  <a:gd name="T1" fmla="*/ 0 h 9"/>
                  <a:gd name="T2" fmla="*/ 2 w 13"/>
                  <a:gd name="T3" fmla="*/ 0 h 9"/>
                  <a:gd name="T4" fmla="*/ 3 w 13"/>
                  <a:gd name="T5" fmla="*/ 1 h 9"/>
                  <a:gd name="T6" fmla="*/ 4 w 13"/>
                  <a:gd name="T7" fmla="*/ 2 h 9"/>
                  <a:gd name="T8" fmla="*/ 6 w 13"/>
                  <a:gd name="T9" fmla="*/ 3 h 9"/>
                  <a:gd name="T10" fmla="*/ 8 w 13"/>
                  <a:gd name="T11" fmla="*/ 6 h 9"/>
                  <a:gd name="T12" fmla="*/ 10 w 13"/>
                  <a:gd name="T13" fmla="*/ 7 h 9"/>
                  <a:gd name="T14" fmla="*/ 11 w 13"/>
                  <a:gd name="T15" fmla="*/ 8 h 9"/>
                  <a:gd name="T16" fmla="*/ 13 w 13"/>
                  <a:gd name="T17" fmla="*/ 9 h 9"/>
                  <a:gd name="T18" fmla="*/ 0 w 13"/>
                  <a:gd name="T19" fmla="*/ 1 h 9"/>
                  <a:gd name="T20" fmla="*/ 0 w 13"/>
                  <a:gd name="T21" fmla="*/ 0 h 9"/>
                  <a:gd name="T22" fmla="*/ 0 w 1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4" y="2"/>
                    </a:lnTo>
                    <a:lnTo>
                      <a:pt x="6" y="3"/>
                    </a:lnTo>
                    <a:lnTo>
                      <a:pt x="8" y="6"/>
                    </a:lnTo>
                    <a:lnTo>
                      <a:pt x="10" y="7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3" name="Freeform 68"/>
              <p:cNvSpPr/>
              <p:nvPr/>
            </p:nvSpPr>
            <p:spPr bwMode="auto">
              <a:xfrm>
                <a:off x="6862763" y="957263"/>
                <a:ext cx="7938" cy="4763"/>
              </a:xfrm>
              <a:custGeom>
                <a:avLst/>
                <a:gdLst>
                  <a:gd name="T0" fmla="*/ 0 w 17"/>
                  <a:gd name="T1" fmla="*/ 0 h 10"/>
                  <a:gd name="T2" fmla="*/ 16 w 17"/>
                  <a:gd name="T3" fmla="*/ 9 h 10"/>
                  <a:gd name="T4" fmla="*/ 17 w 17"/>
                  <a:gd name="T5" fmla="*/ 10 h 10"/>
                  <a:gd name="T6" fmla="*/ 1 w 17"/>
                  <a:gd name="T7" fmla="*/ 2 h 10"/>
                  <a:gd name="T8" fmla="*/ 0 w 17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0" y="0"/>
                    </a:moveTo>
                    <a:lnTo>
                      <a:pt x="16" y="9"/>
                    </a:lnTo>
                    <a:lnTo>
                      <a:pt x="17" y="1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4" name="Freeform 69"/>
              <p:cNvSpPr>
                <a:spLocks noEditPoints="1"/>
              </p:cNvSpPr>
              <p:nvPr/>
            </p:nvSpPr>
            <p:spPr bwMode="auto">
              <a:xfrm>
                <a:off x="6915151" y="1038225"/>
                <a:ext cx="6350" cy="4763"/>
              </a:xfrm>
              <a:custGeom>
                <a:avLst/>
                <a:gdLst>
                  <a:gd name="T0" fmla="*/ 12 w 13"/>
                  <a:gd name="T1" fmla="*/ 6 h 10"/>
                  <a:gd name="T2" fmla="*/ 13 w 13"/>
                  <a:gd name="T3" fmla="*/ 8 h 10"/>
                  <a:gd name="T4" fmla="*/ 13 w 13"/>
                  <a:gd name="T5" fmla="*/ 8 h 10"/>
                  <a:gd name="T6" fmla="*/ 13 w 13"/>
                  <a:gd name="T7" fmla="*/ 8 h 10"/>
                  <a:gd name="T8" fmla="*/ 12 w 13"/>
                  <a:gd name="T9" fmla="*/ 6 h 10"/>
                  <a:gd name="T10" fmla="*/ 0 w 13"/>
                  <a:gd name="T11" fmla="*/ 0 h 10"/>
                  <a:gd name="T12" fmla="*/ 1 w 13"/>
                  <a:gd name="T13" fmla="*/ 0 h 10"/>
                  <a:gd name="T14" fmla="*/ 2 w 13"/>
                  <a:gd name="T15" fmla="*/ 2 h 10"/>
                  <a:gd name="T16" fmla="*/ 3 w 13"/>
                  <a:gd name="T17" fmla="*/ 3 h 10"/>
                  <a:gd name="T18" fmla="*/ 6 w 13"/>
                  <a:gd name="T19" fmla="*/ 4 h 10"/>
                  <a:gd name="T20" fmla="*/ 7 w 13"/>
                  <a:gd name="T21" fmla="*/ 5 h 10"/>
                  <a:gd name="T22" fmla="*/ 9 w 13"/>
                  <a:gd name="T23" fmla="*/ 6 h 10"/>
                  <a:gd name="T24" fmla="*/ 11 w 13"/>
                  <a:gd name="T25" fmla="*/ 8 h 10"/>
                  <a:gd name="T26" fmla="*/ 12 w 13"/>
                  <a:gd name="T27" fmla="*/ 8 h 10"/>
                  <a:gd name="T28" fmla="*/ 13 w 13"/>
                  <a:gd name="T29" fmla="*/ 8 h 10"/>
                  <a:gd name="T30" fmla="*/ 13 w 13"/>
                  <a:gd name="T31" fmla="*/ 8 h 10"/>
                  <a:gd name="T32" fmla="*/ 13 w 13"/>
                  <a:gd name="T33" fmla="*/ 8 h 10"/>
                  <a:gd name="T34" fmla="*/ 13 w 13"/>
                  <a:gd name="T35" fmla="*/ 9 h 10"/>
                  <a:gd name="T36" fmla="*/ 13 w 13"/>
                  <a:gd name="T37" fmla="*/ 10 h 10"/>
                  <a:gd name="T38" fmla="*/ 13 w 13"/>
                  <a:gd name="T39" fmla="*/ 10 h 10"/>
                  <a:gd name="T40" fmla="*/ 13 w 13"/>
                  <a:gd name="T41" fmla="*/ 10 h 10"/>
                  <a:gd name="T42" fmla="*/ 12 w 13"/>
                  <a:gd name="T43" fmla="*/ 10 h 10"/>
                  <a:gd name="T44" fmla="*/ 9 w 13"/>
                  <a:gd name="T45" fmla="*/ 9 h 10"/>
                  <a:gd name="T46" fmla="*/ 7 w 13"/>
                  <a:gd name="T47" fmla="*/ 8 h 10"/>
                  <a:gd name="T48" fmla="*/ 3 w 13"/>
                  <a:gd name="T49" fmla="*/ 4 h 10"/>
                  <a:gd name="T50" fmla="*/ 1 w 13"/>
                  <a:gd name="T51" fmla="*/ 3 h 10"/>
                  <a:gd name="T52" fmla="*/ 0 w 13"/>
                  <a:gd name="T53" fmla="*/ 0 h 10"/>
                  <a:gd name="T54" fmla="*/ 0 w 13"/>
                  <a:gd name="T55" fmla="*/ 0 h 10"/>
                  <a:gd name="T56" fmla="*/ 0 w 13"/>
                  <a:gd name="T5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12" y="6"/>
                    </a:moveTo>
                    <a:lnTo>
                      <a:pt x="13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2" y="6"/>
                    </a:ln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9" y="9"/>
                    </a:lnTo>
                    <a:lnTo>
                      <a:pt x="7" y="8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5" name="Freeform 70"/>
              <p:cNvSpPr/>
              <p:nvPr/>
            </p:nvSpPr>
            <p:spPr bwMode="auto">
              <a:xfrm>
                <a:off x="6837363" y="969963"/>
                <a:ext cx="9525" cy="6350"/>
              </a:xfrm>
              <a:custGeom>
                <a:avLst/>
                <a:gdLst>
                  <a:gd name="T0" fmla="*/ 0 w 17"/>
                  <a:gd name="T1" fmla="*/ 0 h 11"/>
                  <a:gd name="T2" fmla="*/ 3 w 17"/>
                  <a:gd name="T3" fmla="*/ 1 h 11"/>
                  <a:gd name="T4" fmla="*/ 7 w 17"/>
                  <a:gd name="T5" fmla="*/ 3 h 11"/>
                  <a:gd name="T6" fmla="*/ 9 w 17"/>
                  <a:gd name="T7" fmla="*/ 4 h 11"/>
                  <a:gd name="T8" fmla="*/ 13 w 17"/>
                  <a:gd name="T9" fmla="*/ 7 h 11"/>
                  <a:gd name="T10" fmla="*/ 17 w 17"/>
                  <a:gd name="T11" fmla="*/ 11 h 11"/>
                  <a:gd name="T12" fmla="*/ 13 w 17"/>
                  <a:gd name="T13" fmla="*/ 8 h 11"/>
                  <a:gd name="T14" fmla="*/ 9 w 17"/>
                  <a:gd name="T15" fmla="*/ 6 h 11"/>
                  <a:gd name="T16" fmla="*/ 5 w 17"/>
                  <a:gd name="T17" fmla="*/ 2 h 11"/>
                  <a:gd name="T18" fmla="*/ 0 w 17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1">
                    <a:moveTo>
                      <a:pt x="0" y="0"/>
                    </a:moveTo>
                    <a:lnTo>
                      <a:pt x="3" y="1"/>
                    </a:lnTo>
                    <a:lnTo>
                      <a:pt x="7" y="3"/>
                    </a:lnTo>
                    <a:lnTo>
                      <a:pt x="9" y="4"/>
                    </a:lnTo>
                    <a:lnTo>
                      <a:pt x="13" y="7"/>
                    </a:lnTo>
                    <a:lnTo>
                      <a:pt x="17" y="11"/>
                    </a:lnTo>
                    <a:lnTo>
                      <a:pt x="13" y="8"/>
                    </a:lnTo>
                    <a:lnTo>
                      <a:pt x="9" y="6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Freeform 71"/>
              <p:cNvSpPr/>
              <p:nvPr/>
            </p:nvSpPr>
            <p:spPr bwMode="auto">
              <a:xfrm>
                <a:off x="6797676" y="946150"/>
                <a:ext cx="11113" cy="6350"/>
              </a:xfrm>
              <a:custGeom>
                <a:avLst/>
                <a:gdLst>
                  <a:gd name="T0" fmla="*/ 0 w 20"/>
                  <a:gd name="T1" fmla="*/ 0 h 10"/>
                  <a:gd name="T2" fmla="*/ 0 w 20"/>
                  <a:gd name="T3" fmla="*/ 1 h 10"/>
                  <a:gd name="T4" fmla="*/ 3 w 20"/>
                  <a:gd name="T5" fmla="*/ 1 h 10"/>
                  <a:gd name="T6" fmla="*/ 7 w 20"/>
                  <a:gd name="T7" fmla="*/ 2 h 10"/>
                  <a:gd name="T8" fmla="*/ 10 w 20"/>
                  <a:gd name="T9" fmla="*/ 5 h 10"/>
                  <a:gd name="T10" fmla="*/ 15 w 20"/>
                  <a:gd name="T11" fmla="*/ 7 h 10"/>
                  <a:gd name="T12" fmla="*/ 20 w 20"/>
                  <a:gd name="T13" fmla="*/ 10 h 10"/>
                  <a:gd name="T14" fmla="*/ 16 w 20"/>
                  <a:gd name="T15" fmla="*/ 8 h 10"/>
                  <a:gd name="T16" fmla="*/ 15 w 20"/>
                  <a:gd name="T17" fmla="*/ 8 h 10"/>
                  <a:gd name="T18" fmla="*/ 15 w 20"/>
                  <a:gd name="T19" fmla="*/ 8 h 10"/>
                  <a:gd name="T20" fmla="*/ 14 w 20"/>
                  <a:gd name="T21" fmla="*/ 8 h 10"/>
                  <a:gd name="T22" fmla="*/ 13 w 20"/>
                  <a:gd name="T23" fmla="*/ 8 h 10"/>
                  <a:gd name="T24" fmla="*/ 11 w 20"/>
                  <a:gd name="T25" fmla="*/ 7 h 10"/>
                  <a:gd name="T26" fmla="*/ 8 w 20"/>
                  <a:gd name="T27" fmla="*/ 6 h 10"/>
                  <a:gd name="T28" fmla="*/ 5 w 20"/>
                  <a:gd name="T29" fmla="*/ 5 h 10"/>
                  <a:gd name="T30" fmla="*/ 3 w 20"/>
                  <a:gd name="T31" fmla="*/ 5 h 10"/>
                  <a:gd name="T32" fmla="*/ 2 w 20"/>
                  <a:gd name="T33" fmla="*/ 3 h 10"/>
                  <a:gd name="T34" fmla="*/ 2 w 20"/>
                  <a:gd name="T35" fmla="*/ 3 h 10"/>
                  <a:gd name="T36" fmla="*/ 3 w 20"/>
                  <a:gd name="T37" fmla="*/ 3 h 10"/>
                  <a:gd name="T38" fmla="*/ 5 w 20"/>
                  <a:gd name="T39" fmla="*/ 5 h 10"/>
                  <a:gd name="T40" fmla="*/ 0 w 20"/>
                  <a:gd name="T41" fmla="*/ 1 h 10"/>
                  <a:gd name="T42" fmla="*/ 0 w 2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7" y="2"/>
                    </a:lnTo>
                    <a:lnTo>
                      <a:pt x="10" y="5"/>
                    </a:lnTo>
                    <a:lnTo>
                      <a:pt x="15" y="7"/>
                    </a:lnTo>
                    <a:lnTo>
                      <a:pt x="20" y="10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1" y="7"/>
                    </a:lnTo>
                    <a:lnTo>
                      <a:pt x="8" y="6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7" name="Freeform 72"/>
              <p:cNvSpPr/>
              <p:nvPr/>
            </p:nvSpPr>
            <p:spPr bwMode="auto">
              <a:xfrm>
                <a:off x="6656388" y="847725"/>
                <a:ext cx="31750" cy="12700"/>
              </a:xfrm>
              <a:custGeom>
                <a:avLst/>
                <a:gdLst>
                  <a:gd name="T0" fmla="*/ 0 w 60"/>
                  <a:gd name="T1" fmla="*/ 0 h 24"/>
                  <a:gd name="T2" fmla="*/ 15 w 60"/>
                  <a:gd name="T3" fmla="*/ 6 h 24"/>
                  <a:gd name="T4" fmla="*/ 26 w 60"/>
                  <a:gd name="T5" fmla="*/ 11 h 24"/>
                  <a:gd name="T6" fmla="*/ 37 w 60"/>
                  <a:gd name="T7" fmla="*/ 15 h 24"/>
                  <a:gd name="T8" fmla="*/ 47 w 60"/>
                  <a:gd name="T9" fmla="*/ 19 h 24"/>
                  <a:gd name="T10" fmla="*/ 60 w 60"/>
                  <a:gd name="T11" fmla="*/ 24 h 24"/>
                  <a:gd name="T12" fmla="*/ 54 w 60"/>
                  <a:gd name="T13" fmla="*/ 23 h 24"/>
                  <a:gd name="T14" fmla="*/ 48 w 60"/>
                  <a:gd name="T15" fmla="*/ 22 h 24"/>
                  <a:gd name="T16" fmla="*/ 43 w 60"/>
                  <a:gd name="T17" fmla="*/ 22 h 24"/>
                  <a:gd name="T18" fmla="*/ 37 w 60"/>
                  <a:gd name="T19" fmla="*/ 19 h 24"/>
                  <a:gd name="T20" fmla="*/ 26 w 60"/>
                  <a:gd name="T21" fmla="*/ 16 h 24"/>
                  <a:gd name="T22" fmla="*/ 26 w 60"/>
                  <a:gd name="T23" fmla="*/ 13 h 24"/>
                  <a:gd name="T24" fmla="*/ 23 w 60"/>
                  <a:gd name="T25" fmla="*/ 11 h 24"/>
                  <a:gd name="T26" fmla="*/ 13 w 60"/>
                  <a:gd name="T27" fmla="*/ 6 h 24"/>
                  <a:gd name="T28" fmla="*/ 0 w 60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24">
                    <a:moveTo>
                      <a:pt x="0" y="0"/>
                    </a:moveTo>
                    <a:lnTo>
                      <a:pt x="15" y="6"/>
                    </a:lnTo>
                    <a:lnTo>
                      <a:pt x="26" y="11"/>
                    </a:lnTo>
                    <a:lnTo>
                      <a:pt x="37" y="15"/>
                    </a:lnTo>
                    <a:lnTo>
                      <a:pt x="47" y="19"/>
                    </a:lnTo>
                    <a:lnTo>
                      <a:pt x="60" y="24"/>
                    </a:lnTo>
                    <a:lnTo>
                      <a:pt x="54" y="23"/>
                    </a:lnTo>
                    <a:lnTo>
                      <a:pt x="48" y="22"/>
                    </a:lnTo>
                    <a:lnTo>
                      <a:pt x="43" y="22"/>
                    </a:lnTo>
                    <a:lnTo>
                      <a:pt x="37" y="19"/>
                    </a:lnTo>
                    <a:lnTo>
                      <a:pt x="26" y="16"/>
                    </a:lnTo>
                    <a:lnTo>
                      <a:pt x="26" y="13"/>
                    </a:lnTo>
                    <a:lnTo>
                      <a:pt x="23" y="11"/>
                    </a:lnTo>
                    <a:lnTo>
                      <a:pt x="13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8" name="Freeform 73"/>
              <p:cNvSpPr/>
              <p:nvPr/>
            </p:nvSpPr>
            <p:spPr bwMode="auto">
              <a:xfrm>
                <a:off x="6688138" y="860425"/>
                <a:ext cx="4763" cy="3175"/>
              </a:xfrm>
              <a:custGeom>
                <a:avLst/>
                <a:gdLst>
                  <a:gd name="T0" fmla="*/ 0 w 10"/>
                  <a:gd name="T1" fmla="*/ 0 h 4"/>
                  <a:gd name="T2" fmla="*/ 4 w 10"/>
                  <a:gd name="T3" fmla="*/ 1 h 4"/>
                  <a:gd name="T4" fmla="*/ 10 w 10"/>
                  <a:gd name="T5" fmla="*/ 4 h 4"/>
                  <a:gd name="T6" fmla="*/ 0 w 1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4" y="1"/>
                    </a:lnTo>
                    <a:lnTo>
                      <a:pt x="1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9" name="Freeform 74"/>
              <p:cNvSpPr/>
              <p:nvPr/>
            </p:nvSpPr>
            <p:spPr bwMode="auto">
              <a:xfrm>
                <a:off x="6827838" y="984250"/>
                <a:ext cx="7938" cy="3175"/>
              </a:xfrm>
              <a:custGeom>
                <a:avLst/>
                <a:gdLst>
                  <a:gd name="T0" fmla="*/ 0 w 16"/>
                  <a:gd name="T1" fmla="*/ 0 h 4"/>
                  <a:gd name="T2" fmla="*/ 16 w 16"/>
                  <a:gd name="T3" fmla="*/ 4 h 4"/>
                  <a:gd name="T4" fmla="*/ 5 w 16"/>
                  <a:gd name="T5" fmla="*/ 2 h 4"/>
                  <a:gd name="T6" fmla="*/ 0 w 1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">
                    <a:moveTo>
                      <a:pt x="0" y="0"/>
                    </a:moveTo>
                    <a:lnTo>
                      <a:pt x="16" y="4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0" name="Freeform 75"/>
              <p:cNvSpPr/>
              <p:nvPr/>
            </p:nvSpPr>
            <p:spPr bwMode="auto">
              <a:xfrm>
                <a:off x="6635751" y="839788"/>
                <a:ext cx="9525" cy="3175"/>
              </a:xfrm>
              <a:custGeom>
                <a:avLst/>
                <a:gdLst>
                  <a:gd name="T0" fmla="*/ 0 w 16"/>
                  <a:gd name="T1" fmla="*/ 0 h 7"/>
                  <a:gd name="T2" fmla="*/ 1 w 16"/>
                  <a:gd name="T3" fmla="*/ 1 h 7"/>
                  <a:gd name="T4" fmla="*/ 3 w 16"/>
                  <a:gd name="T5" fmla="*/ 1 h 7"/>
                  <a:gd name="T6" fmla="*/ 5 w 16"/>
                  <a:gd name="T7" fmla="*/ 1 h 7"/>
                  <a:gd name="T8" fmla="*/ 7 w 16"/>
                  <a:gd name="T9" fmla="*/ 3 h 7"/>
                  <a:gd name="T10" fmla="*/ 10 w 16"/>
                  <a:gd name="T11" fmla="*/ 4 h 7"/>
                  <a:gd name="T12" fmla="*/ 12 w 16"/>
                  <a:gd name="T13" fmla="*/ 5 h 7"/>
                  <a:gd name="T14" fmla="*/ 15 w 16"/>
                  <a:gd name="T15" fmla="*/ 6 h 7"/>
                  <a:gd name="T16" fmla="*/ 16 w 16"/>
                  <a:gd name="T17" fmla="*/ 6 h 7"/>
                  <a:gd name="T18" fmla="*/ 16 w 16"/>
                  <a:gd name="T19" fmla="*/ 7 h 7"/>
                  <a:gd name="T20" fmla="*/ 12 w 16"/>
                  <a:gd name="T21" fmla="*/ 6 h 7"/>
                  <a:gd name="T22" fmla="*/ 9 w 16"/>
                  <a:gd name="T23" fmla="*/ 4 h 7"/>
                  <a:gd name="T24" fmla="*/ 5 w 16"/>
                  <a:gd name="T25" fmla="*/ 3 h 7"/>
                  <a:gd name="T26" fmla="*/ 1 w 16"/>
                  <a:gd name="T27" fmla="*/ 1 h 7"/>
                  <a:gd name="T28" fmla="*/ 0 w 16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2" y="5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6" y="7"/>
                    </a:lnTo>
                    <a:lnTo>
                      <a:pt x="12" y="6"/>
                    </a:lnTo>
                    <a:lnTo>
                      <a:pt x="9" y="4"/>
                    </a:lnTo>
                    <a:lnTo>
                      <a:pt x="5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1" name="Freeform 76"/>
              <p:cNvSpPr/>
              <p:nvPr/>
            </p:nvSpPr>
            <p:spPr bwMode="auto">
              <a:xfrm>
                <a:off x="6675438" y="884238"/>
                <a:ext cx="11113" cy="6350"/>
              </a:xfrm>
              <a:custGeom>
                <a:avLst/>
                <a:gdLst>
                  <a:gd name="T0" fmla="*/ 0 w 23"/>
                  <a:gd name="T1" fmla="*/ 0 h 11"/>
                  <a:gd name="T2" fmla="*/ 9 w 23"/>
                  <a:gd name="T3" fmla="*/ 1 h 11"/>
                  <a:gd name="T4" fmla="*/ 16 w 23"/>
                  <a:gd name="T5" fmla="*/ 6 h 11"/>
                  <a:gd name="T6" fmla="*/ 23 w 23"/>
                  <a:gd name="T7" fmla="*/ 11 h 11"/>
                  <a:gd name="T8" fmla="*/ 17 w 23"/>
                  <a:gd name="T9" fmla="*/ 9 h 11"/>
                  <a:gd name="T10" fmla="*/ 10 w 23"/>
                  <a:gd name="T11" fmla="*/ 5 h 11"/>
                  <a:gd name="T12" fmla="*/ 4 w 23"/>
                  <a:gd name="T13" fmla="*/ 3 h 11"/>
                  <a:gd name="T14" fmla="*/ 0 w 23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">
                    <a:moveTo>
                      <a:pt x="0" y="0"/>
                    </a:moveTo>
                    <a:lnTo>
                      <a:pt x="9" y="1"/>
                    </a:lnTo>
                    <a:lnTo>
                      <a:pt x="16" y="6"/>
                    </a:lnTo>
                    <a:lnTo>
                      <a:pt x="23" y="11"/>
                    </a:lnTo>
                    <a:lnTo>
                      <a:pt x="17" y="9"/>
                    </a:lnTo>
                    <a:lnTo>
                      <a:pt x="10" y="5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" name="Freeform 77"/>
              <p:cNvSpPr/>
              <p:nvPr/>
            </p:nvSpPr>
            <p:spPr bwMode="auto">
              <a:xfrm>
                <a:off x="6597651" y="833438"/>
                <a:ext cx="7938" cy="3175"/>
              </a:xfrm>
              <a:custGeom>
                <a:avLst/>
                <a:gdLst>
                  <a:gd name="T0" fmla="*/ 0 w 15"/>
                  <a:gd name="T1" fmla="*/ 0 h 6"/>
                  <a:gd name="T2" fmla="*/ 6 w 15"/>
                  <a:gd name="T3" fmla="*/ 1 h 6"/>
                  <a:gd name="T4" fmla="*/ 11 w 15"/>
                  <a:gd name="T5" fmla="*/ 2 h 6"/>
                  <a:gd name="T6" fmla="*/ 14 w 15"/>
                  <a:gd name="T7" fmla="*/ 3 h 6"/>
                  <a:gd name="T8" fmla="*/ 15 w 15"/>
                  <a:gd name="T9" fmla="*/ 5 h 6"/>
                  <a:gd name="T10" fmla="*/ 15 w 15"/>
                  <a:gd name="T11" fmla="*/ 6 h 6"/>
                  <a:gd name="T12" fmla="*/ 15 w 15"/>
                  <a:gd name="T13" fmla="*/ 6 h 6"/>
                  <a:gd name="T14" fmla="*/ 14 w 15"/>
                  <a:gd name="T15" fmla="*/ 6 h 6"/>
                  <a:gd name="T16" fmla="*/ 11 w 15"/>
                  <a:gd name="T17" fmla="*/ 6 h 6"/>
                  <a:gd name="T18" fmla="*/ 9 w 15"/>
                  <a:gd name="T19" fmla="*/ 6 h 6"/>
                  <a:gd name="T20" fmla="*/ 8 w 15"/>
                  <a:gd name="T21" fmla="*/ 6 h 6"/>
                  <a:gd name="T22" fmla="*/ 8 w 15"/>
                  <a:gd name="T23" fmla="*/ 6 h 6"/>
                  <a:gd name="T24" fmla="*/ 8 w 15"/>
                  <a:gd name="T25" fmla="*/ 5 h 6"/>
                  <a:gd name="T26" fmla="*/ 6 w 15"/>
                  <a:gd name="T27" fmla="*/ 3 h 6"/>
                  <a:gd name="T28" fmla="*/ 5 w 15"/>
                  <a:gd name="T29" fmla="*/ 1 h 6"/>
                  <a:gd name="T30" fmla="*/ 3 w 15"/>
                  <a:gd name="T31" fmla="*/ 0 h 6"/>
                  <a:gd name="T32" fmla="*/ 0 w 15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6">
                    <a:moveTo>
                      <a:pt x="0" y="0"/>
                    </a:moveTo>
                    <a:lnTo>
                      <a:pt x="6" y="1"/>
                    </a:lnTo>
                    <a:lnTo>
                      <a:pt x="11" y="2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" name="Freeform 78"/>
              <p:cNvSpPr/>
              <p:nvPr/>
            </p:nvSpPr>
            <p:spPr bwMode="auto">
              <a:xfrm>
                <a:off x="6651626" y="874713"/>
                <a:ext cx="11113" cy="4763"/>
              </a:xfrm>
              <a:custGeom>
                <a:avLst/>
                <a:gdLst>
                  <a:gd name="T0" fmla="*/ 0 w 20"/>
                  <a:gd name="T1" fmla="*/ 0 h 7"/>
                  <a:gd name="T2" fmla="*/ 20 w 20"/>
                  <a:gd name="T3" fmla="*/ 7 h 7"/>
                  <a:gd name="T4" fmla="*/ 4 w 20"/>
                  <a:gd name="T5" fmla="*/ 2 h 7"/>
                  <a:gd name="T6" fmla="*/ 0 w 20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0" y="0"/>
                    </a:moveTo>
                    <a:lnTo>
                      <a:pt x="20" y="7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4" name="Freeform 79"/>
              <p:cNvSpPr/>
              <p:nvPr/>
            </p:nvSpPr>
            <p:spPr bwMode="auto">
              <a:xfrm>
                <a:off x="6662738" y="896938"/>
                <a:ext cx="15875" cy="9525"/>
              </a:xfrm>
              <a:custGeom>
                <a:avLst/>
                <a:gdLst>
                  <a:gd name="T0" fmla="*/ 10 w 28"/>
                  <a:gd name="T1" fmla="*/ 0 h 17"/>
                  <a:gd name="T2" fmla="*/ 12 w 28"/>
                  <a:gd name="T3" fmla="*/ 2 h 17"/>
                  <a:gd name="T4" fmla="*/ 18 w 28"/>
                  <a:gd name="T5" fmla="*/ 4 h 17"/>
                  <a:gd name="T6" fmla="*/ 28 w 28"/>
                  <a:gd name="T7" fmla="*/ 9 h 17"/>
                  <a:gd name="T8" fmla="*/ 23 w 28"/>
                  <a:gd name="T9" fmla="*/ 8 h 17"/>
                  <a:gd name="T10" fmla="*/ 20 w 28"/>
                  <a:gd name="T11" fmla="*/ 7 h 17"/>
                  <a:gd name="T12" fmla="*/ 17 w 28"/>
                  <a:gd name="T13" fmla="*/ 7 h 17"/>
                  <a:gd name="T14" fmla="*/ 16 w 28"/>
                  <a:gd name="T15" fmla="*/ 7 h 17"/>
                  <a:gd name="T16" fmla="*/ 16 w 28"/>
                  <a:gd name="T17" fmla="*/ 7 h 17"/>
                  <a:gd name="T18" fmla="*/ 17 w 28"/>
                  <a:gd name="T19" fmla="*/ 8 h 17"/>
                  <a:gd name="T20" fmla="*/ 18 w 28"/>
                  <a:gd name="T21" fmla="*/ 9 h 17"/>
                  <a:gd name="T22" fmla="*/ 20 w 28"/>
                  <a:gd name="T23" fmla="*/ 10 h 17"/>
                  <a:gd name="T24" fmla="*/ 21 w 28"/>
                  <a:gd name="T25" fmla="*/ 11 h 17"/>
                  <a:gd name="T26" fmla="*/ 22 w 28"/>
                  <a:gd name="T27" fmla="*/ 13 h 17"/>
                  <a:gd name="T28" fmla="*/ 25 w 28"/>
                  <a:gd name="T29" fmla="*/ 14 h 17"/>
                  <a:gd name="T30" fmla="*/ 26 w 28"/>
                  <a:gd name="T31" fmla="*/ 15 h 17"/>
                  <a:gd name="T32" fmla="*/ 26 w 28"/>
                  <a:gd name="T33" fmla="*/ 16 h 17"/>
                  <a:gd name="T34" fmla="*/ 27 w 28"/>
                  <a:gd name="T35" fmla="*/ 17 h 17"/>
                  <a:gd name="T36" fmla="*/ 26 w 28"/>
                  <a:gd name="T37" fmla="*/ 17 h 17"/>
                  <a:gd name="T38" fmla="*/ 25 w 28"/>
                  <a:gd name="T39" fmla="*/ 17 h 17"/>
                  <a:gd name="T40" fmla="*/ 22 w 28"/>
                  <a:gd name="T41" fmla="*/ 17 h 17"/>
                  <a:gd name="T42" fmla="*/ 22 w 28"/>
                  <a:gd name="T43" fmla="*/ 16 h 17"/>
                  <a:gd name="T44" fmla="*/ 18 w 28"/>
                  <a:gd name="T45" fmla="*/ 13 h 17"/>
                  <a:gd name="T46" fmla="*/ 11 w 28"/>
                  <a:gd name="T47" fmla="*/ 8 h 17"/>
                  <a:gd name="T48" fmla="*/ 0 w 28"/>
                  <a:gd name="T49" fmla="*/ 2 h 17"/>
                  <a:gd name="T50" fmla="*/ 7 w 28"/>
                  <a:gd name="T51" fmla="*/ 4 h 17"/>
                  <a:gd name="T52" fmla="*/ 11 w 28"/>
                  <a:gd name="T53" fmla="*/ 5 h 17"/>
                  <a:gd name="T54" fmla="*/ 12 w 28"/>
                  <a:gd name="T55" fmla="*/ 4 h 17"/>
                  <a:gd name="T56" fmla="*/ 11 w 28"/>
                  <a:gd name="T57" fmla="*/ 3 h 17"/>
                  <a:gd name="T58" fmla="*/ 10 w 28"/>
                  <a:gd name="T59" fmla="*/ 2 h 17"/>
                  <a:gd name="T60" fmla="*/ 10 w 28"/>
                  <a:gd name="T6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17">
                    <a:moveTo>
                      <a:pt x="10" y="0"/>
                    </a:moveTo>
                    <a:lnTo>
                      <a:pt x="12" y="2"/>
                    </a:lnTo>
                    <a:lnTo>
                      <a:pt x="18" y="4"/>
                    </a:lnTo>
                    <a:lnTo>
                      <a:pt x="28" y="9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7" y="8"/>
                    </a:lnTo>
                    <a:lnTo>
                      <a:pt x="18" y="9"/>
                    </a:lnTo>
                    <a:lnTo>
                      <a:pt x="20" y="10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5" y="14"/>
                    </a:lnTo>
                    <a:lnTo>
                      <a:pt x="26" y="15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6" y="17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2" y="16"/>
                    </a:lnTo>
                    <a:lnTo>
                      <a:pt x="18" y="13"/>
                    </a:lnTo>
                    <a:lnTo>
                      <a:pt x="11" y="8"/>
                    </a:lnTo>
                    <a:lnTo>
                      <a:pt x="0" y="2"/>
                    </a:lnTo>
                    <a:lnTo>
                      <a:pt x="7" y="4"/>
                    </a:lnTo>
                    <a:lnTo>
                      <a:pt x="11" y="5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0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5" name="Freeform 80"/>
              <p:cNvSpPr/>
              <p:nvPr/>
            </p:nvSpPr>
            <p:spPr bwMode="auto">
              <a:xfrm>
                <a:off x="6532563" y="839788"/>
                <a:ext cx="3175" cy="1588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2 h 2"/>
                  <a:gd name="T4" fmla="*/ 4 w 6"/>
                  <a:gd name="T5" fmla="*/ 0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6" name="Freeform 81"/>
              <p:cNvSpPr/>
              <p:nvPr/>
            </p:nvSpPr>
            <p:spPr bwMode="auto">
              <a:xfrm>
                <a:off x="6594476" y="874713"/>
                <a:ext cx="33338" cy="9525"/>
              </a:xfrm>
              <a:custGeom>
                <a:avLst/>
                <a:gdLst>
                  <a:gd name="T0" fmla="*/ 3 w 63"/>
                  <a:gd name="T1" fmla="*/ 0 h 17"/>
                  <a:gd name="T2" fmla="*/ 9 w 63"/>
                  <a:gd name="T3" fmla="*/ 1 h 17"/>
                  <a:gd name="T4" fmla="*/ 18 w 63"/>
                  <a:gd name="T5" fmla="*/ 3 h 17"/>
                  <a:gd name="T6" fmla="*/ 31 w 63"/>
                  <a:gd name="T7" fmla="*/ 7 h 17"/>
                  <a:gd name="T8" fmla="*/ 43 w 63"/>
                  <a:gd name="T9" fmla="*/ 11 h 17"/>
                  <a:gd name="T10" fmla="*/ 54 w 63"/>
                  <a:gd name="T11" fmla="*/ 14 h 17"/>
                  <a:gd name="T12" fmla="*/ 63 w 63"/>
                  <a:gd name="T13" fmla="*/ 17 h 17"/>
                  <a:gd name="T14" fmla="*/ 35 w 63"/>
                  <a:gd name="T15" fmla="*/ 11 h 17"/>
                  <a:gd name="T16" fmla="*/ 40 w 63"/>
                  <a:gd name="T17" fmla="*/ 13 h 17"/>
                  <a:gd name="T18" fmla="*/ 31 w 63"/>
                  <a:gd name="T19" fmla="*/ 11 h 17"/>
                  <a:gd name="T20" fmla="*/ 16 w 63"/>
                  <a:gd name="T21" fmla="*/ 7 h 17"/>
                  <a:gd name="T22" fmla="*/ 0 w 63"/>
                  <a:gd name="T23" fmla="*/ 1 h 17"/>
                  <a:gd name="T24" fmla="*/ 3 w 63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17">
                    <a:moveTo>
                      <a:pt x="3" y="0"/>
                    </a:moveTo>
                    <a:lnTo>
                      <a:pt x="9" y="1"/>
                    </a:lnTo>
                    <a:lnTo>
                      <a:pt x="18" y="3"/>
                    </a:lnTo>
                    <a:lnTo>
                      <a:pt x="31" y="7"/>
                    </a:lnTo>
                    <a:lnTo>
                      <a:pt x="43" y="11"/>
                    </a:lnTo>
                    <a:lnTo>
                      <a:pt x="54" y="14"/>
                    </a:lnTo>
                    <a:lnTo>
                      <a:pt x="63" y="17"/>
                    </a:lnTo>
                    <a:lnTo>
                      <a:pt x="35" y="11"/>
                    </a:lnTo>
                    <a:lnTo>
                      <a:pt x="40" y="13"/>
                    </a:lnTo>
                    <a:lnTo>
                      <a:pt x="31" y="11"/>
                    </a:lnTo>
                    <a:lnTo>
                      <a:pt x="16" y="7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7" name="Freeform 82"/>
              <p:cNvSpPr/>
              <p:nvPr/>
            </p:nvSpPr>
            <p:spPr bwMode="auto">
              <a:xfrm>
                <a:off x="6456363" y="782638"/>
                <a:ext cx="7938" cy="3175"/>
              </a:xfrm>
              <a:custGeom>
                <a:avLst/>
                <a:gdLst>
                  <a:gd name="T0" fmla="*/ 2 w 16"/>
                  <a:gd name="T1" fmla="*/ 0 h 5"/>
                  <a:gd name="T2" fmla="*/ 16 w 16"/>
                  <a:gd name="T3" fmla="*/ 5 h 5"/>
                  <a:gd name="T4" fmla="*/ 4 w 16"/>
                  <a:gd name="T5" fmla="*/ 4 h 5"/>
                  <a:gd name="T6" fmla="*/ 2 w 16"/>
                  <a:gd name="T7" fmla="*/ 4 h 5"/>
                  <a:gd name="T8" fmla="*/ 0 w 16"/>
                  <a:gd name="T9" fmla="*/ 4 h 5"/>
                  <a:gd name="T10" fmla="*/ 0 w 16"/>
                  <a:gd name="T11" fmla="*/ 4 h 5"/>
                  <a:gd name="T12" fmla="*/ 2 w 16"/>
                  <a:gd name="T13" fmla="*/ 3 h 5"/>
                  <a:gd name="T14" fmla="*/ 2 w 16"/>
                  <a:gd name="T15" fmla="*/ 3 h 5"/>
                  <a:gd name="T16" fmla="*/ 2 w 16"/>
                  <a:gd name="T17" fmla="*/ 1 h 5"/>
                  <a:gd name="T18" fmla="*/ 2 w 1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5">
                    <a:moveTo>
                      <a:pt x="2" y="0"/>
                    </a:moveTo>
                    <a:lnTo>
                      <a:pt x="16" y="5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8" name="Freeform 83"/>
              <p:cNvSpPr/>
              <p:nvPr/>
            </p:nvSpPr>
            <p:spPr bwMode="auto">
              <a:xfrm>
                <a:off x="6454776" y="782638"/>
                <a:ext cx="1588" cy="0"/>
              </a:xfrm>
              <a:custGeom>
                <a:avLst/>
                <a:gdLst>
                  <a:gd name="T0" fmla="*/ 0 w 4"/>
                  <a:gd name="T1" fmla="*/ 2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9" name="Freeform 84"/>
              <p:cNvSpPr/>
              <p:nvPr/>
            </p:nvSpPr>
            <p:spPr bwMode="auto">
              <a:xfrm>
                <a:off x="6559551" y="847725"/>
                <a:ext cx="12700" cy="4763"/>
              </a:xfrm>
              <a:custGeom>
                <a:avLst/>
                <a:gdLst>
                  <a:gd name="T0" fmla="*/ 3 w 25"/>
                  <a:gd name="T1" fmla="*/ 0 h 8"/>
                  <a:gd name="T2" fmla="*/ 9 w 25"/>
                  <a:gd name="T3" fmla="*/ 1 h 8"/>
                  <a:gd name="T4" fmla="*/ 15 w 25"/>
                  <a:gd name="T5" fmla="*/ 3 h 8"/>
                  <a:gd name="T6" fmla="*/ 21 w 25"/>
                  <a:gd name="T7" fmla="*/ 6 h 8"/>
                  <a:gd name="T8" fmla="*/ 25 w 25"/>
                  <a:gd name="T9" fmla="*/ 8 h 8"/>
                  <a:gd name="T10" fmla="*/ 14 w 25"/>
                  <a:gd name="T11" fmla="*/ 5 h 8"/>
                  <a:gd name="T12" fmla="*/ 0 w 25"/>
                  <a:gd name="T13" fmla="*/ 1 h 8"/>
                  <a:gd name="T14" fmla="*/ 3 w 25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8">
                    <a:moveTo>
                      <a:pt x="3" y="0"/>
                    </a:moveTo>
                    <a:lnTo>
                      <a:pt x="9" y="1"/>
                    </a:lnTo>
                    <a:lnTo>
                      <a:pt x="15" y="3"/>
                    </a:lnTo>
                    <a:lnTo>
                      <a:pt x="21" y="6"/>
                    </a:lnTo>
                    <a:lnTo>
                      <a:pt x="25" y="8"/>
                    </a:lnTo>
                    <a:lnTo>
                      <a:pt x="14" y="5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0" name="Freeform 85"/>
              <p:cNvSpPr/>
              <p:nvPr/>
            </p:nvSpPr>
            <p:spPr bwMode="auto">
              <a:xfrm>
                <a:off x="6410326" y="776288"/>
                <a:ext cx="11113" cy="3175"/>
              </a:xfrm>
              <a:custGeom>
                <a:avLst/>
                <a:gdLst>
                  <a:gd name="T0" fmla="*/ 0 w 23"/>
                  <a:gd name="T1" fmla="*/ 0 h 5"/>
                  <a:gd name="T2" fmla="*/ 23 w 23"/>
                  <a:gd name="T3" fmla="*/ 5 h 5"/>
                  <a:gd name="T4" fmla="*/ 2 w 23"/>
                  <a:gd name="T5" fmla="*/ 1 h 5"/>
                  <a:gd name="T6" fmla="*/ 0 w 2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">
                    <a:moveTo>
                      <a:pt x="0" y="0"/>
                    </a:moveTo>
                    <a:lnTo>
                      <a:pt x="23" y="5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1" name="Freeform 86"/>
              <p:cNvSpPr/>
              <p:nvPr/>
            </p:nvSpPr>
            <p:spPr bwMode="auto">
              <a:xfrm>
                <a:off x="6350001" y="760413"/>
                <a:ext cx="11113" cy="1588"/>
              </a:xfrm>
              <a:custGeom>
                <a:avLst/>
                <a:gdLst>
                  <a:gd name="T0" fmla="*/ 0 w 20"/>
                  <a:gd name="T1" fmla="*/ 0 h 3"/>
                  <a:gd name="T2" fmla="*/ 18 w 20"/>
                  <a:gd name="T3" fmla="*/ 1 h 3"/>
                  <a:gd name="T4" fmla="*/ 20 w 20"/>
                  <a:gd name="T5" fmla="*/ 3 h 3"/>
                  <a:gd name="T6" fmla="*/ 3 w 20"/>
                  <a:gd name="T7" fmla="*/ 1 h 3"/>
                  <a:gd name="T8" fmla="*/ 0 w 20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">
                    <a:moveTo>
                      <a:pt x="0" y="0"/>
                    </a:moveTo>
                    <a:lnTo>
                      <a:pt x="18" y="1"/>
                    </a:lnTo>
                    <a:lnTo>
                      <a:pt x="20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2" name="Freeform 87"/>
              <p:cNvSpPr/>
              <p:nvPr/>
            </p:nvSpPr>
            <p:spPr bwMode="auto">
              <a:xfrm>
                <a:off x="6413501" y="822325"/>
                <a:ext cx="14288" cy="3175"/>
              </a:xfrm>
              <a:custGeom>
                <a:avLst/>
                <a:gdLst>
                  <a:gd name="T0" fmla="*/ 0 w 27"/>
                  <a:gd name="T1" fmla="*/ 0 h 7"/>
                  <a:gd name="T2" fmla="*/ 27 w 27"/>
                  <a:gd name="T3" fmla="*/ 6 h 7"/>
                  <a:gd name="T4" fmla="*/ 26 w 27"/>
                  <a:gd name="T5" fmla="*/ 7 h 7"/>
                  <a:gd name="T6" fmla="*/ 22 w 27"/>
                  <a:gd name="T7" fmla="*/ 7 h 7"/>
                  <a:gd name="T8" fmla="*/ 15 w 27"/>
                  <a:gd name="T9" fmla="*/ 7 h 7"/>
                  <a:gd name="T10" fmla="*/ 5 w 27"/>
                  <a:gd name="T11" fmla="*/ 5 h 7"/>
                  <a:gd name="T12" fmla="*/ 22 w 27"/>
                  <a:gd name="T13" fmla="*/ 6 h 7"/>
                  <a:gd name="T14" fmla="*/ 13 w 27"/>
                  <a:gd name="T15" fmla="*/ 4 h 7"/>
                  <a:gd name="T16" fmla="*/ 7 w 27"/>
                  <a:gd name="T17" fmla="*/ 3 h 7"/>
                  <a:gd name="T18" fmla="*/ 4 w 27"/>
                  <a:gd name="T19" fmla="*/ 3 h 7"/>
                  <a:gd name="T20" fmla="*/ 0 w 27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7">
                    <a:moveTo>
                      <a:pt x="0" y="0"/>
                    </a:moveTo>
                    <a:lnTo>
                      <a:pt x="27" y="6"/>
                    </a:lnTo>
                    <a:lnTo>
                      <a:pt x="26" y="7"/>
                    </a:lnTo>
                    <a:lnTo>
                      <a:pt x="22" y="7"/>
                    </a:lnTo>
                    <a:lnTo>
                      <a:pt x="15" y="7"/>
                    </a:lnTo>
                    <a:lnTo>
                      <a:pt x="5" y="5"/>
                    </a:lnTo>
                    <a:lnTo>
                      <a:pt x="22" y="6"/>
                    </a:lnTo>
                    <a:lnTo>
                      <a:pt x="13" y="4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3" name="Freeform 88"/>
              <p:cNvSpPr>
                <a:spLocks noEditPoints="1"/>
              </p:cNvSpPr>
              <p:nvPr/>
            </p:nvSpPr>
            <p:spPr bwMode="auto">
              <a:xfrm>
                <a:off x="5778501" y="712788"/>
                <a:ext cx="271463" cy="12700"/>
              </a:xfrm>
              <a:custGeom>
                <a:avLst/>
                <a:gdLst>
                  <a:gd name="T0" fmla="*/ 318 w 514"/>
                  <a:gd name="T1" fmla="*/ 20 h 23"/>
                  <a:gd name="T2" fmla="*/ 284 w 514"/>
                  <a:gd name="T3" fmla="*/ 2 h 23"/>
                  <a:gd name="T4" fmla="*/ 286 w 514"/>
                  <a:gd name="T5" fmla="*/ 1 h 23"/>
                  <a:gd name="T6" fmla="*/ 357 w 514"/>
                  <a:gd name="T7" fmla="*/ 5 h 23"/>
                  <a:gd name="T8" fmla="*/ 374 w 514"/>
                  <a:gd name="T9" fmla="*/ 3 h 23"/>
                  <a:gd name="T10" fmla="*/ 386 w 514"/>
                  <a:gd name="T11" fmla="*/ 3 h 23"/>
                  <a:gd name="T12" fmla="*/ 380 w 514"/>
                  <a:gd name="T13" fmla="*/ 5 h 23"/>
                  <a:gd name="T14" fmla="*/ 404 w 514"/>
                  <a:gd name="T15" fmla="*/ 6 h 23"/>
                  <a:gd name="T16" fmla="*/ 433 w 514"/>
                  <a:gd name="T17" fmla="*/ 7 h 23"/>
                  <a:gd name="T18" fmla="*/ 460 w 514"/>
                  <a:gd name="T19" fmla="*/ 10 h 23"/>
                  <a:gd name="T20" fmla="*/ 476 w 514"/>
                  <a:gd name="T21" fmla="*/ 8 h 23"/>
                  <a:gd name="T22" fmla="*/ 510 w 514"/>
                  <a:gd name="T23" fmla="*/ 12 h 23"/>
                  <a:gd name="T24" fmla="*/ 514 w 514"/>
                  <a:gd name="T25" fmla="*/ 13 h 23"/>
                  <a:gd name="T26" fmla="*/ 505 w 514"/>
                  <a:gd name="T27" fmla="*/ 14 h 23"/>
                  <a:gd name="T28" fmla="*/ 495 w 514"/>
                  <a:gd name="T29" fmla="*/ 16 h 23"/>
                  <a:gd name="T30" fmla="*/ 494 w 514"/>
                  <a:gd name="T31" fmla="*/ 17 h 23"/>
                  <a:gd name="T32" fmla="*/ 489 w 514"/>
                  <a:gd name="T33" fmla="*/ 18 h 23"/>
                  <a:gd name="T34" fmla="*/ 455 w 514"/>
                  <a:gd name="T35" fmla="*/ 17 h 23"/>
                  <a:gd name="T36" fmla="*/ 456 w 514"/>
                  <a:gd name="T37" fmla="*/ 20 h 23"/>
                  <a:gd name="T38" fmla="*/ 436 w 514"/>
                  <a:gd name="T39" fmla="*/ 23 h 23"/>
                  <a:gd name="T40" fmla="*/ 393 w 514"/>
                  <a:gd name="T41" fmla="*/ 22 h 23"/>
                  <a:gd name="T42" fmla="*/ 420 w 514"/>
                  <a:gd name="T43" fmla="*/ 20 h 23"/>
                  <a:gd name="T44" fmla="*/ 442 w 514"/>
                  <a:gd name="T45" fmla="*/ 17 h 23"/>
                  <a:gd name="T46" fmla="*/ 409 w 514"/>
                  <a:gd name="T47" fmla="*/ 18 h 23"/>
                  <a:gd name="T48" fmla="*/ 405 w 514"/>
                  <a:gd name="T49" fmla="*/ 17 h 23"/>
                  <a:gd name="T50" fmla="*/ 413 w 514"/>
                  <a:gd name="T51" fmla="*/ 17 h 23"/>
                  <a:gd name="T52" fmla="*/ 419 w 514"/>
                  <a:gd name="T53" fmla="*/ 16 h 23"/>
                  <a:gd name="T54" fmla="*/ 397 w 514"/>
                  <a:gd name="T55" fmla="*/ 12 h 23"/>
                  <a:gd name="T56" fmla="*/ 382 w 514"/>
                  <a:gd name="T57" fmla="*/ 13 h 23"/>
                  <a:gd name="T58" fmla="*/ 390 w 514"/>
                  <a:gd name="T59" fmla="*/ 14 h 23"/>
                  <a:gd name="T60" fmla="*/ 393 w 514"/>
                  <a:gd name="T61" fmla="*/ 16 h 23"/>
                  <a:gd name="T62" fmla="*/ 387 w 514"/>
                  <a:gd name="T63" fmla="*/ 17 h 23"/>
                  <a:gd name="T64" fmla="*/ 327 w 514"/>
                  <a:gd name="T65" fmla="*/ 19 h 23"/>
                  <a:gd name="T66" fmla="*/ 329 w 514"/>
                  <a:gd name="T67" fmla="*/ 18 h 23"/>
                  <a:gd name="T68" fmla="*/ 312 w 514"/>
                  <a:gd name="T69" fmla="*/ 18 h 23"/>
                  <a:gd name="T70" fmla="*/ 317 w 514"/>
                  <a:gd name="T71" fmla="*/ 14 h 23"/>
                  <a:gd name="T72" fmla="*/ 278 w 514"/>
                  <a:gd name="T73" fmla="*/ 14 h 23"/>
                  <a:gd name="T74" fmla="*/ 258 w 514"/>
                  <a:gd name="T75" fmla="*/ 13 h 23"/>
                  <a:gd name="T76" fmla="*/ 233 w 514"/>
                  <a:gd name="T77" fmla="*/ 14 h 23"/>
                  <a:gd name="T78" fmla="*/ 180 w 514"/>
                  <a:gd name="T79" fmla="*/ 14 h 23"/>
                  <a:gd name="T80" fmla="*/ 156 w 514"/>
                  <a:gd name="T81" fmla="*/ 14 h 23"/>
                  <a:gd name="T82" fmla="*/ 139 w 514"/>
                  <a:gd name="T83" fmla="*/ 13 h 23"/>
                  <a:gd name="T84" fmla="*/ 121 w 514"/>
                  <a:gd name="T85" fmla="*/ 13 h 23"/>
                  <a:gd name="T86" fmla="*/ 107 w 514"/>
                  <a:gd name="T87" fmla="*/ 13 h 23"/>
                  <a:gd name="T88" fmla="*/ 106 w 514"/>
                  <a:gd name="T89" fmla="*/ 11 h 23"/>
                  <a:gd name="T90" fmla="*/ 108 w 514"/>
                  <a:gd name="T91" fmla="*/ 10 h 23"/>
                  <a:gd name="T92" fmla="*/ 83 w 514"/>
                  <a:gd name="T93" fmla="*/ 10 h 23"/>
                  <a:gd name="T94" fmla="*/ 49 w 514"/>
                  <a:gd name="T95" fmla="*/ 16 h 23"/>
                  <a:gd name="T96" fmla="*/ 32 w 514"/>
                  <a:gd name="T97" fmla="*/ 13 h 23"/>
                  <a:gd name="T98" fmla="*/ 27 w 514"/>
                  <a:gd name="T99" fmla="*/ 10 h 23"/>
                  <a:gd name="T100" fmla="*/ 37 w 514"/>
                  <a:gd name="T101" fmla="*/ 8 h 23"/>
                  <a:gd name="T102" fmla="*/ 59 w 514"/>
                  <a:gd name="T103" fmla="*/ 7 h 23"/>
                  <a:gd name="T104" fmla="*/ 54 w 514"/>
                  <a:gd name="T105" fmla="*/ 6 h 23"/>
                  <a:gd name="T106" fmla="*/ 44 w 514"/>
                  <a:gd name="T107" fmla="*/ 6 h 23"/>
                  <a:gd name="T108" fmla="*/ 37 w 514"/>
                  <a:gd name="T109" fmla="*/ 5 h 23"/>
                  <a:gd name="T110" fmla="*/ 38 w 514"/>
                  <a:gd name="T111" fmla="*/ 3 h 23"/>
                  <a:gd name="T112" fmla="*/ 0 w 514"/>
                  <a:gd name="T11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14" h="23">
                    <a:moveTo>
                      <a:pt x="323" y="20"/>
                    </a:moveTo>
                    <a:lnTo>
                      <a:pt x="323" y="20"/>
                    </a:lnTo>
                    <a:lnTo>
                      <a:pt x="318" y="20"/>
                    </a:lnTo>
                    <a:lnTo>
                      <a:pt x="323" y="20"/>
                    </a:lnTo>
                    <a:close/>
                    <a:moveTo>
                      <a:pt x="143" y="0"/>
                    </a:moveTo>
                    <a:lnTo>
                      <a:pt x="284" y="2"/>
                    </a:lnTo>
                    <a:lnTo>
                      <a:pt x="284" y="2"/>
                    </a:lnTo>
                    <a:lnTo>
                      <a:pt x="285" y="1"/>
                    </a:lnTo>
                    <a:lnTo>
                      <a:pt x="286" y="1"/>
                    </a:lnTo>
                    <a:lnTo>
                      <a:pt x="289" y="2"/>
                    </a:lnTo>
                    <a:lnTo>
                      <a:pt x="291" y="2"/>
                    </a:lnTo>
                    <a:lnTo>
                      <a:pt x="357" y="5"/>
                    </a:lnTo>
                    <a:lnTo>
                      <a:pt x="358" y="3"/>
                    </a:lnTo>
                    <a:lnTo>
                      <a:pt x="365" y="3"/>
                    </a:lnTo>
                    <a:lnTo>
                      <a:pt x="374" y="3"/>
                    </a:lnTo>
                    <a:lnTo>
                      <a:pt x="383" y="3"/>
                    </a:lnTo>
                    <a:lnTo>
                      <a:pt x="391" y="3"/>
                    </a:lnTo>
                    <a:lnTo>
                      <a:pt x="386" y="3"/>
                    </a:lnTo>
                    <a:lnTo>
                      <a:pt x="382" y="5"/>
                    </a:lnTo>
                    <a:lnTo>
                      <a:pt x="380" y="5"/>
                    </a:lnTo>
                    <a:lnTo>
                      <a:pt x="380" y="5"/>
                    </a:lnTo>
                    <a:lnTo>
                      <a:pt x="380" y="6"/>
                    </a:lnTo>
                    <a:lnTo>
                      <a:pt x="387" y="6"/>
                    </a:lnTo>
                    <a:lnTo>
                      <a:pt x="404" y="6"/>
                    </a:lnTo>
                    <a:lnTo>
                      <a:pt x="411" y="6"/>
                    </a:lnTo>
                    <a:lnTo>
                      <a:pt x="422" y="7"/>
                    </a:lnTo>
                    <a:lnTo>
                      <a:pt x="433" y="7"/>
                    </a:lnTo>
                    <a:lnTo>
                      <a:pt x="444" y="8"/>
                    </a:lnTo>
                    <a:lnTo>
                      <a:pt x="453" y="10"/>
                    </a:lnTo>
                    <a:lnTo>
                      <a:pt x="460" y="10"/>
                    </a:lnTo>
                    <a:lnTo>
                      <a:pt x="464" y="8"/>
                    </a:lnTo>
                    <a:lnTo>
                      <a:pt x="463" y="6"/>
                    </a:lnTo>
                    <a:lnTo>
                      <a:pt x="476" y="8"/>
                    </a:lnTo>
                    <a:lnTo>
                      <a:pt x="491" y="11"/>
                    </a:lnTo>
                    <a:lnTo>
                      <a:pt x="509" y="12"/>
                    </a:lnTo>
                    <a:lnTo>
                      <a:pt x="510" y="12"/>
                    </a:lnTo>
                    <a:lnTo>
                      <a:pt x="510" y="13"/>
                    </a:lnTo>
                    <a:lnTo>
                      <a:pt x="510" y="13"/>
                    </a:lnTo>
                    <a:lnTo>
                      <a:pt x="514" y="13"/>
                    </a:lnTo>
                    <a:lnTo>
                      <a:pt x="510" y="14"/>
                    </a:lnTo>
                    <a:lnTo>
                      <a:pt x="508" y="14"/>
                    </a:lnTo>
                    <a:lnTo>
                      <a:pt x="505" y="14"/>
                    </a:lnTo>
                    <a:lnTo>
                      <a:pt x="501" y="14"/>
                    </a:lnTo>
                    <a:lnTo>
                      <a:pt x="498" y="16"/>
                    </a:lnTo>
                    <a:lnTo>
                      <a:pt x="495" y="16"/>
                    </a:lnTo>
                    <a:lnTo>
                      <a:pt x="494" y="16"/>
                    </a:lnTo>
                    <a:lnTo>
                      <a:pt x="493" y="17"/>
                    </a:lnTo>
                    <a:lnTo>
                      <a:pt x="494" y="17"/>
                    </a:lnTo>
                    <a:lnTo>
                      <a:pt x="497" y="18"/>
                    </a:lnTo>
                    <a:lnTo>
                      <a:pt x="500" y="19"/>
                    </a:lnTo>
                    <a:lnTo>
                      <a:pt x="489" y="18"/>
                    </a:lnTo>
                    <a:lnTo>
                      <a:pt x="476" y="17"/>
                    </a:lnTo>
                    <a:lnTo>
                      <a:pt x="465" y="17"/>
                    </a:lnTo>
                    <a:lnTo>
                      <a:pt x="455" y="17"/>
                    </a:lnTo>
                    <a:lnTo>
                      <a:pt x="449" y="17"/>
                    </a:lnTo>
                    <a:lnTo>
                      <a:pt x="447" y="18"/>
                    </a:lnTo>
                    <a:lnTo>
                      <a:pt x="456" y="20"/>
                    </a:lnTo>
                    <a:lnTo>
                      <a:pt x="469" y="23"/>
                    </a:lnTo>
                    <a:lnTo>
                      <a:pt x="450" y="22"/>
                    </a:lnTo>
                    <a:lnTo>
                      <a:pt x="436" y="23"/>
                    </a:lnTo>
                    <a:lnTo>
                      <a:pt x="424" y="23"/>
                    </a:lnTo>
                    <a:lnTo>
                      <a:pt x="409" y="23"/>
                    </a:lnTo>
                    <a:lnTo>
                      <a:pt x="393" y="22"/>
                    </a:lnTo>
                    <a:lnTo>
                      <a:pt x="400" y="22"/>
                    </a:lnTo>
                    <a:lnTo>
                      <a:pt x="410" y="20"/>
                    </a:lnTo>
                    <a:lnTo>
                      <a:pt x="420" y="20"/>
                    </a:lnTo>
                    <a:lnTo>
                      <a:pt x="431" y="19"/>
                    </a:lnTo>
                    <a:lnTo>
                      <a:pt x="438" y="18"/>
                    </a:lnTo>
                    <a:lnTo>
                      <a:pt x="442" y="17"/>
                    </a:lnTo>
                    <a:lnTo>
                      <a:pt x="441" y="16"/>
                    </a:lnTo>
                    <a:lnTo>
                      <a:pt x="433" y="14"/>
                    </a:lnTo>
                    <a:lnTo>
                      <a:pt x="409" y="18"/>
                    </a:lnTo>
                    <a:lnTo>
                      <a:pt x="407" y="18"/>
                    </a:lnTo>
                    <a:lnTo>
                      <a:pt x="405" y="18"/>
                    </a:lnTo>
                    <a:lnTo>
                      <a:pt x="405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3" y="17"/>
                    </a:lnTo>
                    <a:lnTo>
                      <a:pt x="415" y="16"/>
                    </a:lnTo>
                    <a:lnTo>
                      <a:pt x="418" y="16"/>
                    </a:lnTo>
                    <a:lnTo>
                      <a:pt x="419" y="16"/>
                    </a:lnTo>
                    <a:lnTo>
                      <a:pt x="415" y="14"/>
                    </a:lnTo>
                    <a:lnTo>
                      <a:pt x="407" y="13"/>
                    </a:lnTo>
                    <a:lnTo>
                      <a:pt x="397" y="12"/>
                    </a:lnTo>
                    <a:lnTo>
                      <a:pt x="387" y="12"/>
                    </a:lnTo>
                    <a:lnTo>
                      <a:pt x="381" y="12"/>
                    </a:lnTo>
                    <a:lnTo>
                      <a:pt x="382" y="13"/>
                    </a:lnTo>
                    <a:lnTo>
                      <a:pt x="385" y="13"/>
                    </a:lnTo>
                    <a:lnTo>
                      <a:pt x="387" y="13"/>
                    </a:lnTo>
                    <a:lnTo>
                      <a:pt x="390" y="14"/>
                    </a:lnTo>
                    <a:lnTo>
                      <a:pt x="391" y="14"/>
                    </a:lnTo>
                    <a:lnTo>
                      <a:pt x="393" y="16"/>
                    </a:lnTo>
                    <a:lnTo>
                      <a:pt x="393" y="16"/>
                    </a:lnTo>
                    <a:lnTo>
                      <a:pt x="393" y="16"/>
                    </a:lnTo>
                    <a:lnTo>
                      <a:pt x="391" y="17"/>
                    </a:lnTo>
                    <a:lnTo>
                      <a:pt x="387" y="17"/>
                    </a:lnTo>
                    <a:lnTo>
                      <a:pt x="323" y="20"/>
                    </a:lnTo>
                    <a:lnTo>
                      <a:pt x="325" y="20"/>
                    </a:lnTo>
                    <a:lnTo>
                      <a:pt x="327" y="19"/>
                    </a:lnTo>
                    <a:lnTo>
                      <a:pt x="327" y="19"/>
                    </a:lnTo>
                    <a:lnTo>
                      <a:pt x="329" y="18"/>
                    </a:lnTo>
                    <a:lnTo>
                      <a:pt x="329" y="18"/>
                    </a:lnTo>
                    <a:lnTo>
                      <a:pt x="329" y="17"/>
                    </a:lnTo>
                    <a:lnTo>
                      <a:pt x="319" y="17"/>
                    </a:lnTo>
                    <a:lnTo>
                      <a:pt x="312" y="18"/>
                    </a:lnTo>
                    <a:lnTo>
                      <a:pt x="303" y="19"/>
                    </a:lnTo>
                    <a:lnTo>
                      <a:pt x="290" y="18"/>
                    </a:lnTo>
                    <a:lnTo>
                      <a:pt x="317" y="14"/>
                    </a:lnTo>
                    <a:lnTo>
                      <a:pt x="298" y="14"/>
                    </a:lnTo>
                    <a:lnTo>
                      <a:pt x="286" y="14"/>
                    </a:lnTo>
                    <a:lnTo>
                      <a:pt x="278" y="14"/>
                    </a:lnTo>
                    <a:lnTo>
                      <a:pt x="272" y="13"/>
                    </a:lnTo>
                    <a:lnTo>
                      <a:pt x="265" y="13"/>
                    </a:lnTo>
                    <a:lnTo>
                      <a:pt x="258" y="13"/>
                    </a:lnTo>
                    <a:lnTo>
                      <a:pt x="247" y="14"/>
                    </a:lnTo>
                    <a:lnTo>
                      <a:pt x="231" y="14"/>
                    </a:lnTo>
                    <a:lnTo>
                      <a:pt x="233" y="14"/>
                    </a:lnTo>
                    <a:lnTo>
                      <a:pt x="217" y="14"/>
                    </a:lnTo>
                    <a:lnTo>
                      <a:pt x="199" y="14"/>
                    </a:lnTo>
                    <a:lnTo>
                      <a:pt x="180" y="14"/>
                    </a:lnTo>
                    <a:lnTo>
                      <a:pt x="166" y="17"/>
                    </a:lnTo>
                    <a:lnTo>
                      <a:pt x="166" y="13"/>
                    </a:lnTo>
                    <a:lnTo>
                      <a:pt x="156" y="14"/>
                    </a:lnTo>
                    <a:lnTo>
                      <a:pt x="150" y="16"/>
                    </a:lnTo>
                    <a:lnTo>
                      <a:pt x="145" y="14"/>
                    </a:lnTo>
                    <a:lnTo>
                      <a:pt x="139" y="13"/>
                    </a:lnTo>
                    <a:lnTo>
                      <a:pt x="129" y="13"/>
                    </a:lnTo>
                    <a:lnTo>
                      <a:pt x="115" y="13"/>
                    </a:lnTo>
                    <a:lnTo>
                      <a:pt x="121" y="13"/>
                    </a:lnTo>
                    <a:lnTo>
                      <a:pt x="115" y="13"/>
                    </a:lnTo>
                    <a:lnTo>
                      <a:pt x="110" y="13"/>
                    </a:lnTo>
                    <a:lnTo>
                      <a:pt x="107" y="13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11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94" y="8"/>
                    </a:lnTo>
                    <a:lnTo>
                      <a:pt x="83" y="10"/>
                    </a:lnTo>
                    <a:lnTo>
                      <a:pt x="72" y="12"/>
                    </a:lnTo>
                    <a:lnTo>
                      <a:pt x="61" y="14"/>
                    </a:lnTo>
                    <a:lnTo>
                      <a:pt x="49" y="16"/>
                    </a:lnTo>
                    <a:lnTo>
                      <a:pt x="34" y="14"/>
                    </a:lnTo>
                    <a:lnTo>
                      <a:pt x="33" y="14"/>
                    </a:lnTo>
                    <a:lnTo>
                      <a:pt x="32" y="13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8"/>
                    </a:lnTo>
                    <a:lnTo>
                      <a:pt x="37" y="8"/>
                    </a:lnTo>
                    <a:lnTo>
                      <a:pt x="48" y="8"/>
                    </a:lnTo>
                    <a:lnTo>
                      <a:pt x="59" y="8"/>
                    </a:lnTo>
                    <a:lnTo>
                      <a:pt x="59" y="7"/>
                    </a:lnTo>
                    <a:lnTo>
                      <a:pt x="59" y="6"/>
                    </a:lnTo>
                    <a:lnTo>
                      <a:pt x="56" y="6"/>
                    </a:lnTo>
                    <a:lnTo>
                      <a:pt x="54" y="6"/>
                    </a:lnTo>
                    <a:lnTo>
                      <a:pt x="51" y="6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42" y="2"/>
                    </a:lnTo>
                    <a:lnTo>
                      <a:pt x="21" y="1"/>
                    </a:lnTo>
                    <a:lnTo>
                      <a:pt x="0" y="1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4" name="Freeform 89"/>
              <p:cNvSpPr/>
              <p:nvPr/>
            </p:nvSpPr>
            <p:spPr bwMode="auto">
              <a:xfrm>
                <a:off x="6026151" y="725488"/>
                <a:ext cx="6350" cy="0"/>
              </a:xfrm>
              <a:custGeom>
                <a:avLst/>
                <a:gdLst>
                  <a:gd name="T0" fmla="*/ 0 w 12"/>
                  <a:gd name="T1" fmla="*/ 0 h 1"/>
                  <a:gd name="T2" fmla="*/ 12 w 12"/>
                  <a:gd name="T3" fmla="*/ 1 h 1"/>
                  <a:gd name="T4" fmla="*/ 6 w 12"/>
                  <a:gd name="T5" fmla="*/ 1 h 1"/>
                  <a:gd name="T6" fmla="*/ 0 w 1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">
                    <a:moveTo>
                      <a:pt x="0" y="0"/>
                    </a:moveTo>
                    <a:lnTo>
                      <a:pt x="12" y="1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5" name="Freeform 90"/>
              <p:cNvSpPr/>
              <p:nvPr/>
            </p:nvSpPr>
            <p:spPr bwMode="auto">
              <a:xfrm>
                <a:off x="6059488" y="722313"/>
                <a:ext cx="25400" cy="3175"/>
              </a:xfrm>
              <a:custGeom>
                <a:avLst/>
                <a:gdLst>
                  <a:gd name="T0" fmla="*/ 4 w 48"/>
                  <a:gd name="T1" fmla="*/ 0 h 6"/>
                  <a:gd name="T2" fmla="*/ 48 w 48"/>
                  <a:gd name="T3" fmla="*/ 3 h 6"/>
                  <a:gd name="T4" fmla="*/ 46 w 48"/>
                  <a:gd name="T5" fmla="*/ 3 h 6"/>
                  <a:gd name="T6" fmla="*/ 44 w 48"/>
                  <a:gd name="T7" fmla="*/ 3 h 6"/>
                  <a:gd name="T8" fmla="*/ 41 w 48"/>
                  <a:gd name="T9" fmla="*/ 3 h 6"/>
                  <a:gd name="T10" fmla="*/ 39 w 48"/>
                  <a:gd name="T11" fmla="*/ 3 h 6"/>
                  <a:gd name="T12" fmla="*/ 35 w 48"/>
                  <a:gd name="T13" fmla="*/ 4 h 6"/>
                  <a:gd name="T14" fmla="*/ 34 w 48"/>
                  <a:gd name="T15" fmla="*/ 4 h 6"/>
                  <a:gd name="T16" fmla="*/ 32 w 48"/>
                  <a:gd name="T17" fmla="*/ 4 h 6"/>
                  <a:gd name="T18" fmla="*/ 32 w 48"/>
                  <a:gd name="T19" fmla="*/ 4 h 6"/>
                  <a:gd name="T20" fmla="*/ 33 w 48"/>
                  <a:gd name="T21" fmla="*/ 6 h 6"/>
                  <a:gd name="T22" fmla="*/ 35 w 48"/>
                  <a:gd name="T23" fmla="*/ 6 h 6"/>
                  <a:gd name="T24" fmla="*/ 0 w 48"/>
                  <a:gd name="T25" fmla="*/ 3 h 6"/>
                  <a:gd name="T26" fmla="*/ 0 w 48"/>
                  <a:gd name="T27" fmla="*/ 2 h 6"/>
                  <a:gd name="T28" fmla="*/ 1 w 48"/>
                  <a:gd name="T29" fmla="*/ 2 h 6"/>
                  <a:gd name="T30" fmla="*/ 4 w 48"/>
                  <a:gd name="T31" fmla="*/ 1 h 6"/>
                  <a:gd name="T32" fmla="*/ 4 w 48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">
                    <a:moveTo>
                      <a:pt x="4" y="0"/>
                    </a:moveTo>
                    <a:lnTo>
                      <a:pt x="48" y="3"/>
                    </a:lnTo>
                    <a:lnTo>
                      <a:pt x="46" y="3"/>
                    </a:lnTo>
                    <a:lnTo>
                      <a:pt x="44" y="3"/>
                    </a:lnTo>
                    <a:lnTo>
                      <a:pt x="41" y="3"/>
                    </a:lnTo>
                    <a:lnTo>
                      <a:pt x="39" y="3"/>
                    </a:lnTo>
                    <a:lnTo>
                      <a:pt x="35" y="4"/>
                    </a:lnTo>
                    <a:lnTo>
                      <a:pt x="34" y="4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6" name="Freeform 91"/>
              <p:cNvSpPr/>
              <p:nvPr/>
            </p:nvSpPr>
            <p:spPr bwMode="auto">
              <a:xfrm>
                <a:off x="6049963" y="719138"/>
                <a:ext cx="12700" cy="3175"/>
              </a:xfrm>
              <a:custGeom>
                <a:avLst/>
                <a:gdLst>
                  <a:gd name="T0" fmla="*/ 11 w 23"/>
                  <a:gd name="T1" fmla="*/ 0 h 4"/>
                  <a:gd name="T2" fmla="*/ 15 w 23"/>
                  <a:gd name="T3" fmla="*/ 1 h 4"/>
                  <a:gd name="T4" fmla="*/ 19 w 23"/>
                  <a:gd name="T5" fmla="*/ 1 h 4"/>
                  <a:gd name="T6" fmla="*/ 22 w 23"/>
                  <a:gd name="T7" fmla="*/ 2 h 4"/>
                  <a:gd name="T8" fmla="*/ 23 w 23"/>
                  <a:gd name="T9" fmla="*/ 2 h 4"/>
                  <a:gd name="T10" fmla="*/ 23 w 23"/>
                  <a:gd name="T11" fmla="*/ 4 h 4"/>
                  <a:gd name="T12" fmla="*/ 0 w 23"/>
                  <a:gd name="T13" fmla="*/ 1 h 4"/>
                  <a:gd name="T14" fmla="*/ 5 w 23"/>
                  <a:gd name="T15" fmla="*/ 1 h 4"/>
                  <a:gd name="T16" fmla="*/ 8 w 23"/>
                  <a:gd name="T17" fmla="*/ 0 h 4"/>
                  <a:gd name="T18" fmla="*/ 11 w 2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4">
                    <a:moveTo>
                      <a:pt x="11" y="0"/>
                    </a:moveTo>
                    <a:lnTo>
                      <a:pt x="15" y="1"/>
                    </a:lnTo>
                    <a:lnTo>
                      <a:pt x="19" y="1"/>
                    </a:lnTo>
                    <a:lnTo>
                      <a:pt x="22" y="2"/>
                    </a:lnTo>
                    <a:lnTo>
                      <a:pt x="23" y="2"/>
                    </a:lnTo>
                    <a:lnTo>
                      <a:pt x="23" y="4"/>
                    </a:lnTo>
                    <a:lnTo>
                      <a:pt x="0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7" name="Freeform 92"/>
              <p:cNvSpPr/>
              <p:nvPr/>
            </p:nvSpPr>
            <p:spPr bwMode="auto">
              <a:xfrm>
                <a:off x="6045201" y="760413"/>
                <a:ext cx="9525" cy="0"/>
              </a:xfrm>
              <a:custGeom>
                <a:avLst/>
                <a:gdLst>
                  <a:gd name="T0" fmla="*/ 12 w 19"/>
                  <a:gd name="T1" fmla="*/ 19 w 19"/>
                  <a:gd name="T2" fmla="*/ 0 w 19"/>
                  <a:gd name="T3" fmla="*/ 12 w 1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9">
                    <a:moveTo>
                      <a:pt x="12" y="0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8" name="Freeform 93"/>
              <p:cNvSpPr/>
              <p:nvPr/>
            </p:nvSpPr>
            <p:spPr bwMode="auto">
              <a:xfrm>
                <a:off x="5992813" y="754063"/>
                <a:ext cx="17463" cy="0"/>
              </a:xfrm>
              <a:custGeom>
                <a:avLst/>
                <a:gdLst>
                  <a:gd name="T0" fmla="*/ 0 w 33"/>
                  <a:gd name="T1" fmla="*/ 0 h 2"/>
                  <a:gd name="T2" fmla="*/ 10 w 33"/>
                  <a:gd name="T3" fmla="*/ 0 h 2"/>
                  <a:gd name="T4" fmla="*/ 15 w 33"/>
                  <a:gd name="T5" fmla="*/ 0 h 2"/>
                  <a:gd name="T6" fmla="*/ 19 w 33"/>
                  <a:gd name="T7" fmla="*/ 0 h 2"/>
                  <a:gd name="T8" fmla="*/ 23 w 33"/>
                  <a:gd name="T9" fmla="*/ 2 h 2"/>
                  <a:gd name="T10" fmla="*/ 33 w 33"/>
                  <a:gd name="T11" fmla="*/ 2 h 2"/>
                  <a:gd name="T12" fmla="*/ 23 w 33"/>
                  <a:gd name="T13" fmla="*/ 2 h 2"/>
                  <a:gd name="T14" fmla="*/ 11 w 33"/>
                  <a:gd name="T15" fmla="*/ 2 h 2"/>
                  <a:gd name="T16" fmla="*/ 0 w 3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">
                    <a:moveTo>
                      <a:pt x="0" y="0"/>
                    </a:moveTo>
                    <a:lnTo>
                      <a:pt x="10" y="0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33" y="2"/>
                    </a:lnTo>
                    <a:lnTo>
                      <a:pt x="23" y="2"/>
                    </a:lnTo>
                    <a:lnTo>
                      <a:pt x="1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9" name="Freeform 94"/>
              <p:cNvSpPr/>
              <p:nvPr/>
            </p:nvSpPr>
            <p:spPr bwMode="auto">
              <a:xfrm>
                <a:off x="5994401" y="766763"/>
                <a:ext cx="9525" cy="0"/>
              </a:xfrm>
              <a:custGeom>
                <a:avLst/>
                <a:gdLst>
                  <a:gd name="T0" fmla="*/ 18 w 18"/>
                  <a:gd name="T1" fmla="*/ 0 h 1"/>
                  <a:gd name="T2" fmla="*/ 1 w 18"/>
                  <a:gd name="T3" fmla="*/ 1 h 1"/>
                  <a:gd name="T4" fmla="*/ 0 w 18"/>
                  <a:gd name="T5" fmla="*/ 0 h 1"/>
                  <a:gd name="T6" fmla="*/ 18 w 18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">
                    <a:moveTo>
                      <a:pt x="18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0" name="Freeform 95"/>
              <p:cNvSpPr/>
              <p:nvPr/>
            </p:nvSpPr>
            <p:spPr bwMode="auto">
              <a:xfrm>
                <a:off x="5684838" y="723900"/>
                <a:ext cx="6350" cy="1588"/>
              </a:xfrm>
              <a:custGeom>
                <a:avLst/>
                <a:gdLst>
                  <a:gd name="T0" fmla="*/ 10 w 10"/>
                  <a:gd name="T1" fmla="*/ 0 h 2"/>
                  <a:gd name="T2" fmla="*/ 6 w 10"/>
                  <a:gd name="T3" fmla="*/ 0 h 2"/>
                  <a:gd name="T4" fmla="*/ 0 w 10"/>
                  <a:gd name="T5" fmla="*/ 2 h 2"/>
                  <a:gd name="T6" fmla="*/ 10 w 10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1" name="Freeform 96"/>
              <p:cNvSpPr/>
              <p:nvPr/>
            </p:nvSpPr>
            <p:spPr bwMode="auto">
              <a:xfrm>
                <a:off x="5629276" y="714375"/>
                <a:ext cx="157163" cy="11113"/>
              </a:xfrm>
              <a:custGeom>
                <a:avLst/>
                <a:gdLst>
                  <a:gd name="T0" fmla="*/ 298 w 298"/>
                  <a:gd name="T1" fmla="*/ 1 h 22"/>
                  <a:gd name="T2" fmla="*/ 298 w 298"/>
                  <a:gd name="T3" fmla="*/ 3 h 22"/>
                  <a:gd name="T4" fmla="*/ 292 w 298"/>
                  <a:gd name="T5" fmla="*/ 4 h 22"/>
                  <a:gd name="T6" fmla="*/ 285 w 298"/>
                  <a:gd name="T7" fmla="*/ 5 h 22"/>
                  <a:gd name="T8" fmla="*/ 277 w 298"/>
                  <a:gd name="T9" fmla="*/ 6 h 22"/>
                  <a:gd name="T10" fmla="*/ 270 w 298"/>
                  <a:gd name="T11" fmla="*/ 6 h 22"/>
                  <a:gd name="T12" fmla="*/ 266 w 298"/>
                  <a:gd name="T13" fmla="*/ 8 h 22"/>
                  <a:gd name="T14" fmla="*/ 268 w 298"/>
                  <a:gd name="T15" fmla="*/ 9 h 22"/>
                  <a:gd name="T16" fmla="*/ 275 w 298"/>
                  <a:gd name="T17" fmla="*/ 9 h 22"/>
                  <a:gd name="T18" fmla="*/ 225 w 298"/>
                  <a:gd name="T19" fmla="*/ 14 h 22"/>
                  <a:gd name="T20" fmla="*/ 117 w 298"/>
                  <a:gd name="T21" fmla="*/ 18 h 22"/>
                  <a:gd name="T22" fmla="*/ 122 w 298"/>
                  <a:gd name="T23" fmla="*/ 17 h 22"/>
                  <a:gd name="T24" fmla="*/ 122 w 298"/>
                  <a:gd name="T25" fmla="*/ 16 h 22"/>
                  <a:gd name="T26" fmla="*/ 119 w 298"/>
                  <a:gd name="T27" fmla="*/ 15 h 22"/>
                  <a:gd name="T28" fmla="*/ 117 w 298"/>
                  <a:gd name="T29" fmla="*/ 15 h 22"/>
                  <a:gd name="T30" fmla="*/ 145 w 298"/>
                  <a:gd name="T31" fmla="*/ 14 h 22"/>
                  <a:gd name="T32" fmla="*/ 157 w 298"/>
                  <a:gd name="T33" fmla="*/ 12 h 22"/>
                  <a:gd name="T34" fmla="*/ 169 w 298"/>
                  <a:gd name="T35" fmla="*/ 9 h 22"/>
                  <a:gd name="T36" fmla="*/ 173 w 298"/>
                  <a:gd name="T37" fmla="*/ 8 h 22"/>
                  <a:gd name="T38" fmla="*/ 139 w 298"/>
                  <a:gd name="T39" fmla="*/ 8 h 22"/>
                  <a:gd name="T40" fmla="*/ 103 w 298"/>
                  <a:gd name="T41" fmla="*/ 10 h 22"/>
                  <a:gd name="T42" fmla="*/ 109 w 298"/>
                  <a:gd name="T43" fmla="*/ 12 h 22"/>
                  <a:gd name="T44" fmla="*/ 87 w 298"/>
                  <a:gd name="T45" fmla="*/ 17 h 22"/>
                  <a:gd name="T46" fmla="*/ 86 w 298"/>
                  <a:gd name="T47" fmla="*/ 16 h 22"/>
                  <a:gd name="T48" fmla="*/ 87 w 298"/>
                  <a:gd name="T49" fmla="*/ 16 h 22"/>
                  <a:gd name="T50" fmla="*/ 72 w 298"/>
                  <a:gd name="T51" fmla="*/ 20 h 22"/>
                  <a:gd name="T52" fmla="*/ 40 w 298"/>
                  <a:gd name="T53" fmla="*/ 21 h 22"/>
                  <a:gd name="T54" fmla="*/ 5 w 298"/>
                  <a:gd name="T55" fmla="*/ 22 h 22"/>
                  <a:gd name="T56" fmla="*/ 10 w 298"/>
                  <a:gd name="T57" fmla="*/ 21 h 22"/>
                  <a:gd name="T58" fmla="*/ 10 w 298"/>
                  <a:gd name="T59" fmla="*/ 20 h 22"/>
                  <a:gd name="T60" fmla="*/ 6 w 298"/>
                  <a:gd name="T61" fmla="*/ 18 h 22"/>
                  <a:gd name="T62" fmla="*/ 2 w 298"/>
                  <a:gd name="T63" fmla="*/ 17 h 22"/>
                  <a:gd name="T64" fmla="*/ 0 w 298"/>
                  <a:gd name="T65" fmla="*/ 16 h 22"/>
                  <a:gd name="T66" fmla="*/ 1 w 298"/>
                  <a:gd name="T67" fmla="*/ 15 h 22"/>
                  <a:gd name="T68" fmla="*/ 10 w 298"/>
                  <a:gd name="T69" fmla="*/ 14 h 22"/>
                  <a:gd name="T70" fmla="*/ 163 w 298"/>
                  <a:gd name="T71" fmla="*/ 4 h 22"/>
                  <a:gd name="T72" fmla="*/ 169 w 298"/>
                  <a:gd name="T73" fmla="*/ 4 h 22"/>
                  <a:gd name="T74" fmla="*/ 210 w 298"/>
                  <a:gd name="T75" fmla="*/ 3 h 22"/>
                  <a:gd name="T76" fmla="*/ 225 w 298"/>
                  <a:gd name="T77" fmla="*/ 4 h 22"/>
                  <a:gd name="T78" fmla="*/ 229 w 298"/>
                  <a:gd name="T79" fmla="*/ 6 h 22"/>
                  <a:gd name="T80" fmla="*/ 240 w 298"/>
                  <a:gd name="T81" fmla="*/ 8 h 22"/>
                  <a:gd name="T82" fmla="*/ 253 w 298"/>
                  <a:gd name="T83" fmla="*/ 6 h 22"/>
                  <a:gd name="T84" fmla="*/ 251 w 298"/>
                  <a:gd name="T85" fmla="*/ 5 h 22"/>
                  <a:gd name="T86" fmla="*/ 243 w 298"/>
                  <a:gd name="T87" fmla="*/ 3 h 22"/>
                  <a:gd name="T88" fmla="*/ 271 w 298"/>
                  <a:gd name="T8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8" h="22">
                    <a:moveTo>
                      <a:pt x="297" y="0"/>
                    </a:moveTo>
                    <a:lnTo>
                      <a:pt x="298" y="1"/>
                    </a:lnTo>
                    <a:lnTo>
                      <a:pt x="298" y="3"/>
                    </a:lnTo>
                    <a:lnTo>
                      <a:pt x="298" y="3"/>
                    </a:lnTo>
                    <a:lnTo>
                      <a:pt x="296" y="4"/>
                    </a:lnTo>
                    <a:lnTo>
                      <a:pt x="292" y="4"/>
                    </a:lnTo>
                    <a:lnTo>
                      <a:pt x="289" y="5"/>
                    </a:lnTo>
                    <a:lnTo>
                      <a:pt x="285" y="5"/>
                    </a:lnTo>
                    <a:lnTo>
                      <a:pt x="281" y="5"/>
                    </a:lnTo>
                    <a:lnTo>
                      <a:pt x="277" y="6"/>
                    </a:lnTo>
                    <a:lnTo>
                      <a:pt x="274" y="6"/>
                    </a:lnTo>
                    <a:lnTo>
                      <a:pt x="270" y="6"/>
                    </a:lnTo>
                    <a:lnTo>
                      <a:pt x="268" y="8"/>
                    </a:lnTo>
                    <a:lnTo>
                      <a:pt x="266" y="8"/>
                    </a:lnTo>
                    <a:lnTo>
                      <a:pt x="266" y="8"/>
                    </a:lnTo>
                    <a:lnTo>
                      <a:pt x="268" y="9"/>
                    </a:lnTo>
                    <a:lnTo>
                      <a:pt x="270" y="9"/>
                    </a:lnTo>
                    <a:lnTo>
                      <a:pt x="275" y="9"/>
                    </a:lnTo>
                    <a:lnTo>
                      <a:pt x="281" y="10"/>
                    </a:lnTo>
                    <a:lnTo>
                      <a:pt x="225" y="14"/>
                    </a:lnTo>
                    <a:lnTo>
                      <a:pt x="171" y="16"/>
                    </a:lnTo>
                    <a:lnTo>
                      <a:pt x="117" y="18"/>
                    </a:lnTo>
                    <a:lnTo>
                      <a:pt x="120" y="18"/>
                    </a:lnTo>
                    <a:lnTo>
                      <a:pt x="122" y="17"/>
                    </a:lnTo>
                    <a:lnTo>
                      <a:pt x="122" y="17"/>
                    </a:lnTo>
                    <a:lnTo>
                      <a:pt x="122" y="16"/>
                    </a:lnTo>
                    <a:lnTo>
                      <a:pt x="120" y="16"/>
                    </a:lnTo>
                    <a:lnTo>
                      <a:pt x="119" y="15"/>
                    </a:lnTo>
                    <a:lnTo>
                      <a:pt x="118" y="15"/>
                    </a:lnTo>
                    <a:lnTo>
                      <a:pt x="117" y="15"/>
                    </a:lnTo>
                    <a:lnTo>
                      <a:pt x="134" y="15"/>
                    </a:lnTo>
                    <a:lnTo>
                      <a:pt x="145" y="14"/>
                    </a:lnTo>
                    <a:lnTo>
                      <a:pt x="151" y="12"/>
                    </a:lnTo>
                    <a:lnTo>
                      <a:pt x="157" y="12"/>
                    </a:lnTo>
                    <a:lnTo>
                      <a:pt x="162" y="10"/>
                    </a:lnTo>
                    <a:lnTo>
                      <a:pt x="169" y="9"/>
                    </a:lnTo>
                    <a:lnTo>
                      <a:pt x="181" y="8"/>
                    </a:lnTo>
                    <a:lnTo>
                      <a:pt x="173" y="8"/>
                    </a:lnTo>
                    <a:lnTo>
                      <a:pt x="157" y="6"/>
                    </a:lnTo>
                    <a:lnTo>
                      <a:pt x="139" y="8"/>
                    </a:lnTo>
                    <a:lnTo>
                      <a:pt x="120" y="9"/>
                    </a:lnTo>
                    <a:lnTo>
                      <a:pt x="103" y="10"/>
                    </a:lnTo>
                    <a:lnTo>
                      <a:pt x="91" y="12"/>
                    </a:lnTo>
                    <a:lnTo>
                      <a:pt x="109" y="12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6" y="17"/>
                    </a:lnTo>
                    <a:lnTo>
                      <a:pt x="86" y="16"/>
                    </a:lnTo>
                    <a:lnTo>
                      <a:pt x="86" y="16"/>
                    </a:lnTo>
                    <a:lnTo>
                      <a:pt x="87" y="16"/>
                    </a:lnTo>
                    <a:lnTo>
                      <a:pt x="83" y="17"/>
                    </a:lnTo>
                    <a:lnTo>
                      <a:pt x="72" y="20"/>
                    </a:lnTo>
                    <a:lnTo>
                      <a:pt x="57" y="20"/>
                    </a:lnTo>
                    <a:lnTo>
                      <a:pt x="40" y="21"/>
                    </a:lnTo>
                    <a:lnTo>
                      <a:pt x="22" y="22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1" y="20"/>
                    </a:lnTo>
                    <a:lnTo>
                      <a:pt x="10" y="20"/>
                    </a:lnTo>
                    <a:lnTo>
                      <a:pt x="8" y="18"/>
                    </a:lnTo>
                    <a:lnTo>
                      <a:pt x="6" y="18"/>
                    </a:lnTo>
                    <a:lnTo>
                      <a:pt x="5" y="17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0" y="14"/>
                    </a:lnTo>
                    <a:lnTo>
                      <a:pt x="162" y="4"/>
                    </a:lnTo>
                    <a:lnTo>
                      <a:pt x="163" y="4"/>
                    </a:lnTo>
                    <a:lnTo>
                      <a:pt x="165" y="4"/>
                    </a:lnTo>
                    <a:lnTo>
                      <a:pt x="169" y="4"/>
                    </a:lnTo>
                    <a:lnTo>
                      <a:pt x="165" y="4"/>
                    </a:lnTo>
                    <a:lnTo>
                      <a:pt x="210" y="3"/>
                    </a:lnTo>
                    <a:lnTo>
                      <a:pt x="220" y="4"/>
                    </a:lnTo>
                    <a:lnTo>
                      <a:pt x="225" y="4"/>
                    </a:lnTo>
                    <a:lnTo>
                      <a:pt x="227" y="5"/>
                    </a:lnTo>
                    <a:lnTo>
                      <a:pt x="229" y="6"/>
                    </a:lnTo>
                    <a:lnTo>
                      <a:pt x="232" y="8"/>
                    </a:lnTo>
                    <a:lnTo>
                      <a:pt x="240" y="8"/>
                    </a:lnTo>
                    <a:lnTo>
                      <a:pt x="253" y="8"/>
                    </a:lnTo>
                    <a:lnTo>
                      <a:pt x="253" y="6"/>
                    </a:lnTo>
                    <a:lnTo>
                      <a:pt x="252" y="5"/>
                    </a:lnTo>
                    <a:lnTo>
                      <a:pt x="251" y="5"/>
                    </a:lnTo>
                    <a:lnTo>
                      <a:pt x="247" y="4"/>
                    </a:lnTo>
                    <a:lnTo>
                      <a:pt x="243" y="3"/>
                    </a:lnTo>
                    <a:lnTo>
                      <a:pt x="274" y="1"/>
                    </a:lnTo>
                    <a:lnTo>
                      <a:pt x="271" y="3"/>
                    </a:lnTo>
                    <a:lnTo>
                      <a:pt x="2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2" name="Freeform 97"/>
              <p:cNvSpPr/>
              <p:nvPr/>
            </p:nvSpPr>
            <p:spPr bwMode="auto">
              <a:xfrm>
                <a:off x="5480051" y="73977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3" name="Freeform 98"/>
              <p:cNvSpPr/>
              <p:nvPr/>
            </p:nvSpPr>
            <p:spPr bwMode="auto">
              <a:xfrm>
                <a:off x="5480051" y="735013"/>
                <a:ext cx="23813" cy="4763"/>
              </a:xfrm>
              <a:custGeom>
                <a:avLst/>
                <a:gdLst>
                  <a:gd name="T0" fmla="*/ 45 w 45"/>
                  <a:gd name="T1" fmla="*/ 0 h 10"/>
                  <a:gd name="T2" fmla="*/ 18 w 45"/>
                  <a:gd name="T3" fmla="*/ 9 h 10"/>
                  <a:gd name="T4" fmla="*/ 24 w 45"/>
                  <a:gd name="T5" fmla="*/ 6 h 10"/>
                  <a:gd name="T6" fmla="*/ 16 w 45"/>
                  <a:gd name="T7" fmla="*/ 6 h 10"/>
                  <a:gd name="T8" fmla="*/ 6 w 45"/>
                  <a:gd name="T9" fmla="*/ 7 h 10"/>
                  <a:gd name="T10" fmla="*/ 0 w 45"/>
                  <a:gd name="T11" fmla="*/ 10 h 10"/>
                  <a:gd name="T12" fmla="*/ 2 w 45"/>
                  <a:gd name="T13" fmla="*/ 6 h 10"/>
                  <a:gd name="T14" fmla="*/ 45 w 45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0">
                    <a:moveTo>
                      <a:pt x="45" y="0"/>
                    </a:moveTo>
                    <a:lnTo>
                      <a:pt x="18" y="9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6" y="7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4" name="Freeform 99"/>
              <p:cNvSpPr/>
              <p:nvPr/>
            </p:nvSpPr>
            <p:spPr bwMode="auto">
              <a:xfrm>
                <a:off x="5503863" y="731838"/>
                <a:ext cx="17463" cy="6350"/>
              </a:xfrm>
              <a:custGeom>
                <a:avLst/>
                <a:gdLst>
                  <a:gd name="T0" fmla="*/ 33 w 33"/>
                  <a:gd name="T1" fmla="*/ 0 h 12"/>
                  <a:gd name="T2" fmla="*/ 31 w 33"/>
                  <a:gd name="T3" fmla="*/ 9 h 12"/>
                  <a:gd name="T4" fmla="*/ 25 w 33"/>
                  <a:gd name="T5" fmla="*/ 10 h 12"/>
                  <a:gd name="T6" fmla="*/ 18 w 33"/>
                  <a:gd name="T7" fmla="*/ 11 h 12"/>
                  <a:gd name="T8" fmla="*/ 10 w 33"/>
                  <a:gd name="T9" fmla="*/ 12 h 12"/>
                  <a:gd name="T10" fmla="*/ 2 w 33"/>
                  <a:gd name="T11" fmla="*/ 12 h 12"/>
                  <a:gd name="T12" fmla="*/ 0 w 33"/>
                  <a:gd name="T13" fmla="*/ 11 h 12"/>
                  <a:gd name="T14" fmla="*/ 6 w 33"/>
                  <a:gd name="T15" fmla="*/ 9 h 12"/>
                  <a:gd name="T16" fmla="*/ 8 w 33"/>
                  <a:gd name="T17" fmla="*/ 9 h 12"/>
                  <a:gd name="T18" fmla="*/ 11 w 33"/>
                  <a:gd name="T19" fmla="*/ 10 h 12"/>
                  <a:gd name="T20" fmla="*/ 16 w 33"/>
                  <a:gd name="T21" fmla="*/ 10 h 12"/>
                  <a:gd name="T22" fmla="*/ 24 w 33"/>
                  <a:gd name="T23" fmla="*/ 9 h 12"/>
                  <a:gd name="T24" fmla="*/ 21 w 33"/>
                  <a:gd name="T25" fmla="*/ 9 h 12"/>
                  <a:gd name="T26" fmla="*/ 17 w 33"/>
                  <a:gd name="T27" fmla="*/ 7 h 12"/>
                  <a:gd name="T28" fmla="*/ 16 w 33"/>
                  <a:gd name="T29" fmla="*/ 7 h 12"/>
                  <a:gd name="T30" fmla="*/ 16 w 33"/>
                  <a:gd name="T31" fmla="*/ 6 h 12"/>
                  <a:gd name="T32" fmla="*/ 17 w 33"/>
                  <a:gd name="T33" fmla="*/ 5 h 12"/>
                  <a:gd name="T34" fmla="*/ 21 w 33"/>
                  <a:gd name="T35" fmla="*/ 4 h 12"/>
                  <a:gd name="T36" fmla="*/ 25 w 33"/>
                  <a:gd name="T37" fmla="*/ 1 h 12"/>
                  <a:gd name="T38" fmla="*/ 33 w 33"/>
                  <a:gd name="T3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lnTo>
                      <a:pt x="31" y="9"/>
                    </a:lnTo>
                    <a:lnTo>
                      <a:pt x="25" y="10"/>
                    </a:lnTo>
                    <a:lnTo>
                      <a:pt x="18" y="11"/>
                    </a:lnTo>
                    <a:lnTo>
                      <a:pt x="10" y="12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1" y="10"/>
                    </a:lnTo>
                    <a:lnTo>
                      <a:pt x="16" y="10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7" y="5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5" name="Freeform 100"/>
              <p:cNvSpPr/>
              <p:nvPr/>
            </p:nvSpPr>
            <p:spPr bwMode="auto">
              <a:xfrm>
                <a:off x="5603876" y="725488"/>
                <a:ext cx="7938" cy="1588"/>
              </a:xfrm>
              <a:custGeom>
                <a:avLst/>
                <a:gdLst>
                  <a:gd name="T0" fmla="*/ 7 w 16"/>
                  <a:gd name="T1" fmla="*/ 0 h 1"/>
                  <a:gd name="T2" fmla="*/ 16 w 16"/>
                  <a:gd name="T3" fmla="*/ 1 h 1"/>
                  <a:gd name="T4" fmla="*/ 0 w 16"/>
                  <a:gd name="T5" fmla="*/ 1 h 1"/>
                  <a:gd name="T6" fmla="*/ 7 w 1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">
                    <a:moveTo>
                      <a:pt x="7" y="0"/>
                    </a:moveTo>
                    <a:lnTo>
                      <a:pt x="16" y="1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6" name="Freeform 101"/>
              <p:cNvSpPr/>
              <p:nvPr/>
            </p:nvSpPr>
            <p:spPr bwMode="auto">
              <a:xfrm>
                <a:off x="5595938" y="727075"/>
                <a:ext cx="7938" cy="1588"/>
              </a:xfrm>
              <a:custGeom>
                <a:avLst/>
                <a:gdLst>
                  <a:gd name="T0" fmla="*/ 14 w 14"/>
                  <a:gd name="T1" fmla="*/ 0 h 4"/>
                  <a:gd name="T2" fmla="*/ 5 w 14"/>
                  <a:gd name="T3" fmla="*/ 4 h 4"/>
                  <a:gd name="T4" fmla="*/ 2 w 14"/>
                  <a:gd name="T5" fmla="*/ 4 h 4"/>
                  <a:gd name="T6" fmla="*/ 1 w 14"/>
                  <a:gd name="T7" fmla="*/ 3 h 4"/>
                  <a:gd name="T8" fmla="*/ 0 w 14"/>
                  <a:gd name="T9" fmla="*/ 2 h 4"/>
                  <a:gd name="T10" fmla="*/ 14 w 1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14" y="0"/>
                    </a:moveTo>
                    <a:lnTo>
                      <a:pt x="5" y="4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7" name="Freeform 102"/>
              <p:cNvSpPr/>
              <p:nvPr/>
            </p:nvSpPr>
            <p:spPr bwMode="auto">
              <a:xfrm>
                <a:off x="5575301" y="728663"/>
                <a:ext cx="7938" cy="0"/>
              </a:xfrm>
              <a:custGeom>
                <a:avLst/>
                <a:gdLst>
                  <a:gd name="T0" fmla="*/ 17 w 17"/>
                  <a:gd name="T1" fmla="*/ 17 w 17"/>
                  <a:gd name="T2" fmla="*/ 0 w 17"/>
                  <a:gd name="T3" fmla="*/ 17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8" name="Freeform 103"/>
              <p:cNvSpPr/>
              <p:nvPr/>
            </p:nvSpPr>
            <p:spPr bwMode="auto">
              <a:xfrm>
                <a:off x="5581651" y="725488"/>
                <a:ext cx="14288" cy="3175"/>
              </a:xfrm>
              <a:custGeom>
                <a:avLst/>
                <a:gdLst>
                  <a:gd name="T0" fmla="*/ 13 w 28"/>
                  <a:gd name="T1" fmla="*/ 0 h 6"/>
                  <a:gd name="T2" fmla="*/ 21 w 28"/>
                  <a:gd name="T3" fmla="*/ 1 h 6"/>
                  <a:gd name="T4" fmla="*/ 25 w 28"/>
                  <a:gd name="T5" fmla="*/ 2 h 6"/>
                  <a:gd name="T6" fmla="*/ 28 w 28"/>
                  <a:gd name="T7" fmla="*/ 5 h 6"/>
                  <a:gd name="T8" fmla="*/ 5 w 28"/>
                  <a:gd name="T9" fmla="*/ 6 h 6"/>
                  <a:gd name="T10" fmla="*/ 0 w 28"/>
                  <a:gd name="T11" fmla="*/ 1 h 6"/>
                  <a:gd name="T12" fmla="*/ 13 w 2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13" y="0"/>
                    </a:moveTo>
                    <a:lnTo>
                      <a:pt x="21" y="1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5" y="6"/>
                    </a:lnTo>
                    <a:lnTo>
                      <a:pt x="0" y="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9" name="Freeform 104"/>
              <p:cNvSpPr/>
              <p:nvPr/>
            </p:nvSpPr>
            <p:spPr bwMode="auto">
              <a:xfrm>
                <a:off x="5922963" y="760413"/>
                <a:ext cx="9525" cy="1588"/>
              </a:xfrm>
              <a:custGeom>
                <a:avLst/>
                <a:gdLst>
                  <a:gd name="T0" fmla="*/ 17 w 19"/>
                  <a:gd name="T1" fmla="*/ 0 h 2"/>
                  <a:gd name="T2" fmla="*/ 19 w 19"/>
                  <a:gd name="T3" fmla="*/ 1 h 2"/>
                  <a:gd name="T4" fmla="*/ 2 w 19"/>
                  <a:gd name="T5" fmla="*/ 2 h 2"/>
                  <a:gd name="T6" fmla="*/ 0 w 19"/>
                  <a:gd name="T7" fmla="*/ 1 h 2"/>
                  <a:gd name="T8" fmla="*/ 17 w 1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17" y="0"/>
                    </a:moveTo>
                    <a:lnTo>
                      <a:pt x="19" y="1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0" name="Freeform 105"/>
              <p:cNvSpPr/>
              <p:nvPr/>
            </p:nvSpPr>
            <p:spPr bwMode="auto">
              <a:xfrm>
                <a:off x="5875338" y="758825"/>
                <a:ext cx="4763" cy="0"/>
              </a:xfrm>
              <a:custGeom>
                <a:avLst/>
                <a:gdLst>
                  <a:gd name="T0" fmla="*/ 9 w 9"/>
                  <a:gd name="T1" fmla="*/ 0 h 1"/>
                  <a:gd name="T2" fmla="*/ 6 w 9"/>
                  <a:gd name="T3" fmla="*/ 1 h 1"/>
                  <a:gd name="T4" fmla="*/ 0 w 9"/>
                  <a:gd name="T5" fmla="*/ 1 h 1"/>
                  <a:gd name="T6" fmla="*/ 5 w 9"/>
                  <a:gd name="T7" fmla="*/ 1 h 1"/>
                  <a:gd name="T8" fmla="*/ 9 w 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1" name="Freeform 106"/>
              <p:cNvSpPr/>
              <p:nvPr/>
            </p:nvSpPr>
            <p:spPr bwMode="auto">
              <a:xfrm>
                <a:off x="5815013" y="758825"/>
                <a:ext cx="60325" cy="11113"/>
              </a:xfrm>
              <a:custGeom>
                <a:avLst/>
                <a:gdLst>
                  <a:gd name="T0" fmla="*/ 52 w 113"/>
                  <a:gd name="T1" fmla="*/ 0 h 22"/>
                  <a:gd name="T2" fmla="*/ 75 w 113"/>
                  <a:gd name="T3" fmla="*/ 0 h 22"/>
                  <a:gd name="T4" fmla="*/ 96 w 113"/>
                  <a:gd name="T5" fmla="*/ 1 h 22"/>
                  <a:gd name="T6" fmla="*/ 113 w 113"/>
                  <a:gd name="T7" fmla="*/ 0 h 22"/>
                  <a:gd name="T8" fmla="*/ 104 w 113"/>
                  <a:gd name="T9" fmla="*/ 2 h 22"/>
                  <a:gd name="T10" fmla="*/ 97 w 113"/>
                  <a:gd name="T11" fmla="*/ 4 h 22"/>
                  <a:gd name="T12" fmla="*/ 90 w 113"/>
                  <a:gd name="T13" fmla="*/ 6 h 22"/>
                  <a:gd name="T14" fmla="*/ 77 w 113"/>
                  <a:gd name="T15" fmla="*/ 7 h 22"/>
                  <a:gd name="T16" fmla="*/ 79 w 113"/>
                  <a:gd name="T17" fmla="*/ 10 h 22"/>
                  <a:gd name="T18" fmla="*/ 79 w 113"/>
                  <a:gd name="T19" fmla="*/ 10 h 22"/>
                  <a:gd name="T20" fmla="*/ 77 w 113"/>
                  <a:gd name="T21" fmla="*/ 11 h 22"/>
                  <a:gd name="T22" fmla="*/ 75 w 113"/>
                  <a:gd name="T23" fmla="*/ 11 h 22"/>
                  <a:gd name="T24" fmla="*/ 70 w 113"/>
                  <a:gd name="T25" fmla="*/ 12 h 22"/>
                  <a:gd name="T26" fmla="*/ 65 w 113"/>
                  <a:gd name="T27" fmla="*/ 12 h 22"/>
                  <a:gd name="T28" fmla="*/ 63 w 113"/>
                  <a:gd name="T29" fmla="*/ 12 h 22"/>
                  <a:gd name="T30" fmla="*/ 62 w 113"/>
                  <a:gd name="T31" fmla="*/ 11 h 22"/>
                  <a:gd name="T32" fmla="*/ 62 w 113"/>
                  <a:gd name="T33" fmla="*/ 11 h 22"/>
                  <a:gd name="T34" fmla="*/ 63 w 113"/>
                  <a:gd name="T35" fmla="*/ 11 h 22"/>
                  <a:gd name="T36" fmla="*/ 65 w 113"/>
                  <a:gd name="T37" fmla="*/ 11 h 22"/>
                  <a:gd name="T38" fmla="*/ 66 w 113"/>
                  <a:gd name="T39" fmla="*/ 10 h 22"/>
                  <a:gd name="T40" fmla="*/ 69 w 113"/>
                  <a:gd name="T41" fmla="*/ 10 h 22"/>
                  <a:gd name="T42" fmla="*/ 70 w 113"/>
                  <a:gd name="T43" fmla="*/ 10 h 22"/>
                  <a:gd name="T44" fmla="*/ 71 w 113"/>
                  <a:gd name="T45" fmla="*/ 9 h 22"/>
                  <a:gd name="T46" fmla="*/ 59 w 113"/>
                  <a:gd name="T47" fmla="*/ 9 h 22"/>
                  <a:gd name="T48" fmla="*/ 48 w 113"/>
                  <a:gd name="T49" fmla="*/ 10 h 22"/>
                  <a:gd name="T50" fmla="*/ 41 w 113"/>
                  <a:gd name="T51" fmla="*/ 11 h 22"/>
                  <a:gd name="T52" fmla="*/ 40 w 113"/>
                  <a:gd name="T53" fmla="*/ 13 h 22"/>
                  <a:gd name="T54" fmla="*/ 46 w 113"/>
                  <a:gd name="T55" fmla="*/ 13 h 22"/>
                  <a:gd name="T56" fmla="*/ 51 w 113"/>
                  <a:gd name="T57" fmla="*/ 13 h 22"/>
                  <a:gd name="T58" fmla="*/ 53 w 113"/>
                  <a:gd name="T59" fmla="*/ 15 h 22"/>
                  <a:gd name="T60" fmla="*/ 54 w 113"/>
                  <a:gd name="T61" fmla="*/ 15 h 22"/>
                  <a:gd name="T62" fmla="*/ 54 w 113"/>
                  <a:gd name="T63" fmla="*/ 15 h 22"/>
                  <a:gd name="T64" fmla="*/ 53 w 113"/>
                  <a:gd name="T65" fmla="*/ 15 h 22"/>
                  <a:gd name="T66" fmla="*/ 52 w 113"/>
                  <a:gd name="T67" fmla="*/ 15 h 22"/>
                  <a:gd name="T68" fmla="*/ 51 w 113"/>
                  <a:gd name="T69" fmla="*/ 16 h 22"/>
                  <a:gd name="T70" fmla="*/ 48 w 113"/>
                  <a:gd name="T71" fmla="*/ 16 h 22"/>
                  <a:gd name="T72" fmla="*/ 46 w 113"/>
                  <a:gd name="T73" fmla="*/ 16 h 22"/>
                  <a:gd name="T74" fmla="*/ 45 w 113"/>
                  <a:gd name="T75" fmla="*/ 17 h 22"/>
                  <a:gd name="T76" fmla="*/ 45 w 113"/>
                  <a:gd name="T77" fmla="*/ 17 h 22"/>
                  <a:gd name="T78" fmla="*/ 45 w 113"/>
                  <a:gd name="T79" fmla="*/ 17 h 22"/>
                  <a:gd name="T80" fmla="*/ 46 w 113"/>
                  <a:gd name="T81" fmla="*/ 18 h 22"/>
                  <a:gd name="T82" fmla="*/ 49 w 113"/>
                  <a:gd name="T83" fmla="*/ 18 h 22"/>
                  <a:gd name="T84" fmla="*/ 46 w 113"/>
                  <a:gd name="T85" fmla="*/ 21 h 22"/>
                  <a:gd name="T86" fmla="*/ 37 w 113"/>
                  <a:gd name="T87" fmla="*/ 22 h 22"/>
                  <a:gd name="T88" fmla="*/ 26 w 113"/>
                  <a:gd name="T89" fmla="*/ 22 h 22"/>
                  <a:gd name="T90" fmla="*/ 15 w 113"/>
                  <a:gd name="T91" fmla="*/ 22 h 22"/>
                  <a:gd name="T92" fmla="*/ 7 w 113"/>
                  <a:gd name="T93" fmla="*/ 22 h 22"/>
                  <a:gd name="T94" fmla="*/ 2 w 113"/>
                  <a:gd name="T95" fmla="*/ 21 h 22"/>
                  <a:gd name="T96" fmla="*/ 2 w 113"/>
                  <a:gd name="T97" fmla="*/ 18 h 22"/>
                  <a:gd name="T98" fmla="*/ 2 w 113"/>
                  <a:gd name="T99" fmla="*/ 16 h 22"/>
                  <a:gd name="T100" fmla="*/ 1 w 113"/>
                  <a:gd name="T101" fmla="*/ 15 h 22"/>
                  <a:gd name="T102" fmla="*/ 0 w 113"/>
                  <a:gd name="T103" fmla="*/ 12 h 22"/>
                  <a:gd name="T104" fmla="*/ 0 w 113"/>
                  <a:gd name="T105" fmla="*/ 10 h 22"/>
                  <a:gd name="T106" fmla="*/ 0 w 113"/>
                  <a:gd name="T107" fmla="*/ 9 h 22"/>
                  <a:gd name="T108" fmla="*/ 2 w 113"/>
                  <a:gd name="T109" fmla="*/ 6 h 22"/>
                  <a:gd name="T110" fmla="*/ 4 w 113"/>
                  <a:gd name="T111" fmla="*/ 5 h 22"/>
                  <a:gd name="T112" fmla="*/ 9 w 113"/>
                  <a:gd name="T113" fmla="*/ 2 h 22"/>
                  <a:gd name="T114" fmla="*/ 29 w 113"/>
                  <a:gd name="T115" fmla="*/ 0 h 22"/>
                  <a:gd name="T116" fmla="*/ 52 w 113"/>
                  <a:gd name="T1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3" h="22">
                    <a:moveTo>
                      <a:pt x="52" y="0"/>
                    </a:moveTo>
                    <a:lnTo>
                      <a:pt x="75" y="0"/>
                    </a:lnTo>
                    <a:lnTo>
                      <a:pt x="96" y="1"/>
                    </a:lnTo>
                    <a:lnTo>
                      <a:pt x="113" y="0"/>
                    </a:lnTo>
                    <a:lnTo>
                      <a:pt x="104" y="2"/>
                    </a:lnTo>
                    <a:lnTo>
                      <a:pt x="97" y="4"/>
                    </a:lnTo>
                    <a:lnTo>
                      <a:pt x="90" y="6"/>
                    </a:lnTo>
                    <a:lnTo>
                      <a:pt x="77" y="7"/>
                    </a:lnTo>
                    <a:lnTo>
                      <a:pt x="79" y="10"/>
                    </a:lnTo>
                    <a:lnTo>
                      <a:pt x="79" y="10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0" y="12"/>
                    </a:lnTo>
                    <a:lnTo>
                      <a:pt x="65" y="12"/>
                    </a:lnTo>
                    <a:lnTo>
                      <a:pt x="63" y="12"/>
                    </a:lnTo>
                    <a:lnTo>
                      <a:pt x="62" y="11"/>
                    </a:lnTo>
                    <a:lnTo>
                      <a:pt x="62" y="11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6" y="10"/>
                    </a:lnTo>
                    <a:lnTo>
                      <a:pt x="69" y="10"/>
                    </a:lnTo>
                    <a:lnTo>
                      <a:pt x="70" y="10"/>
                    </a:lnTo>
                    <a:lnTo>
                      <a:pt x="71" y="9"/>
                    </a:lnTo>
                    <a:lnTo>
                      <a:pt x="59" y="9"/>
                    </a:lnTo>
                    <a:lnTo>
                      <a:pt x="48" y="10"/>
                    </a:lnTo>
                    <a:lnTo>
                      <a:pt x="41" y="11"/>
                    </a:lnTo>
                    <a:lnTo>
                      <a:pt x="40" y="13"/>
                    </a:lnTo>
                    <a:lnTo>
                      <a:pt x="46" y="13"/>
                    </a:lnTo>
                    <a:lnTo>
                      <a:pt x="51" y="13"/>
                    </a:lnTo>
                    <a:lnTo>
                      <a:pt x="53" y="15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3" y="15"/>
                    </a:lnTo>
                    <a:lnTo>
                      <a:pt x="52" y="15"/>
                    </a:lnTo>
                    <a:lnTo>
                      <a:pt x="51" y="16"/>
                    </a:lnTo>
                    <a:lnTo>
                      <a:pt x="48" y="16"/>
                    </a:lnTo>
                    <a:lnTo>
                      <a:pt x="46" y="16"/>
                    </a:lnTo>
                    <a:lnTo>
                      <a:pt x="45" y="17"/>
                    </a:lnTo>
                    <a:lnTo>
                      <a:pt x="45" y="17"/>
                    </a:lnTo>
                    <a:lnTo>
                      <a:pt x="45" y="17"/>
                    </a:lnTo>
                    <a:lnTo>
                      <a:pt x="46" y="18"/>
                    </a:lnTo>
                    <a:lnTo>
                      <a:pt x="49" y="18"/>
                    </a:lnTo>
                    <a:lnTo>
                      <a:pt x="46" y="21"/>
                    </a:lnTo>
                    <a:lnTo>
                      <a:pt x="37" y="22"/>
                    </a:lnTo>
                    <a:lnTo>
                      <a:pt x="26" y="22"/>
                    </a:lnTo>
                    <a:lnTo>
                      <a:pt x="15" y="22"/>
                    </a:lnTo>
                    <a:lnTo>
                      <a:pt x="7" y="22"/>
                    </a:lnTo>
                    <a:lnTo>
                      <a:pt x="2" y="21"/>
                    </a:lnTo>
                    <a:lnTo>
                      <a:pt x="2" y="18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29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2" name="Freeform 107"/>
              <p:cNvSpPr/>
              <p:nvPr/>
            </p:nvSpPr>
            <p:spPr bwMode="auto">
              <a:xfrm>
                <a:off x="5857876" y="771525"/>
                <a:ext cx="9525" cy="1588"/>
              </a:xfrm>
              <a:custGeom>
                <a:avLst/>
                <a:gdLst>
                  <a:gd name="T0" fmla="*/ 15 w 18"/>
                  <a:gd name="T1" fmla="*/ 0 h 2"/>
                  <a:gd name="T2" fmla="*/ 16 w 18"/>
                  <a:gd name="T3" fmla="*/ 0 h 2"/>
                  <a:gd name="T4" fmla="*/ 18 w 18"/>
                  <a:gd name="T5" fmla="*/ 2 h 2"/>
                  <a:gd name="T6" fmla="*/ 15 w 18"/>
                  <a:gd name="T7" fmla="*/ 2 h 2"/>
                  <a:gd name="T8" fmla="*/ 12 w 18"/>
                  <a:gd name="T9" fmla="*/ 2 h 2"/>
                  <a:gd name="T10" fmla="*/ 9 w 18"/>
                  <a:gd name="T11" fmla="*/ 2 h 2"/>
                  <a:gd name="T12" fmla="*/ 5 w 18"/>
                  <a:gd name="T13" fmla="*/ 2 h 2"/>
                  <a:gd name="T14" fmla="*/ 0 w 18"/>
                  <a:gd name="T15" fmla="*/ 2 h 2"/>
                  <a:gd name="T16" fmla="*/ 4 w 18"/>
                  <a:gd name="T17" fmla="*/ 2 h 2"/>
                  <a:gd name="T18" fmla="*/ 7 w 18"/>
                  <a:gd name="T19" fmla="*/ 2 h 2"/>
                  <a:gd name="T20" fmla="*/ 11 w 18"/>
                  <a:gd name="T21" fmla="*/ 0 h 2"/>
                  <a:gd name="T22" fmla="*/ 15 w 18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2">
                    <a:moveTo>
                      <a:pt x="15" y="0"/>
                    </a:moveTo>
                    <a:lnTo>
                      <a:pt x="16" y="0"/>
                    </a:lnTo>
                    <a:lnTo>
                      <a:pt x="18" y="2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3" name="Freeform 108"/>
              <p:cNvSpPr/>
              <p:nvPr/>
            </p:nvSpPr>
            <p:spPr bwMode="auto">
              <a:xfrm>
                <a:off x="5735638" y="746125"/>
                <a:ext cx="14288" cy="3175"/>
              </a:xfrm>
              <a:custGeom>
                <a:avLst/>
                <a:gdLst>
                  <a:gd name="T0" fmla="*/ 16 w 26"/>
                  <a:gd name="T1" fmla="*/ 0 h 5"/>
                  <a:gd name="T2" fmla="*/ 17 w 26"/>
                  <a:gd name="T3" fmla="*/ 1 h 5"/>
                  <a:gd name="T4" fmla="*/ 20 w 26"/>
                  <a:gd name="T5" fmla="*/ 2 h 5"/>
                  <a:gd name="T6" fmla="*/ 22 w 26"/>
                  <a:gd name="T7" fmla="*/ 2 h 5"/>
                  <a:gd name="T8" fmla="*/ 26 w 26"/>
                  <a:gd name="T9" fmla="*/ 2 h 5"/>
                  <a:gd name="T10" fmla="*/ 0 w 26"/>
                  <a:gd name="T11" fmla="*/ 5 h 5"/>
                  <a:gd name="T12" fmla="*/ 0 w 26"/>
                  <a:gd name="T13" fmla="*/ 3 h 5"/>
                  <a:gd name="T14" fmla="*/ 1 w 26"/>
                  <a:gd name="T15" fmla="*/ 3 h 5"/>
                  <a:gd name="T16" fmla="*/ 3 w 26"/>
                  <a:gd name="T17" fmla="*/ 2 h 5"/>
                  <a:gd name="T18" fmla="*/ 6 w 26"/>
                  <a:gd name="T19" fmla="*/ 2 h 5"/>
                  <a:gd name="T20" fmla="*/ 9 w 26"/>
                  <a:gd name="T21" fmla="*/ 1 h 5"/>
                  <a:gd name="T22" fmla="*/ 12 w 26"/>
                  <a:gd name="T23" fmla="*/ 1 h 5"/>
                  <a:gd name="T24" fmla="*/ 13 w 26"/>
                  <a:gd name="T25" fmla="*/ 1 h 5"/>
                  <a:gd name="T26" fmla="*/ 16 w 26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5">
                    <a:moveTo>
                      <a:pt x="16" y="0"/>
                    </a:moveTo>
                    <a:lnTo>
                      <a:pt x="17" y="1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6" y="2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2" y="1"/>
                    </a:lnTo>
                    <a:lnTo>
                      <a:pt x="13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4" name="Freeform 109"/>
              <p:cNvSpPr/>
              <p:nvPr/>
            </p:nvSpPr>
            <p:spPr bwMode="auto">
              <a:xfrm>
                <a:off x="5749926" y="747713"/>
                <a:ext cx="6350" cy="0"/>
              </a:xfrm>
              <a:custGeom>
                <a:avLst/>
                <a:gdLst>
                  <a:gd name="T0" fmla="*/ 12 w 12"/>
                  <a:gd name="T1" fmla="*/ 7 w 12"/>
                  <a:gd name="T2" fmla="*/ 3 w 12"/>
                  <a:gd name="T3" fmla="*/ 0 w 12"/>
                  <a:gd name="T4" fmla="*/ 12 w 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2">
                    <a:moveTo>
                      <a:pt x="12" y="0"/>
                    </a:move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5" name="Rectangle 110"/>
              <p:cNvSpPr>
                <a:spLocks noChangeArrowheads="1"/>
              </p:cNvSpPr>
              <p:nvPr/>
            </p:nvSpPr>
            <p:spPr bwMode="auto">
              <a:xfrm>
                <a:off x="5743576" y="7461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6" name="Freeform 111"/>
              <p:cNvSpPr/>
              <p:nvPr/>
            </p:nvSpPr>
            <p:spPr bwMode="auto">
              <a:xfrm>
                <a:off x="5532438" y="730250"/>
                <a:ext cx="7938" cy="1588"/>
              </a:xfrm>
              <a:custGeom>
                <a:avLst/>
                <a:gdLst>
                  <a:gd name="T0" fmla="*/ 14 w 15"/>
                  <a:gd name="T1" fmla="*/ 0 h 3"/>
                  <a:gd name="T2" fmla="*/ 15 w 15"/>
                  <a:gd name="T3" fmla="*/ 0 h 3"/>
                  <a:gd name="T4" fmla="*/ 15 w 15"/>
                  <a:gd name="T5" fmla="*/ 2 h 3"/>
                  <a:gd name="T6" fmla="*/ 11 w 15"/>
                  <a:gd name="T7" fmla="*/ 2 h 3"/>
                  <a:gd name="T8" fmla="*/ 4 w 15"/>
                  <a:gd name="T9" fmla="*/ 3 h 3"/>
                  <a:gd name="T10" fmla="*/ 0 w 15"/>
                  <a:gd name="T11" fmla="*/ 3 h 3"/>
                  <a:gd name="T12" fmla="*/ 2 w 15"/>
                  <a:gd name="T13" fmla="*/ 2 h 3"/>
                  <a:gd name="T14" fmla="*/ 4 w 15"/>
                  <a:gd name="T15" fmla="*/ 2 h 3"/>
                  <a:gd name="T16" fmla="*/ 8 w 15"/>
                  <a:gd name="T17" fmla="*/ 0 h 3"/>
                  <a:gd name="T18" fmla="*/ 12 w 15"/>
                  <a:gd name="T19" fmla="*/ 0 h 3"/>
                  <a:gd name="T20" fmla="*/ 14 w 1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14" y="0"/>
                    </a:moveTo>
                    <a:lnTo>
                      <a:pt x="15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7" name="Freeform 112"/>
              <p:cNvSpPr/>
              <p:nvPr/>
            </p:nvSpPr>
            <p:spPr bwMode="auto">
              <a:xfrm>
                <a:off x="5308601" y="765175"/>
                <a:ext cx="4763" cy="0"/>
              </a:xfrm>
              <a:custGeom>
                <a:avLst/>
                <a:gdLst>
                  <a:gd name="T0" fmla="*/ 10 w 10"/>
                  <a:gd name="T1" fmla="*/ 0 h 1"/>
                  <a:gd name="T2" fmla="*/ 6 w 10"/>
                  <a:gd name="T3" fmla="*/ 0 h 1"/>
                  <a:gd name="T4" fmla="*/ 4 w 10"/>
                  <a:gd name="T5" fmla="*/ 1 h 1"/>
                  <a:gd name="T6" fmla="*/ 0 w 10"/>
                  <a:gd name="T7" fmla="*/ 0 h 1"/>
                  <a:gd name="T8" fmla="*/ 10 w 10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0" y="0"/>
                    </a:moveTo>
                    <a:lnTo>
                      <a:pt x="6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8" name="Freeform 113"/>
              <p:cNvSpPr/>
              <p:nvPr/>
            </p:nvSpPr>
            <p:spPr bwMode="auto">
              <a:xfrm>
                <a:off x="5237163" y="806450"/>
                <a:ext cx="0" cy="1588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9" name="Freeform 114"/>
              <p:cNvSpPr/>
              <p:nvPr/>
            </p:nvSpPr>
            <p:spPr bwMode="auto">
              <a:xfrm>
                <a:off x="5211763" y="808038"/>
                <a:ext cx="25400" cy="6350"/>
              </a:xfrm>
              <a:custGeom>
                <a:avLst/>
                <a:gdLst>
                  <a:gd name="T0" fmla="*/ 47 w 47"/>
                  <a:gd name="T1" fmla="*/ 0 h 12"/>
                  <a:gd name="T2" fmla="*/ 39 w 47"/>
                  <a:gd name="T3" fmla="*/ 2 h 12"/>
                  <a:gd name="T4" fmla="*/ 25 w 47"/>
                  <a:gd name="T5" fmla="*/ 6 h 12"/>
                  <a:gd name="T6" fmla="*/ 12 w 47"/>
                  <a:gd name="T7" fmla="*/ 9 h 12"/>
                  <a:gd name="T8" fmla="*/ 0 w 47"/>
                  <a:gd name="T9" fmla="*/ 12 h 12"/>
                  <a:gd name="T10" fmla="*/ 13 w 47"/>
                  <a:gd name="T11" fmla="*/ 7 h 12"/>
                  <a:gd name="T12" fmla="*/ 12 w 47"/>
                  <a:gd name="T13" fmla="*/ 8 h 12"/>
                  <a:gd name="T14" fmla="*/ 20 w 47"/>
                  <a:gd name="T15" fmla="*/ 6 h 12"/>
                  <a:gd name="T16" fmla="*/ 30 w 47"/>
                  <a:gd name="T17" fmla="*/ 3 h 12"/>
                  <a:gd name="T18" fmla="*/ 40 w 47"/>
                  <a:gd name="T19" fmla="*/ 1 h 12"/>
                  <a:gd name="T20" fmla="*/ 47 w 47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12">
                    <a:moveTo>
                      <a:pt x="47" y="0"/>
                    </a:moveTo>
                    <a:lnTo>
                      <a:pt x="39" y="2"/>
                    </a:lnTo>
                    <a:lnTo>
                      <a:pt x="25" y="6"/>
                    </a:lnTo>
                    <a:lnTo>
                      <a:pt x="12" y="9"/>
                    </a:lnTo>
                    <a:lnTo>
                      <a:pt x="0" y="12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20" y="6"/>
                    </a:lnTo>
                    <a:lnTo>
                      <a:pt x="30" y="3"/>
                    </a:lnTo>
                    <a:lnTo>
                      <a:pt x="40" y="1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0" name="Freeform 115"/>
              <p:cNvSpPr/>
              <p:nvPr/>
            </p:nvSpPr>
            <p:spPr bwMode="auto">
              <a:xfrm>
                <a:off x="7291388" y="1419225"/>
                <a:ext cx="6350" cy="9525"/>
              </a:xfrm>
              <a:custGeom>
                <a:avLst/>
                <a:gdLst>
                  <a:gd name="T0" fmla="*/ 8 w 11"/>
                  <a:gd name="T1" fmla="*/ 0 h 17"/>
                  <a:gd name="T2" fmla="*/ 9 w 11"/>
                  <a:gd name="T3" fmla="*/ 1 h 17"/>
                  <a:gd name="T4" fmla="*/ 9 w 11"/>
                  <a:gd name="T5" fmla="*/ 2 h 17"/>
                  <a:gd name="T6" fmla="*/ 8 w 11"/>
                  <a:gd name="T7" fmla="*/ 3 h 17"/>
                  <a:gd name="T8" fmla="*/ 7 w 11"/>
                  <a:gd name="T9" fmla="*/ 5 h 17"/>
                  <a:gd name="T10" fmla="*/ 7 w 11"/>
                  <a:gd name="T11" fmla="*/ 6 h 17"/>
                  <a:gd name="T12" fmla="*/ 8 w 11"/>
                  <a:gd name="T13" fmla="*/ 7 h 17"/>
                  <a:gd name="T14" fmla="*/ 11 w 11"/>
                  <a:gd name="T15" fmla="*/ 5 h 17"/>
                  <a:gd name="T16" fmla="*/ 11 w 11"/>
                  <a:gd name="T17" fmla="*/ 11 h 17"/>
                  <a:gd name="T18" fmla="*/ 9 w 11"/>
                  <a:gd name="T19" fmla="*/ 10 h 17"/>
                  <a:gd name="T20" fmla="*/ 8 w 11"/>
                  <a:gd name="T21" fmla="*/ 8 h 17"/>
                  <a:gd name="T22" fmla="*/ 7 w 11"/>
                  <a:gd name="T23" fmla="*/ 8 h 17"/>
                  <a:gd name="T24" fmla="*/ 7 w 11"/>
                  <a:gd name="T25" fmla="*/ 10 h 17"/>
                  <a:gd name="T26" fmla="*/ 7 w 11"/>
                  <a:gd name="T27" fmla="*/ 11 h 17"/>
                  <a:gd name="T28" fmla="*/ 8 w 11"/>
                  <a:gd name="T29" fmla="*/ 12 h 17"/>
                  <a:gd name="T30" fmla="*/ 9 w 11"/>
                  <a:gd name="T31" fmla="*/ 12 h 17"/>
                  <a:gd name="T32" fmla="*/ 9 w 11"/>
                  <a:gd name="T33" fmla="*/ 13 h 17"/>
                  <a:gd name="T34" fmla="*/ 9 w 11"/>
                  <a:gd name="T35" fmla="*/ 13 h 17"/>
                  <a:gd name="T36" fmla="*/ 9 w 11"/>
                  <a:gd name="T37" fmla="*/ 14 h 17"/>
                  <a:gd name="T38" fmla="*/ 9 w 11"/>
                  <a:gd name="T39" fmla="*/ 16 h 17"/>
                  <a:gd name="T40" fmla="*/ 8 w 11"/>
                  <a:gd name="T41" fmla="*/ 16 h 17"/>
                  <a:gd name="T42" fmla="*/ 7 w 11"/>
                  <a:gd name="T43" fmla="*/ 16 h 17"/>
                  <a:gd name="T44" fmla="*/ 6 w 11"/>
                  <a:gd name="T45" fmla="*/ 17 h 17"/>
                  <a:gd name="T46" fmla="*/ 6 w 11"/>
                  <a:gd name="T47" fmla="*/ 17 h 17"/>
                  <a:gd name="T48" fmla="*/ 6 w 11"/>
                  <a:gd name="T49" fmla="*/ 17 h 17"/>
                  <a:gd name="T50" fmla="*/ 6 w 11"/>
                  <a:gd name="T51" fmla="*/ 16 h 17"/>
                  <a:gd name="T52" fmla="*/ 5 w 11"/>
                  <a:gd name="T53" fmla="*/ 13 h 17"/>
                  <a:gd name="T54" fmla="*/ 3 w 11"/>
                  <a:gd name="T55" fmla="*/ 12 h 17"/>
                  <a:gd name="T56" fmla="*/ 2 w 11"/>
                  <a:gd name="T57" fmla="*/ 11 h 17"/>
                  <a:gd name="T58" fmla="*/ 1 w 11"/>
                  <a:gd name="T59" fmla="*/ 10 h 17"/>
                  <a:gd name="T60" fmla="*/ 0 w 11"/>
                  <a:gd name="T61" fmla="*/ 8 h 17"/>
                  <a:gd name="T62" fmla="*/ 1 w 11"/>
                  <a:gd name="T63" fmla="*/ 6 h 17"/>
                  <a:gd name="T64" fmla="*/ 1 w 11"/>
                  <a:gd name="T65" fmla="*/ 7 h 17"/>
                  <a:gd name="T66" fmla="*/ 2 w 11"/>
                  <a:gd name="T67" fmla="*/ 8 h 17"/>
                  <a:gd name="T68" fmla="*/ 2 w 11"/>
                  <a:gd name="T69" fmla="*/ 8 h 17"/>
                  <a:gd name="T70" fmla="*/ 3 w 11"/>
                  <a:gd name="T71" fmla="*/ 7 h 17"/>
                  <a:gd name="T72" fmla="*/ 5 w 11"/>
                  <a:gd name="T73" fmla="*/ 6 h 17"/>
                  <a:gd name="T74" fmla="*/ 5 w 11"/>
                  <a:gd name="T75" fmla="*/ 3 h 17"/>
                  <a:gd name="T76" fmla="*/ 6 w 11"/>
                  <a:gd name="T77" fmla="*/ 5 h 17"/>
                  <a:gd name="T78" fmla="*/ 8 w 11"/>
                  <a:gd name="T7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11" y="5"/>
                    </a:lnTo>
                    <a:lnTo>
                      <a:pt x="11" y="11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7" y="16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6"/>
                    </a:lnTo>
                    <a:lnTo>
                      <a:pt x="5" y="13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1" name="Freeform 116"/>
              <p:cNvSpPr/>
              <p:nvPr/>
            </p:nvSpPr>
            <p:spPr bwMode="auto">
              <a:xfrm>
                <a:off x="7285038" y="1425575"/>
                <a:ext cx="11113" cy="9525"/>
              </a:xfrm>
              <a:custGeom>
                <a:avLst/>
                <a:gdLst>
                  <a:gd name="T0" fmla="*/ 6 w 21"/>
                  <a:gd name="T1" fmla="*/ 0 h 20"/>
                  <a:gd name="T2" fmla="*/ 9 w 21"/>
                  <a:gd name="T3" fmla="*/ 0 h 20"/>
                  <a:gd name="T4" fmla="*/ 12 w 21"/>
                  <a:gd name="T5" fmla="*/ 7 h 20"/>
                  <a:gd name="T6" fmla="*/ 14 w 21"/>
                  <a:gd name="T7" fmla="*/ 6 h 20"/>
                  <a:gd name="T8" fmla="*/ 14 w 21"/>
                  <a:gd name="T9" fmla="*/ 6 h 20"/>
                  <a:gd name="T10" fmla="*/ 14 w 21"/>
                  <a:gd name="T11" fmla="*/ 5 h 20"/>
                  <a:gd name="T12" fmla="*/ 19 w 21"/>
                  <a:gd name="T13" fmla="*/ 7 h 20"/>
                  <a:gd name="T14" fmla="*/ 20 w 21"/>
                  <a:gd name="T15" fmla="*/ 6 h 20"/>
                  <a:gd name="T16" fmla="*/ 20 w 21"/>
                  <a:gd name="T17" fmla="*/ 7 h 20"/>
                  <a:gd name="T18" fmla="*/ 21 w 21"/>
                  <a:gd name="T19" fmla="*/ 8 h 20"/>
                  <a:gd name="T20" fmla="*/ 21 w 21"/>
                  <a:gd name="T21" fmla="*/ 9 h 20"/>
                  <a:gd name="T22" fmla="*/ 19 w 21"/>
                  <a:gd name="T23" fmla="*/ 11 h 20"/>
                  <a:gd name="T24" fmla="*/ 16 w 21"/>
                  <a:gd name="T25" fmla="*/ 14 h 20"/>
                  <a:gd name="T26" fmla="*/ 17 w 21"/>
                  <a:gd name="T27" fmla="*/ 16 h 20"/>
                  <a:gd name="T28" fmla="*/ 17 w 21"/>
                  <a:gd name="T29" fmla="*/ 17 h 20"/>
                  <a:gd name="T30" fmla="*/ 17 w 21"/>
                  <a:gd name="T31" fmla="*/ 18 h 20"/>
                  <a:gd name="T32" fmla="*/ 16 w 21"/>
                  <a:gd name="T33" fmla="*/ 20 h 20"/>
                  <a:gd name="T34" fmla="*/ 15 w 21"/>
                  <a:gd name="T35" fmla="*/ 20 h 20"/>
                  <a:gd name="T36" fmla="*/ 15 w 21"/>
                  <a:gd name="T37" fmla="*/ 19 h 20"/>
                  <a:gd name="T38" fmla="*/ 15 w 21"/>
                  <a:gd name="T39" fmla="*/ 18 h 20"/>
                  <a:gd name="T40" fmla="*/ 15 w 21"/>
                  <a:gd name="T41" fmla="*/ 17 h 20"/>
                  <a:gd name="T42" fmla="*/ 14 w 21"/>
                  <a:gd name="T43" fmla="*/ 16 h 20"/>
                  <a:gd name="T44" fmla="*/ 12 w 21"/>
                  <a:gd name="T45" fmla="*/ 14 h 20"/>
                  <a:gd name="T46" fmla="*/ 12 w 21"/>
                  <a:gd name="T47" fmla="*/ 16 h 20"/>
                  <a:gd name="T48" fmla="*/ 12 w 21"/>
                  <a:gd name="T49" fmla="*/ 16 h 20"/>
                  <a:gd name="T50" fmla="*/ 11 w 21"/>
                  <a:gd name="T51" fmla="*/ 16 h 20"/>
                  <a:gd name="T52" fmla="*/ 11 w 21"/>
                  <a:gd name="T53" fmla="*/ 16 h 20"/>
                  <a:gd name="T54" fmla="*/ 10 w 21"/>
                  <a:gd name="T55" fmla="*/ 14 h 20"/>
                  <a:gd name="T56" fmla="*/ 10 w 21"/>
                  <a:gd name="T57" fmla="*/ 13 h 20"/>
                  <a:gd name="T58" fmla="*/ 9 w 21"/>
                  <a:gd name="T59" fmla="*/ 13 h 20"/>
                  <a:gd name="T60" fmla="*/ 12 w 21"/>
                  <a:gd name="T61" fmla="*/ 9 h 20"/>
                  <a:gd name="T62" fmla="*/ 8 w 21"/>
                  <a:gd name="T63" fmla="*/ 5 h 20"/>
                  <a:gd name="T64" fmla="*/ 6 w 21"/>
                  <a:gd name="T65" fmla="*/ 6 h 20"/>
                  <a:gd name="T66" fmla="*/ 5 w 21"/>
                  <a:gd name="T67" fmla="*/ 6 h 20"/>
                  <a:gd name="T68" fmla="*/ 4 w 21"/>
                  <a:gd name="T69" fmla="*/ 6 h 20"/>
                  <a:gd name="T70" fmla="*/ 4 w 21"/>
                  <a:gd name="T71" fmla="*/ 5 h 20"/>
                  <a:gd name="T72" fmla="*/ 3 w 21"/>
                  <a:gd name="T73" fmla="*/ 5 h 20"/>
                  <a:gd name="T74" fmla="*/ 0 w 21"/>
                  <a:gd name="T75" fmla="*/ 5 h 20"/>
                  <a:gd name="T76" fmla="*/ 2 w 21"/>
                  <a:gd name="T77" fmla="*/ 3 h 20"/>
                  <a:gd name="T78" fmla="*/ 3 w 21"/>
                  <a:gd name="T79" fmla="*/ 2 h 20"/>
                  <a:gd name="T80" fmla="*/ 4 w 21"/>
                  <a:gd name="T81" fmla="*/ 1 h 20"/>
                  <a:gd name="T82" fmla="*/ 5 w 21"/>
                  <a:gd name="T83" fmla="*/ 0 h 20"/>
                  <a:gd name="T84" fmla="*/ 6 w 21"/>
                  <a:gd name="T8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" h="20">
                    <a:moveTo>
                      <a:pt x="6" y="0"/>
                    </a:moveTo>
                    <a:lnTo>
                      <a:pt x="9" y="0"/>
                    </a:lnTo>
                    <a:lnTo>
                      <a:pt x="12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9" y="7"/>
                    </a:lnTo>
                    <a:lnTo>
                      <a:pt x="20" y="6"/>
                    </a:lnTo>
                    <a:lnTo>
                      <a:pt x="20" y="7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9" y="11"/>
                    </a:lnTo>
                    <a:lnTo>
                      <a:pt x="16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5" y="20"/>
                    </a:lnTo>
                    <a:lnTo>
                      <a:pt x="15" y="19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6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9" y="13"/>
                    </a:lnTo>
                    <a:lnTo>
                      <a:pt x="12" y="9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2" name="Freeform 117"/>
              <p:cNvSpPr/>
              <p:nvPr/>
            </p:nvSpPr>
            <p:spPr bwMode="auto">
              <a:xfrm>
                <a:off x="7204076" y="1547813"/>
                <a:ext cx="7938" cy="6350"/>
              </a:xfrm>
              <a:custGeom>
                <a:avLst/>
                <a:gdLst>
                  <a:gd name="T0" fmla="*/ 11 w 15"/>
                  <a:gd name="T1" fmla="*/ 0 h 12"/>
                  <a:gd name="T2" fmla="*/ 11 w 15"/>
                  <a:gd name="T3" fmla="*/ 0 h 12"/>
                  <a:gd name="T4" fmla="*/ 11 w 15"/>
                  <a:gd name="T5" fmla="*/ 1 h 12"/>
                  <a:gd name="T6" fmla="*/ 10 w 15"/>
                  <a:gd name="T7" fmla="*/ 2 h 12"/>
                  <a:gd name="T8" fmla="*/ 10 w 15"/>
                  <a:gd name="T9" fmla="*/ 3 h 12"/>
                  <a:gd name="T10" fmla="*/ 10 w 15"/>
                  <a:gd name="T11" fmla="*/ 6 h 12"/>
                  <a:gd name="T12" fmla="*/ 10 w 15"/>
                  <a:gd name="T13" fmla="*/ 6 h 12"/>
                  <a:gd name="T14" fmla="*/ 12 w 15"/>
                  <a:gd name="T15" fmla="*/ 6 h 12"/>
                  <a:gd name="T16" fmla="*/ 10 w 15"/>
                  <a:gd name="T17" fmla="*/ 7 h 12"/>
                  <a:gd name="T18" fmla="*/ 11 w 15"/>
                  <a:gd name="T19" fmla="*/ 7 h 12"/>
                  <a:gd name="T20" fmla="*/ 12 w 15"/>
                  <a:gd name="T21" fmla="*/ 6 h 12"/>
                  <a:gd name="T22" fmla="*/ 13 w 15"/>
                  <a:gd name="T23" fmla="*/ 7 h 12"/>
                  <a:gd name="T24" fmla="*/ 15 w 15"/>
                  <a:gd name="T25" fmla="*/ 8 h 12"/>
                  <a:gd name="T26" fmla="*/ 13 w 15"/>
                  <a:gd name="T27" fmla="*/ 8 h 12"/>
                  <a:gd name="T28" fmla="*/ 13 w 15"/>
                  <a:gd name="T29" fmla="*/ 10 h 12"/>
                  <a:gd name="T30" fmla="*/ 13 w 15"/>
                  <a:gd name="T31" fmla="*/ 10 h 12"/>
                  <a:gd name="T32" fmla="*/ 13 w 15"/>
                  <a:gd name="T33" fmla="*/ 12 h 12"/>
                  <a:gd name="T34" fmla="*/ 13 w 15"/>
                  <a:gd name="T35" fmla="*/ 12 h 12"/>
                  <a:gd name="T36" fmla="*/ 4 w 15"/>
                  <a:gd name="T37" fmla="*/ 8 h 12"/>
                  <a:gd name="T38" fmla="*/ 5 w 15"/>
                  <a:gd name="T39" fmla="*/ 7 h 12"/>
                  <a:gd name="T40" fmla="*/ 6 w 15"/>
                  <a:gd name="T41" fmla="*/ 6 h 12"/>
                  <a:gd name="T42" fmla="*/ 5 w 15"/>
                  <a:gd name="T43" fmla="*/ 6 h 12"/>
                  <a:gd name="T44" fmla="*/ 4 w 15"/>
                  <a:gd name="T45" fmla="*/ 7 h 12"/>
                  <a:gd name="T46" fmla="*/ 2 w 15"/>
                  <a:gd name="T47" fmla="*/ 8 h 12"/>
                  <a:gd name="T48" fmla="*/ 1 w 15"/>
                  <a:gd name="T49" fmla="*/ 8 h 12"/>
                  <a:gd name="T50" fmla="*/ 0 w 15"/>
                  <a:gd name="T51" fmla="*/ 8 h 12"/>
                  <a:gd name="T52" fmla="*/ 11 w 15"/>
                  <a:gd name="T5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2">
                    <a:moveTo>
                      <a:pt x="11" y="0"/>
                    </a:moveTo>
                    <a:lnTo>
                      <a:pt x="11" y="0"/>
                    </a:lnTo>
                    <a:lnTo>
                      <a:pt x="11" y="1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6"/>
                    </a:lnTo>
                    <a:lnTo>
                      <a:pt x="13" y="7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4" y="8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3" name="Freeform 118"/>
              <p:cNvSpPr/>
              <p:nvPr/>
            </p:nvSpPr>
            <p:spPr bwMode="auto">
              <a:xfrm>
                <a:off x="7110413" y="1485900"/>
                <a:ext cx="1588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4" name="Freeform 119"/>
              <p:cNvSpPr/>
              <p:nvPr/>
            </p:nvSpPr>
            <p:spPr bwMode="auto">
              <a:xfrm>
                <a:off x="7200901" y="1552575"/>
                <a:ext cx="1588" cy="1588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1 h 2"/>
                  <a:gd name="T4" fmla="*/ 0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5" name="Freeform 120"/>
              <p:cNvSpPr/>
              <p:nvPr/>
            </p:nvSpPr>
            <p:spPr bwMode="auto">
              <a:xfrm>
                <a:off x="7221538" y="1528763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2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6" name="Freeform 121"/>
              <p:cNvSpPr/>
              <p:nvPr/>
            </p:nvSpPr>
            <p:spPr bwMode="auto">
              <a:xfrm>
                <a:off x="7227888" y="1520825"/>
                <a:ext cx="3175" cy="6350"/>
              </a:xfrm>
              <a:custGeom>
                <a:avLst/>
                <a:gdLst>
                  <a:gd name="T0" fmla="*/ 4 w 4"/>
                  <a:gd name="T1" fmla="*/ 0 h 14"/>
                  <a:gd name="T2" fmla="*/ 4 w 4"/>
                  <a:gd name="T3" fmla="*/ 3 h 14"/>
                  <a:gd name="T4" fmla="*/ 3 w 4"/>
                  <a:gd name="T5" fmla="*/ 11 h 14"/>
                  <a:gd name="T6" fmla="*/ 2 w 4"/>
                  <a:gd name="T7" fmla="*/ 11 h 14"/>
                  <a:gd name="T8" fmla="*/ 2 w 4"/>
                  <a:gd name="T9" fmla="*/ 12 h 14"/>
                  <a:gd name="T10" fmla="*/ 2 w 4"/>
                  <a:gd name="T11" fmla="*/ 13 h 14"/>
                  <a:gd name="T12" fmla="*/ 0 w 4"/>
                  <a:gd name="T13" fmla="*/ 14 h 14"/>
                  <a:gd name="T14" fmla="*/ 0 w 4"/>
                  <a:gd name="T15" fmla="*/ 14 h 14"/>
                  <a:gd name="T16" fmla="*/ 0 w 4"/>
                  <a:gd name="T17" fmla="*/ 13 h 14"/>
                  <a:gd name="T18" fmla="*/ 2 w 4"/>
                  <a:gd name="T19" fmla="*/ 11 h 14"/>
                  <a:gd name="T20" fmla="*/ 2 w 4"/>
                  <a:gd name="T21" fmla="*/ 8 h 14"/>
                  <a:gd name="T22" fmla="*/ 3 w 4"/>
                  <a:gd name="T23" fmla="*/ 6 h 14"/>
                  <a:gd name="T24" fmla="*/ 4 w 4"/>
                  <a:gd name="T25" fmla="*/ 2 h 14"/>
                  <a:gd name="T26" fmla="*/ 4 w 4"/>
                  <a:gd name="T27" fmla="*/ 2 h 14"/>
                  <a:gd name="T28" fmla="*/ 4 w 4"/>
                  <a:gd name="T29" fmla="*/ 1 h 14"/>
                  <a:gd name="T30" fmla="*/ 4 w 4"/>
                  <a:gd name="T31" fmla="*/ 1 h 14"/>
                  <a:gd name="T32" fmla="*/ 4 w 4"/>
                  <a:gd name="T33" fmla="*/ 2 h 14"/>
                  <a:gd name="T34" fmla="*/ 4 w 4"/>
                  <a:gd name="T35" fmla="*/ 2 h 14"/>
                  <a:gd name="T36" fmla="*/ 4 w 4"/>
                  <a:gd name="T37" fmla="*/ 3 h 14"/>
                  <a:gd name="T38" fmla="*/ 4 w 4"/>
                  <a:gd name="T3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4">
                    <a:moveTo>
                      <a:pt x="4" y="0"/>
                    </a:moveTo>
                    <a:lnTo>
                      <a:pt x="4" y="3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7" name="Freeform 122"/>
              <p:cNvSpPr/>
              <p:nvPr/>
            </p:nvSpPr>
            <p:spPr bwMode="auto">
              <a:xfrm>
                <a:off x="7146926" y="1493838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8" name="Freeform 123"/>
              <p:cNvSpPr/>
              <p:nvPr/>
            </p:nvSpPr>
            <p:spPr bwMode="auto">
              <a:xfrm>
                <a:off x="7202488" y="1550988"/>
                <a:ext cx="1588" cy="15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1 h 3"/>
                  <a:gd name="T4" fmla="*/ 0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9" name="Freeform 124"/>
              <p:cNvSpPr/>
              <p:nvPr/>
            </p:nvSpPr>
            <p:spPr bwMode="auto">
              <a:xfrm>
                <a:off x="7207251" y="1547813"/>
                <a:ext cx="3175" cy="0"/>
              </a:xfrm>
              <a:custGeom>
                <a:avLst/>
                <a:gdLst>
                  <a:gd name="T0" fmla="*/ 6 w 6"/>
                  <a:gd name="T1" fmla="*/ 0 h 1"/>
                  <a:gd name="T2" fmla="*/ 4 w 6"/>
                  <a:gd name="T3" fmla="*/ 1 h 1"/>
                  <a:gd name="T4" fmla="*/ 0 w 6"/>
                  <a:gd name="T5" fmla="*/ 0 h 1"/>
                  <a:gd name="T6" fmla="*/ 4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0" name="Freeform 125"/>
              <p:cNvSpPr/>
              <p:nvPr/>
            </p:nvSpPr>
            <p:spPr bwMode="auto">
              <a:xfrm>
                <a:off x="7162801" y="1546225"/>
                <a:ext cx="38100" cy="17463"/>
              </a:xfrm>
              <a:custGeom>
                <a:avLst/>
                <a:gdLst>
                  <a:gd name="T0" fmla="*/ 31 w 72"/>
                  <a:gd name="T1" fmla="*/ 2 h 32"/>
                  <a:gd name="T2" fmla="*/ 28 w 72"/>
                  <a:gd name="T3" fmla="*/ 3 h 32"/>
                  <a:gd name="T4" fmla="*/ 26 w 72"/>
                  <a:gd name="T5" fmla="*/ 4 h 32"/>
                  <a:gd name="T6" fmla="*/ 26 w 72"/>
                  <a:gd name="T7" fmla="*/ 6 h 32"/>
                  <a:gd name="T8" fmla="*/ 32 w 72"/>
                  <a:gd name="T9" fmla="*/ 2 h 32"/>
                  <a:gd name="T10" fmla="*/ 34 w 72"/>
                  <a:gd name="T11" fmla="*/ 4 h 32"/>
                  <a:gd name="T12" fmla="*/ 30 w 72"/>
                  <a:gd name="T13" fmla="*/ 6 h 32"/>
                  <a:gd name="T14" fmla="*/ 33 w 72"/>
                  <a:gd name="T15" fmla="*/ 10 h 32"/>
                  <a:gd name="T16" fmla="*/ 36 w 72"/>
                  <a:gd name="T17" fmla="*/ 13 h 32"/>
                  <a:gd name="T18" fmla="*/ 47 w 72"/>
                  <a:gd name="T19" fmla="*/ 11 h 32"/>
                  <a:gd name="T20" fmla="*/ 67 w 72"/>
                  <a:gd name="T21" fmla="*/ 4 h 32"/>
                  <a:gd name="T22" fmla="*/ 69 w 72"/>
                  <a:gd name="T23" fmla="*/ 6 h 32"/>
                  <a:gd name="T24" fmla="*/ 66 w 72"/>
                  <a:gd name="T25" fmla="*/ 10 h 32"/>
                  <a:gd name="T26" fmla="*/ 66 w 72"/>
                  <a:gd name="T27" fmla="*/ 13 h 32"/>
                  <a:gd name="T28" fmla="*/ 70 w 72"/>
                  <a:gd name="T29" fmla="*/ 10 h 32"/>
                  <a:gd name="T30" fmla="*/ 72 w 72"/>
                  <a:gd name="T31" fmla="*/ 9 h 32"/>
                  <a:gd name="T32" fmla="*/ 70 w 72"/>
                  <a:gd name="T33" fmla="*/ 11 h 32"/>
                  <a:gd name="T34" fmla="*/ 69 w 72"/>
                  <a:gd name="T35" fmla="*/ 14 h 32"/>
                  <a:gd name="T36" fmla="*/ 71 w 72"/>
                  <a:gd name="T37" fmla="*/ 15 h 32"/>
                  <a:gd name="T38" fmla="*/ 42 w 72"/>
                  <a:gd name="T39" fmla="*/ 32 h 32"/>
                  <a:gd name="T40" fmla="*/ 38 w 72"/>
                  <a:gd name="T41" fmla="*/ 31 h 32"/>
                  <a:gd name="T42" fmla="*/ 36 w 72"/>
                  <a:gd name="T43" fmla="*/ 27 h 32"/>
                  <a:gd name="T44" fmla="*/ 32 w 72"/>
                  <a:gd name="T45" fmla="*/ 27 h 32"/>
                  <a:gd name="T46" fmla="*/ 34 w 72"/>
                  <a:gd name="T47" fmla="*/ 25 h 32"/>
                  <a:gd name="T48" fmla="*/ 33 w 72"/>
                  <a:gd name="T49" fmla="*/ 22 h 32"/>
                  <a:gd name="T50" fmla="*/ 31 w 72"/>
                  <a:gd name="T51" fmla="*/ 22 h 32"/>
                  <a:gd name="T52" fmla="*/ 31 w 72"/>
                  <a:gd name="T53" fmla="*/ 23 h 32"/>
                  <a:gd name="T54" fmla="*/ 27 w 72"/>
                  <a:gd name="T55" fmla="*/ 19 h 32"/>
                  <a:gd name="T56" fmla="*/ 22 w 72"/>
                  <a:gd name="T57" fmla="*/ 17 h 32"/>
                  <a:gd name="T58" fmla="*/ 23 w 72"/>
                  <a:gd name="T59" fmla="*/ 15 h 32"/>
                  <a:gd name="T60" fmla="*/ 19 w 72"/>
                  <a:gd name="T61" fmla="*/ 15 h 32"/>
                  <a:gd name="T62" fmla="*/ 14 w 72"/>
                  <a:gd name="T63" fmla="*/ 16 h 32"/>
                  <a:gd name="T64" fmla="*/ 15 w 72"/>
                  <a:gd name="T65" fmla="*/ 14 h 32"/>
                  <a:gd name="T66" fmla="*/ 14 w 72"/>
                  <a:gd name="T67" fmla="*/ 13 h 32"/>
                  <a:gd name="T68" fmla="*/ 11 w 72"/>
                  <a:gd name="T69" fmla="*/ 13 h 32"/>
                  <a:gd name="T70" fmla="*/ 10 w 72"/>
                  <a:gd name="T71" fmla="*/ 11 h 32"/>
                  <a:gd name="T72" fmla="*/ 11 w 72"/>
                  <a:gd name="T73" fmla="*/ 10 h 32"/>
                  <a:gd name="T74" fmla="*/ 10 w 72"/>
                  <a:gd name="T75" fmla="*/ 9 h 32"/>
                  <a:gd name="T76" fmla="*/ 8 w 72"/>
                  <a:gd name="T77" fmla="*/ 10 h 32"/>
                  <a:gd name="T78" fmla="*/ 5 w 72"/>
                  <a:gd name="T79" fmla="*/ 11 h 32"/>
                  <a:gd name="T80" fmla="*/ 4 w 72"/>
                  <a:gd name="T81" fmla="*/ 11 h 32"/>
                  <a:gd name="T82" fmla="*/ 3 w 72"/>
                  <a:gd name="T83" fmla="*/ 13 h 32"/>
                  <a:gd name="T84" fmla="*/ 3 w 72"/>
                  <a:gd name="T85" fmla="*/ 10 h 32"/>
                  <a:gd name="T86" fmla="*/ 0 w 72"/>
                  <a:gd name="T87" fmla="*/ 8 h 32"/>
                  <a:gd name="T88" fmla="*/ 2 w 72"/>
                  <a:gd name="T89" fmla="*/ 4 h 32"/>
                  <a:gd name="T90" fmla="*/ 5 w 72"/>
                  <a:gd name="T91" fmla="*/ 2 h 32"/>
                  <a:gd name="T92" fmla="*/ 9 w 72"/>
                  <a:gd name="T93" fmla="*/ 2 h 32"/>
                  <a:gd name="T94" fmla="*/ 9 w 72"/>
                  <a:gd name="T95" fmla="*/ 5 h 32"/>
                  <a:gd name="T96" fmla="*/ 11 w 72"/>
                  <a:gd name="T97" fmla="*/ 6 h 32"/>
                  <a:gd name="T98" fmla="*/ 15 w 72"/>
                  <a:gd name="T99" fmla="*/ 6 h 32"/>
                  <a:gd name="T100" fmla="*/ 19 w 72"/>
                  <a:gd name="T101" fmla="*/ 8 h 32"/>
                  <a:gd name="T102" fmla="*/ 21 w 72"/>
                  <a:gd name="T103" fmla="*/ 5 h 32"/>
                  <a:gd name="T104" fmla="*/ 23 w 72"/>
                  <a:gd name="T105" fmla="*/ 5 h 32"/>
                  <a:gd name="T106" fmla="*/ 20 w 72"/>
                  <a:gd name="T107" fmla="*/ 8 h 32"/>
                  <a:gd name="T108" fmla="*/ 17 w 72"/>
                  <a:gd name="T109" fmla="*/ 9 h 32"/>
                  <a:gd name="T110" fmla="*/ 16 w 72"/>
                  <a:gd name="T111" fmla="*/ 11 h 32"/>
                  <a:gd name="T112" fmla="*/ 20 w 72"/>
                  <a:gd name="T113" fmla="*/ 14 h 32"/>
                  <a:gd name="T114" fmla="*/ 25 w 72"/>
                  <a:gd name="T115" fmla="*/ 11 h 32"/>
                  <a:gd name="T116" fmla="*/ 23 w 72"/>
                  <a:gd name="T117" fmla="*/ 9 h 32"/>
                  <a:gd name="T118" fmla="*/ 25 w 72"/>
                  <a:gd name="T119" fmla="*/ 6 h 32"/>
                  <a:gd name="T120" fmla="*/ 26 w 72"/>
                  <a:gd name="T121" fmla="*/ 4 h 32"/>
                  <a:gd name="T122" fmla="*/ 23 w 72"/>
                  <a:gd name="T123" fmla="*/ 2 h 32"/>
                  <a:gd name="T124" fmla="*/ 27 w 72"/>
                  <a:gd name="T12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2" h="32">
                    <a:moveTo>
                      <a:pt x="30" y="0"/>
                    </a:moveTo>
                    <a:lnTo>
                      <a:pt x="31" y="2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7" y="4"/>
                    </a:lnTo>
                    <a:lnTo>
                      <a:pt x="26" y="4"/>
                    </a:lnTo>
                    <a:lnTo>
                      <a:pt x="25" y="5"/>
                    </a:lnTo>
                    <a:lnTo>
                      <a:pt x="26" y="6"/>
                    </a:lnTo>
                    <a:lnTo>
                      <a:pt x="28" y="8"/>
                    </a:lnTo>
                    <a:lnTo>
                      <a:pt x="32" y="2"/>
                    </a:lnTo>
                    <a:lnTo>
                      <a:pt x="37" y="5"/>
                    </a:lnTo>
                    <a:lnTo>
                      <a:pt x="34" y="4"/>
                    </a:lnTo>
                    <a:lnTo>
                      <a:pt x="32" y="5"/>
                    </a:lnTo>
                    <a:lnTo>
                      <a:pt x="30" y="6"/>
                    </a:lnTo>
                    <a:lnTo>
                      <a:pt x="31" y="9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6" y="13"/>
                    </a:lnTo>
                    <a:lnTo>
                      <a:pt x="36" y="15"/>
                    </a:lnTo>
                    <a:lnTo>
                      <a:pt x="47" y="11"/>
                    </a:lnTo>
                    <a:lnTo>
                      <a:pt x="58" y="6"/>
                    </a:lnTo>
                    <a:lnTo>
                      <a:pt x="67" y="4"/>
                    </a:lnTo>
                    <a:lnTo>
                      <a:pt x="69" y="5"/>
                    </a:lnTo>
                    <a:lnTo>
                      <a:pt x="69" y="6"/>
                    </a:lnTo>
                    <a:lnTo>
                      <a:pt x="67" y="9"/>
                    </a:lnTo>
                    <a:lnTo>
                      <a:pt x="66" y="10"/>
                    </a:lnTo>
                    <a:lnTo>
                      <a:pt x="65" y="11"/>
                    </a:lnTo>
                    <a:lnTo>
                      <a:pt x="66" y="13"/>
                    </a:lnTo>
                    <a:lnTo>
                      <a:pt x="69" y="11"/>
                    </a:lnTo>
                    <a:lnTo>
                      <a:pt x="70" y="10"/>
                    </a:lnTo>
                    <a:lnTo>
                      <a:pt x="71" y="9"/>
                    </a:lnTo>
                    <a:lnTo>
                      <a:pt x="72" y="9"/>
                    </a:lnTo>
                    <a:lnTo>
                      <a:pt x="70" y="10"/>
                    </a:lnTo>
                    <a:lnTo>
                      <a:pt x="70" y="11"/>
                    </a:lnTo>
                    <a:lnTo>
                      <a:pt x="69" y="11"/>
                    </a:lnTo>
                    <a:lnTo>
                      <a:pt x="69" y="14"/>
                    </a:lnTo>
                    <a:lnTo>
                      <a:pt x="69" y="16"/>
                    </a:lnTo>
                    <a:lnTo>
                      <a:pt x="71" y="15"/>
                    </a:lnTo>
                    <a:lnTo>
                      <a:pt x="44" y="32"/>
                    </a:lnTo>
                    <a:lnTo>
                      <a:pt x="42" y="32"/>
                    </a:lnTo>
                    <a:lnTo>
                      <a:pt x="41" y="32"/>
                    </a:lnTo>
                    <a:lnTo>
                      <a:pt x="38" y="31"/>
                    </a:lnTo>
                    <a:lnTo>
                      <a:pt x="37" y="28"/>
                    </a:lnTo>
                    <a:lnTo>
                      <a:pt x="36" y="27"/>
                    </a:lnTo>
                    <a:lnTo>
                      <a:pt x="34" y="27"/>
                    </a:lnTo>
                    <a:lnTo>
                      <a:pt x="32" y="27"/>
                    </a:lnTo>
                    <a:lnTo>
                      <a:pt x="33" y="26"/>
                    </a:lnTo>
                    <a:lnTo>
                      <a:pt x="34" y="25"/>
                    </a:lnTo>
                    <a:lnTo>
                      <a:pt x="34" y="22"/>
                    </a:lnTo>
                    <a:lnTo>
                      <a:pt x="33" y="22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31" y="23"/>
                    </a:lnTo>
                    <a:lnTo>
                      <a:pt x="30" y="21"/>
                    </a:lnTo>
                    <a:lnTo>
                      <a:pt x="27" y="19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19" y="19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19" y="15"/>
                    </a:lnTo>
                    <a:lnTo>
                      <a:pt x="16" y="15"/>
                    </a:lnTo>
                    <a:lnTo>
                      <a:pt x="14" y="16"/>
                    </a:lnTo>
                    <a:lnTo>
                      <a:pt x="15" y="15"/>
                    </a:lnTo>
                    <a:lnTo>
                      <a:pt x="15" y="14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3" y="13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9" y="8"/>
                    </a:lnTo>
                    <a:lnTo>
                      <a:pt x="20" y="6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2" y="6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4"/>
                    </a:lnTo>
                    <a:lnTo>
                      <a:pt x="22" y="14"/>
                    </a:lnTo>
                    <a:lnTo>
                      <a:pt x="25" y="11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7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1" name="Rectangle 126"/>
              <p:cNvSpPr>
                <a:spLocks noChangeArrowheads="1"/>
              </p:cNvSpPr>
              <p:nvPr/>
            </p:nvSpPr>
            <p:spPr bwMode="auto">
              <a:xfrm>
                <a:off x="7181851" y="154940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2" name="Freeform 127"/>
              <p:cNvSpPr/>
              <p:nvPr/>
            </p:nvSpPr>
            <p:spPr bwMode="auto">
              <a:xfrm>
                <a:off x="7204076" y="1546225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2 h 3"/>
                  <a:gd name="T6" fmla="*/ 1 w 3"/>
                  <a:gd name="T7" fmla="*/ 2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3" name="Freeform 128"/>
              <p:cNvSpPr/>
              <p:nvPr/>
            </p:nvSpPr>
            <p:spPr bwMode="auto">
              <a:xfrm>
                <a:off x="7202488" y="1550988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4" name="Freeform 129"/>
              <p:cNvSpPr/>
              <p:nvPr/>
            </p:nvSpPr>
            <p:spPr bwMode="auto">
              <a:xfrm>
                <a:off x="7170738" y="152717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5" name="Freeform 130"/>
              <p:cNvSpPr/>
              <p:nvPr/>
            </p:nvSpPr>
            <p:spPr bwMode="auto">
              <a:xfrm>
                <a:off x="7173913" y="1539875"/>
                <a:ext cx="17463" cy="9525"/>
              </a:xfrm>
              <a:custGeom>
                <a:avLst/>
                <a:gdLst>
                  <a:gd name="T0" fmla="*/ 3 w 34"/>
                  <a:gd name="T1" fmla="*/ 0 h 18"/>
                  <a:gd name="T2" fmla="*/ 5 w 34"/>
                  <a:gd name="T3" fmla="*/ 1 h 18"/>
                  <a:gd name="T4" fmla="*/ 7 w 34"/>
                  <a:gd name="T5" fmla="*/ 3 h 18"/>
                  <a:gd name="T6" fmla="*/ 8 w 34"/>
                  <a:gd name="T7" fmla="*/ 4 h 18"/>
                  <a:gd name="T8" fmla="*/ 11 w 34"/>
                  <a:gd name="T9" fmla="*/ 5 h 18"/>
                  <a:gd name="T10" fmla="*/ 13 w 34"/>
                  <a:gd name="T11" fmla="*/ 5 h 18"/>
                  <a:gd name="T12" fmla="*/ 16 w 34"/>
                  <a:gd name="T13" fmla="*/ 4 h 18"/>
                  <a:gd name="T14" fmla="*/ 16 w 34"/>
                  <a:gd name="T15" fmla="*/ 5 h 18"/>
                  <a:gd name="T16" fmla="*/ 16 w 34"/>
                  <a:gd name="T17" fmla="*/ 6 h 18"/>
                  <a:gd name="T18" fmla="*/ 17 w 34"/>
                  <a:gd name="T19" fmla="*/ 8 h 18"/>
                  <a:gd name="T20" fmla="*/ 19 w 34"/>
                  <a:gd name="T21" fmla="*/ 5 h 18"/>
                  <a:gd name="T22" fmla="*/ 21 w 34"/>
                  <a:gd name="T23" fmla="*/ 5 h 18"/>
                  <a:gd name="T24" fmla="*/ 23 w 34"/>
                  <a:gd name="T25" fmla="*/ 5 h 18"/>
                  <a:gd name="T26" fmla="*/ 24 w 34"/>
                  <a:gd name="T27" fmla="*/ 6 h 18"/>
                  <a:gd name="T28" fmla="*/ 27 w 34"/>
                  <a:gd name="T29" fmla="*/ 8 h 18"/>
                  <a:gd name="T30" fmla="*/ 28 w 34"/>
                  <a:gd name="T31" fmla="*/ 9 h 18"/>
                  <a:gd name="T32" fmla="*/ 28 w 34"/>
                  <a:gd name="T33" fmla="*/ 9 h 18"/>
                  <a:gd name="T34" fmla="*/ 28 w 34"/>
                  <a:gd name="T35" fmla="*/ 9 h 18"/>
                  <a:gd name="T36" fmla="*/ 27 w 34"/>
                  <a:gd name="T37" fmla="*/ 10 h 18"/>
                  <a:gd name="T38" fmla="*/ 25 w 34"/>
                  <a:gd name="T39" fmla="*/ 10 h 18"/>
                  <a:gd name="T40" fmla="*/ 25 w 34"/>
                  <a:gd name="T41" fmla="*/ 11 h 18"/>
                  <a:gd name="T42" fmla="*/ 27 w 34"/>
                  <a:gd name="T43" fmla="*/ 11 h 18"/>
                  <a:gd name="T44" fmla="*/ 28 w 34"/>
                  <a:gd name="T45" fmla="*/ 11 h 18"/>
                  <a:gd name="T46" fmla="*/ 30 w 34"/>
                  <a:gd name="T47" fmla="*/ 11 h 18"/>
                  <a:gd name="T48" fmla="*/ 31 w 34"/>
                  <a:gd name="T49" fmla="*/ 11 h 18"/>
                  <a:gd name="T50" fmla="*/ 31 w 34"/>
                  <a:gd name="T51" fmla="*/ 12 h 18"/>
                  <a:gd name="T52" fmla="*/ 31 w 34"/>
                  <a:gd name="T53" fmla="*/ 14 h 18"/>
                  <a:gd name="T54" fmla="*/ 31 w 34"/>
                  <a:gd name="T55" fmla="*/ 14 h 18"/>
                  <a:gd name="T56" fmla="*/ 33 w 34"/>
                  <a:gd name="T57" fmla="*/ 14 h 18"/>
                  <a:gd name="T58" fmla="*/ 34 w 34"/>
                  <a:gd name="T59" fmla="*/ 14 h 18"/>
                  <a:gd name="T60" fmla="*/ 33 w 34"/>
                  <a:gd name="T61" fmla="*/ 15 h 18"/>
                  <a:gd name="T62" fmla="*/ 33 w 34"/>
                  <a:gd name="T63" fmla="*/ 16 h 18"/>
                  <a:gd name="T64" fmla="*/ 31 w 34"/>
                  <a:gd name="T65" fmla="*/ 17 h 18"/>
                  <a:gd name="T66" fmla="*/ 30 w 34"/>
                  <a:gd name="T67" fmla="*/ 18 h 18"/>
                  <a:gd name="T68" fmla="*/ 29 w 34"/>
                  <a:gd name="T69" fmla="*/ 17 h 18"/>
                  <a:gd name="T70" fmla="*/ 28 w 34"/>
                  <a:gd name="T71" fmla="*/ 17 h 18"/>
                  <a:gd name="T72" fmla="*/ 27 w 34"/>
                  <a:gd name="T73" fmla="*/ 16 h 18"/>
                  <a:gd name="T74" fmla="*/ 25 w 34"/>
                  <a:gd name="T75" fmla="*/ 16 h 18"/>
                  <a:gd name="T76" fmla="*/ 23 w 34"/>
                  <a:gd name="T77" fmla="*/ 17 h 18"/>
                  <a:gd name="T78" fmla="*/ 21 w 34"/>
                  <a:gd name="T79" fmla="*/ 17 h 18"/>
                  <a:gd name="T80" fmla="*/ 18 w 34"/>
                  <a:gd name="T81" fmla="*/ 17 h 18"/>
                  <a:gd name="T82" fmla="*/ 18 w 34"/>
                  <a:gd name="T83" fmla="*/ 15 h 18"/>
                  <a:gd name="T84" fmla="*/ 19 w 34"/>
                  <a:gd name="T85" fmla="*/ 14 h 18"/>
                  <a:gd name="T86" fmla="*/ 18 w 34"/>
                  <a:gd name="T87" fmla="*/ 12 h 18"/>
                  <a:gd name="T88" fmla="*/ 19 w 34"/>
                  <a:gd name="T89" fmla="*/ 11 h 18"/>
                  <a:gd name="T90" fmla="*/ 17 w 34"/>
                  <a:gd name="T91" fmla="*/ 10 h 18"/>
                  <a:gd name="T92" fmla="*/ 14 w 34"/>
                  <a:gd name="T93" fmla="*/ 8 h 18"/>
                  <a:gd name="T94" fmla="*/ 11 w 34"/>
                  <a:gd name="T95" fmla="*/ 6 h 18"/>
                  <a:gd name="T96" fmla="*/ 8 w 34"/>
                  <a:gd name="T97" fmla="*/ 6 h 18"/>
                  <a:gd name="T98" fmla="*/ 10 w 34"/>
                  <a:gd name="T99" fmla="*/ 8 h 18"/>
                  <a:gd name="T100" fmla="*/ 7 w 34"/>
                  <a:gd name="T101" fmla="*/ 6 h 18"/>
                  <a:gd name="T102" fmla="*/ 6 w 34"/>
                  <a:gd name="T103" fmla="*/ 8 h 18"/>
                  <a:gd name="T104" fmla="*/ 6 w 34"/>
                  <a:gd name="T105" fmla="*/ 9 h 18"/>
                  <a:gd name="T106" fmla="*/ 5 w 34"/>
                  <a:gd name="T107" fmla="*/ 9 h 18"/>
                  <a:gd name="T108" fmla="*/ 3 w 34"/>
                  <a:gd name="T109" fmla="*/ 10 h 18"/>
                  <a:gd name="T110" fmla="*/ 2 w 34"/>
                  <a:gd name="T111" fmla="*/ 10 h 18"/>
                  <a:gd name="T112" fmla="*/ 6 w 34"/>
                  <a:gd name="T113" fmla="*/ 4 h 18"/>
                  <a:gd name="T114" fmla="*/ 3 w 34"/>
                  <a:gd name="T115" fmla="*/ 4 h 18"/>
                  <a:gd name="T116" fmla="*/ 2 w 34"/>
                  <a:gd name="T117" fmla="*/ 4 h 18"/>
                  <a:gd name="T118" fmla="*/ 0 w 34"/>
                  <a:gd name="T119" fmla="*/ 3 h 18"/>
                  <a:gd name="T120" fmla="*/ 2 w 34"/>
                  <a:gd name="T121" fmla="*/ 0 h 18"/>
                  <a:gd name="T122" fmla="*/ 3 w 34"/>
                  <a:gd name="T1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4" h="18">
                    <a:moveTo>
                      <a:pt x="3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6" y="4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7" y="8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4" y="6"/>
                    </a:lnTo>
                    <a:lnTo>
                      <a:pt x="27" y="8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5" y="10"/>
                    </a:lnTo>
                    <a:lnTo>
                      <a:pt x="25" y="11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1" y="11"/>
                    </a:lnTo>
                    <a:lnTo>
                      <a:pt x="31" y="12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14"/>
                    </a:lnTo>
                    <a:lnTo>
                      <a:pt x="34" y="14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1" y="17"/>
                    </a:lnTo>
                    <a:lnTo>
                      <a:pt x="30" y="18"/>
                    </a:lnTo>
                    <a:lnTo>
                      <a:pt x="29" y="17"/>
                    </a:lnTo>
                    <a:lnTo>
                      <a:pt x="28" y="17"/>
                    </a:lnTo>
                    <a:lnTo>
                      <a:pt x="27" y="16"/>
                    </a:lnTo>
                    <a:lnTo>
                      <a:pt x="25" y="16"/>
                    </a:lnTo>
                    <a:lnTo>
                      <a:pt x="23" y="17"/>
                    </a:lnTo>
                    <a:lnTo>
                      <a:pt x="21" y="17"/>
                    </a:lnTo>
                    <a:lnTo>
                      <a:pt x="18" y="17"/>
                    </a:lnTo>
                    <a:lnTo>
                      <a:pt x="18" y="15"/>
                    </a:lnTo>
                    <a:lnTo>
                      <a:pt x="19" y="14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7" y="10"/>
                    </a:lnTo>
                    <a:lnTo>
                      <a:pt x="14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2" y="10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6" name="Freeform 131"/>
              <p:cNvSpPr>
                <a:spLocks noEditPoints="1"/>
              </p:cNvSpPr>
              <p:nvPr/>
            </p:nvSpPr>
            <p:spPr bwMode="auto">
              <a:xfrm>
                <a:off x="7194551" y="1557338"/>
                <a:ext cx="20638" cy="15875"/>
              </a:xfrm>
              <a:custGeom>
                <a:avLst/>
                <a:gdLst>
                  <a:gd name="T0" fmla="*/ 32 w 40"/>
                  <a:gd name="T1" fmla="*/ 21 h 28"/>
                  <a:gd name="T2" fmla="*/ 34 w 40"/>
                  <a:gd name="T3" fmla="*/ 22 h 28"/>
                  <a:gd name="T4" fmla="*/ 6 w 40"/>
                  <a:gd name="T5" fmla="*/ 0 h 28"/>
                  <a:gd name="T6" fmla="*/ 7 w 40"/>
                  <a:gd name="T7" fmla="*/ 3 h 28"/>
                  <a:gd name="T8" fmla="*/ 6 w 40"/>
                  <a:gd name="T9" fmla="*/ 4 h 28"/>
                  <a:gd name="T10" fmla="*/ 4 w 40"/>
                  <a:gd name="T11" fmla="*/ 4 h 28"/>
                  <a:gd name="T12" fmla="*/ 5 w 40"/>
                  <a:gd name="T13" fmla="*/ 6 h 28"/>
                  <a:gd name="T14" fmla="*/ 6 w 40"/>
                  <a:gd name="T15" fmla="*/ 4 h 28"/>
                  <a:gd name="T16" fmla="*/ 7 w 40"/>
                  <a:gd name="T17" fmla="*/ 6 h 28"/>
                  <a:gd name="T18" fmla="*/ 7 w 40"/>
                  <a:gd name="T19" fmla="*/ 8 h 28"/>
                  <a:gd name="T20" fmla="*/ 9 w 40"/>
                  <a:gd name="T21" fmla="*/ 9 h 28"/>
                  <a:gd name="T22" fmla="*/ 11 w 40"/>
                  <a:gd name="T23" fmla="*/ 8 h 28"/>
                  <a:gd name="T24" fmla="*/ 12 w 40"/>
                  <a:gd name="T25" fmla="*/ 10 h 28"/>
                  <a:gd name="T26" fmla="*/ 11 w 40"/>
                  <a:gd name="T27" fmla="*/ 11 h 28"/>
                  <a:gd name="T28" fmla="*/ 11 w 40"/>
                  <a:gd name="T29" fmla="*/ 12 h 28"/>
                  <a:gd name="T30" fmla="*/ 18 w 40"/>
                  <a:gd name="T31" fmla="*/ 11 h 28"/>
                  <a:gd name="T32" fmla="*/ 22 w 40"/>
                  <a:gd name="T33" fmla="*/ 10 h 28"/>
                  <a:gd name="T34" fmla="*/ 24 w 40"/>
                  <a:gd name="T35" fmla="*/ 6 h 28"/>
                  <a:gd name="T36" fmla="*/ 27 w 40"/>
                  <a:gd name="T37" fmla="*/ 3 h 28"/>
                  <a:gd name="T38" fmla="*/ 30 w 40"/>
                  <a:gd name="T39" fmla="*/ 1 h 28"/>
                  <a:gd name="T40" fmla="*/ 29 w 40"/>
                  <a:gd name="T41" fmla="*/ 5 h 28"/>
                  <a:gd name="T42" fmla="*/ 30 w 40"/>
                  <a:gd name="T43" fmla="*/ 11 h 28"/>
                  <a:gd name="T44" fmla="*/ 30 w 40"/>
                  <a:gd name="T45" fmla="*/ 12 h 28"/>
                  <a:gd name="T46" fmla="*/ 26 w 40"/>
                  <a:gd name="T47" fmla="*/ 12 h 28"/>
                  <a:gd name="T48" fmla="*/ 23 w 40"/>
                  <a:gd name="T49" fmla="*/ 11 h 28"/>
                  <a:gd name="T50" fmla="*/ 22 w 40"/>
                  <a:gd name="T51" fmla="*/ 14 h 28"/>
                  <a:gd name="T52" fmla="*/ 21 w 40"/>
                  <a:gd name="T53" fmla="*/ 12 h 28"/>
                  <a:gd name="T54" fmla="*/ 18 w 40"/>
                  <a:gd name="T55" fmla="*/ 12 h 28"/>
                  <a:gd name="T56" fmla="*/ 17 w 40"/>
                  <a:gd name="T57" fmla="*/ 15 h 28"/>
                  <a:gd name="T58" fmla="*/ 22 w 40"/>
                  <a:gd name="T59" fmla="*/ 15 h 28"/>
                  <a:gd name="T60" fmla="*/ 23 w 40"/>
                  <a:gd name="T61" fmla="*/ 17 h 28"/>
                  <a:gd name="T62" fmla="*/ 27 w 40"/>
                  <a:gd name="T63" fmla="*/ 17 h 28"/>
                  <a:gd name="T64" fmla="*/ 32 w 40"/>
                  <a:gd name="T65" fmla="*/ 17 h 28"/>
                  <a:gd name="T66" fmla="*/ 35 w 40"/>
                  <a:gd name="T67" fmla="*/ 18 h 28"/>
                  <a:gd name="T68" fmla="*/ 36 w 40"/>
                  <a:gd name="T69" fmla="*/ 21 h 28"/>
                  <a:gd name="T70" fmla="*/ 36 w 40"/>
                  <a:gd name="T71" fmla="*/ 22 h 28"/>
                  <a:gd name="T72" fmla="*/ 39 w 40"/>
                  <a:gd name="T73" fmla="*/ 22 h 28"/>
                  <a:gd name="T74" fmla="*/ 40 w 40"/>
                  <a:gd name="T75" fmla="*/ 23 h 28"/>
                  <a:gd name="T76" fmla="*/ 32 w 40"/>
                  <a:gd name="T77" fmla="*/ 27 h 28"/>
                  <a:gd name="T78" fmla="*/ 23 w 40"/>
                  <a:gd name="T79" fmla="*/ 23 h 28"/>
                  <a:gd name="T80" fmla="*/ 19 w 40"/>
                  <a:gd name="T81" fmla="*/ 21 h 28"/>
                  <a:gd name="T82" fmla="*/ 16 w 40"/>
                  <a:gd name="T83" fmla="*/ 20 h 28"/>
                  <a:gd name="T84" fmla="*/ 17 w 40"/>
                  <a:gd name="T85" fmla="*/ 18 h 28"/>
                  <a:gd name="T86" fmla="*/ 13 w 40"/>
                  <a:gd name="T87" fmla="*/ 16 h 28"/>
                  <a:gd name="T88" fmla="*/ 7 w 40"/>
                  <a:gd name="T89" fmla="*/ 14 h 28"/>
                  <a:gd name="T90" fmla="*/ 2 w 40"/>
                  <a:gd name="T91" fmla="*/ 14 h 28"/>
                  <a:gd name="T92" fmla="*/ 1 w 40"/>
                  <a:gd name="T93" fmla="*/ 11 h 28"/>
                  <a:gd name="T94" fmla="*/ 2 w 40"/>
                  <a:gd name="T95" fmla="*/ 9 h 28"/>
                  <a:gd name="T96" fmla="*/ 0 w 40"/>
                  <a:gd name="T97" fmla="*/ 9 h 28"/>
                  <a:gd name="T98" fmla="*/ 1 w 40"/>
                  <a:gd name="T99" fmla="*/ 8 h 28"/>
                  <a:gd name="T100" fmla="*/ 2 w 40"/>
                  <a:gd name="T101" fmla="*/ 6 h 28"/>
                  <a:gd name="T102" fmla="*/ 1 w 40"/>
                  <a:gd name="T103" fmla="*/ 6 h 28"/>
                  <a:gd name="T104" fmla="*/ 2 w 40"/>
                  <a:gd name="T105" fmla="*/ 4 h 28"/>
                  <a:gd name="T106" fmla="*/ 5 w 40"/>
                  <a:gd name="T107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" h="28">
                    <a:moveTo>
                      <a:pt x="32" y="20"/>
                    </a:moveTo>
                    <a:lnTo>
                      <a:pt x="32" y="21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2" y="20"/>
                    </a:lnTo>
                    <a:close/>
                    <a:moveTo>
                      <a:pt x="6" y="0"/>
                    </a:moveTo>
                    <a:lnTo>
                      <a:pt x="9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2" y="9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6" y="8"/>
                    </a:lnTo>
                    <a:lnTo>
                      <a:pt x="18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9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7" y="3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29" y="8"/>
                    </a:lnTo>
                    <a:lnTo>
                      <a:pt x="30" y="11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7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3" y="11"/>
                    </a:lnTo>
                    <a:lnTo>
                      <a:pt x="23" y="12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8" y="12"/>
                    </a:lnTo>
                    <a:lnTo>
                      <a:pt x="17" y="14"/>
                    </a:lnTo>
                    <a:lnTo>
                      <a:pt x="17" y="15"/>
                    </a:lnTo>
                    <a:lnTo>
                      <a:pt x="19" y="14"/>
                    </a:lnTo>
                    <a:lnTo>
                      <a:pt x="22" y="15"/>
                    </a:lnTo>
                    <a:lnTo>
                      <a:pt x="24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5" y="18"/>
                    </a:lnTo>
                    <a:lnTo>
                      <a:pt x="36" y="20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2"/>
                    </a:lnTo>
                    <a:lnTo>
                      <a:pt x="40" y="23"/>
                    </a:lnTo>
                    <a:lnTo>
                      <a:pt x="36" y="28"/>
                    </a:lnTo>
                    <a:lnTo>
                      <a:pt x="32" y="27"/>
                    </a:lnTo>
                    <a:lnTo>
                      <a:pt x="27" y="26"/>
                    </a:lnTo>
                    <a:lnTo>
                      <a:pt x="23" y="23"/>
                    </a:lnTo>
                    <a:lnTo>
                      <a:pt x="21" y="22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6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3" y="16"/>
                    </a:lnTo>
                    <a:lnTo>
                      <a:pt x="10" y="15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7" name="Freeform 132"/>
              <p:cNvSpPr/>
              <p:nvPr/>
            </p:nvSpPr>
            <p:spPr bwMode="auto">
              <a:xfrm>
                <a:off x="7237413" y="1516063"/>
                <a:ext cx="0" cy="158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1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8" name="Rectangle 133"/>
              <p:cNvSpPr>
                <a:spLocks noChangeArrowheads="1"/>
              </p:cNvSpPr>
              <p:nvPr/>
            </p:nvSpPr>
            <p:spPr bwMode="auto">
              <a:xfrm>
                <a:off x="7278688" y="145097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9" name="Rectangle 134"/>
              <p:cNvSpPr>
                <a:spLocks noChangeArrowheads="1"/>
              </p:cNvSpPr>
              <p:nvPr/>
            </p:nvSpPr>
            <p:spPr bwMode="auto">
              <a:xfrm>
                <a:off x="7237413" y="151765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0" name="Rectangle 135"/>
              <p:cNvSpPr>
                <a:spLocks noChangeArrowheads="1"/>
              </p:cNvSpPr>
              <p:nvPr/>
            </p:nvSpPr>
            <p:spPr bwMode="auto">
              <a:xfrm>
                <a:off x="7232651" y="152717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1" name="Rectangle 136"/>
              <p:cNvSpPr>
                <a:spLocks noChangeArrowheads="1"/>
              </p:cNvSpPr>
              <p:nvPr/>
            </p:nvSpPr>
            <p:spPr bwMode="auto">
              <a:xfrm>
                <a:off x="7292976" y="144145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2" name="Freeform 137"/>
              <p:cNvSpPr/>
              <p:nvPr/>
            </p:nvSpPr>
            <p:spPr bwMode="auto">
              <a:xfrm>
                <a:off x="7265988" y="1484313"/>
                <a:ext cx="1588" cy="0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1 h 1"/>
                  <a:gd name="T10" fmla="*/ 1 w 3"/>
                  <a:gd name="T11" fmla="*/ 1 h 1"/>
                  <a:gd name="T12" fmla="*/ 0 w 3"/>
                  <a:gd name="T13" fmla="*/ 1 h 1"/>
                  <a:gd name="T14" fmla="*/ 0 w 3"/>
                  <a:gd name="T15" fmla="*/ 0 h 1"/>
                  <a:gd name="T16" fmla="*/ 1 w 3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3" name="Freeform 138"/>
              <p:cNvSpPr/>
              <p:nvPr/>
            </p:nvSpPr>
            <p:spPr bwMode="auto">
              <a:xfrm>
                <a:off x="7308851" y="1454150"/>
                <a:ext cx="0" cy="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4" name="Rectangle 139"/>
              <p:cNvSpPr>
                <a:spLocks noChangeArrowheads="1"/>
              </p:cNvSpPr>
              <p:nvPr/>
            </p:nvSpPr>
            <p:spPr bwMode="auto">
              <a:xfrm>
                <a:off x="7288213" y="1500188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5" name="Freeform 140"/>
              <p:cNvSpPr/>
              <p:nvPr/>
            </p:nvSpPr>
            <p:spPr bwMode="auto">
              <a:xfrm>
                <a:off x="7281863" y="1428750"/>
                <a:ext cx="7938" cy="9525"/>
              </a:xfrm>
              <a:custGeom>
                <a:avLst/>
                <a:gdLst>
                  <a:gd name="T0" fmla="*/ 3 w 16"/>
                  <a:gd name="T1" fmla="*/ 0 h 17"/>
                  <a:gd name="T2" fmla="*/ 4 w 16"/>
                  <a:gd name="T3" fmla="*/ 0 h 17"/>
                  <a:gd name="T4" fmla="*/ 4 w 16"/>
                  <a:gd name="T5" fmla="*/ 1 h 17"/>
                  <a:gd name="T6" fmla="*/ 5 w 16"/>
                  <a:gd name="T7" fmla="*/ 2 h 17"/>
                  <a:gd name="T8" fmla="*/ 7 w 16"/>
                  <a:gd name="T9" fmla="*/ 2 h 17"/>
                  <a:gd name="T10" fmla="*/ 7 w 16"/>
                  <a:gd name="T11" fmla="*/ 4 h 17"/>
                  <a:gd name="T12" fmla="*/ 5 w 16"/>
                  <a:gd name="T13" fmla="*/ 5 h 17"/>
                  <a:gd name="T14" fmla="*/ 7 w 16"/>
                  <a:gd name="T15" fmla="*/ 6 h 17"/>
                  <a:gd name="T16" fmla="*/ 8 w 16"/>
                  <a:gd name="T17" fmla="*/ 6 h 17"/>
                  <a:gd name="T18" fmla="*/ 8 w 16"/>
                  <a:gd name="T19" fmla="*/ 5 h 17"/>
                  <a:gd name="T20" fmla="*/ 8 w 16"/>
                  <a:gd name="T21" fmla="*/ 4 h 17"/>
                  <a:gd name="T22" fmla="*/ 8 w 16"/>
                  <a:gd name="T23" fmla="*/ 2 h 17"/>
                  <a:gd name="T24" fmla="*/ 9 w 16"/>
                  <a:gd name="T25" fmla="*/ 4 h 17"/>
                  <a:gd name="T26" fmla="*/ 10 w 16"/>
                  <a:gd name="T27" fmla="*/ 5 h 17"/>
                  <a:gd name="T28" fmla="*/ 11 w 16"/>
                  <a:gd name="T29" fmla="*/ 5 h 17"/>
                  <a:gd name="T30" fmla="*/ 11 w 16"/>
                  <a:gd name="T31" fmla="*/ 6 h 17"/>
                  <a:gd name="T32" fmla="*/ 11 w 16"/>
                  <a:gd name="T33" fmla="*/ 7 h 17"/>
                  <a:gd name="T34" fmla="*/ 10 w 16"/>
                  <a:gd name="T35" fmla="*/ 9 h 17"/>
                  <a:gd name="T36" fmla="*/ 10 w 16"/>
                  <a:gd name="T37" fmla="*/ 10 h 17"/>
                  <a:gd name="T38" fmla="*/ 13 w 16"/>
                  <a:gd name="T39" fmla="*/ 11 h 17"/>
                  <a:gd name="T40" fmla="*/ 14 w 16"/>
                  <a:gd name="T41" fmla="*/ 10 h 17"/>
                  <a:gd name="T42" fmla="*/ 14 w 16"/>
                  <a:gd name="T43" fmla="*/ 10 h 17"/>
                  <a:gd name="T44" fmla="*/ 15 w 16"/>
                  <a:gd name="T45" fmla="*/ 11 h 17"/>
                  <a:gd name="T46" fmla="*/ 15 w 16"/>
                  <a:gd name="T47" fmla="*/ 12 h 17"/>
                  <a:gd name="T48" fmla="*/ 15 w 16"/>
                  <a:gd name="T49" fmla="*/ 13 h 17"/>
                  <a:gd name="T50" fmla="*/ 16 w 16"/>
                  <a:gd name="T51" fmla="*/ 15 h 17"/>
                  <a:gd name="T52" fmla="*/ 16 w 16"/>
                  <a:gd name="T53" fmla="*/ 15 h 17"/>
                  <a:gd name="T54" fmla="*/ 15 w 16"/>
                  <a:gd name="T55" fmla="*/ 15 h 17"/>
                  <a:gd name="T56" fmla="*/ 15 w 16"/>
                  <a:gd name="T57" fmla="*/ 16 h 17"/>
                  <a:gd name="T58" fmla="*/ 15 w 16"/>
                  <a:gd name="T59" fmla="*/ 15 h 17"/>
                  <a:gd name="T60" fmla="*/ 15 w 16"/>
                  <a:gd name="T61" fmla="*/ 13 h 17"/>
                  <a:gd name="T62" fmla="*/ 15 w 16"/>
                  <a:gd name="T63" fmla="*/ 12 h 17"/>
                  <a:gd name="T64" fmla="*/ 14 w 16"/>
                  <a:gd name="T65" fmla="*/ 12 h 17"/>
                  <a:gd name="T66" fmla="*/ 11 w 16"/>
                  <a:gd name="T67" fmla="*/ 12 h 17"/>
                  <a:gd name="T68" fmla="*/ 7 w 16"/>
                  <a:gd name="T69" fmla="*/ 17 h 17"/>
                  <a:gd name="T70" fmla="*/ 8 w 16"/>
                  <a:gd name="T71" fmla="*/ 16 h 17"/>
                  <a:gd name="T72" fmla="*/ 8 w 16"/>
                  <a:gd name="T73" fmla="*/ 15 h 17"/>
                  <a:gd name="T74" fmla="*/ 8 w 16"/>
                  <a:gd name="T75" fmla="*/ 13 h 17"/>
                  <a:gd name="T76" fmla="*/ 9 w 16"/>
                  <a:gd name="T77" fmla="*/ 12 h 17"/>
                  <a:gd name="T78" fmla="*/ 11 w 16"/>
                  <a:gd name="T79" fmla="*/ 11 h 17"/>
                  <a:gd name="T80" fmla="*/ 8 w 16"/>
                  <a:gd name="T81" fmla="*/ 9 h 17"/>
                  <a:gd name="T82" fmla="*/ 7 w 16"/>
                  <a:gd name="T83" fmla="*/ 10 h 17"/>
                  <a:gd name="T84" fmla="*/ 5 w 16"/>
                  <a:gd name="T85" fmla="*/ 12 h 17"/>
                  <a:gd name="T86" fmla="*/ 5 w 16"/>
                  <a:gd name="T87" fmla="*/ 15 h 17"/>
                  <a:gd name="T88" fmla="*/ 4 w 16"/>
                  <a:gd name="T89" fmla="*/ 17 h 17"/>
                  <a:gd name="T90" fmla="*/ 3 w 16"/>
                  <a:gd name="T91" fmla="*/ 13 h 17"/>
                  <a:gd name="T92" fmla="*/ 2 w 16"/>
                  <a:gd name="T93" fmla="*/ 10 h 17"/>
                  <a:gd name="T94" fmla="*/ 0 w 16"/>
                  <a:gd name="T95" fmla="*/ 6 h 17"/>
                  <a:gd name="T96" fmla="*/ 2 w 16"/>
                  <a:gd name="T97" fmla="*/ 4 h 17"/>
                  <a:gd name="T98" fmla="*/ 2 w 16"/>
                  <a:gd name="T99" fmla="*/ 0 h 17"/>
                  <a:gd name="T100" fmla="*/ 3 w 16"/>
                  <a:gd name="T10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" h="17">
                    <a:moveTo>
                      <a:pt x="3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7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11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5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4" y="12"/>
                    </a:lnTo>
                    <a:lnTo>
                      <a:pt x="11" y="12"/>
                    </a:lnTo>
                    <a:lnTo>
                      <a:pt x="7" y="17"/>
                    </a:lnTo>
                    <a:lnTo>
                      <a:pt x="8" y="16"/>
                    </a:lnTo>
                    <a:lnTo>
                      <a:pt x="8" y="15"/>
                    </a:lnTo>
                    <a:lnTo>
                      <a:pt x="8" y="13"/>
                    </a:lnTo>
                    <a:lnTo>
                      <a:pt x="9" y="12"/>
                    </a:lnTo>
                    <a:lnTo>
                      <a:pt x="11" y="11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3" y="13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6" name="Rectangle 141"/>
              <p:cNvSpPr>
                <a:spLocks noChangeArrowheads="1"/>
              </p:cNvSpPr>
              <p:nvPr/>
            </p:nvSpPr>
            <p:spPr bwMode="auto">
              <a:xfrm>
                <a:off x="7305676" y="1446213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7" name="Freeform 142"/>
              <p:cNvSpPr/>
              <p:nvPr/>
            </p:nvSpPr>
            <p:spPr bwMode="auto">
              <a:xfrm>
                <a:off x="7235826" y="1574800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8" name="Freeform 143"/>
              <p:cNvSpPr/>
              <p:nvPr/>
            </p:nvSpPr>
            <p:spPr bwMode="auto">
              <a:xfrm>
                <a:off x="7269163" y="1536700"/>
                <a:ext cx="1588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9" name="Freeform 144"/>
              <p:cNvSpPr/>
              <p:nvPr/>
            </p:nvSpPr>
            <p:spPr bwMode="auto">
              <a:xfrm>
                <a:off x="7256463" y="1482725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0" name="Rectangle 145"/>
              <p:cNvSpPr>
                <a:spLocks noChangeArrowheads="1"/>
              </p:cNvSpPr>
              <p:nvPr/>
            </p:nvSpPr>
            <p:spPr bwMode="auto">
              <a:xfrm>
                <a:off x="7265988" y="1522413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1" name="Freeform 146"/>
              <p:cNvSpPr/>
              <p:nvPr/>
            </p:nvSpPr>
            <p:spPr bwMode="auto">
              <a:xfrm>
                <a:off x="7262813" y="1517650"/>
                <a:ext cx="6350" cy="6350"/>
              </a:xfrm>
              <a:custGeom>
                <a:avLst/>
                <a:gdLst>
                  <a:gd name="T0" fmla="*/ 11 w 13"/>
                  <a:gd name="T1" fmla="*/ 0 h 12"/>
                  <a:gd name="T2" fmla="*/ 12 w 13"/>
                  <a:gd name="T3" fmla="*/ 1 h 12"/>
                  <a:gd name="T4" fmla="*/ 13 w 13"/>
                  <a:gd name="T5" fmla="*/ 2 h 12"/>
                  <a:gd name="T6" fmla="*/ 12 w 13"/>
                  <a:gd name="T7" fmla="*/ 4 h 12"/>
                  <a:gd name="T8" fmla="*/ 12 w 13"/>
                  <a:gd name="T9" fmla="*/ 6 h 12"/>
                  <a:gd name="T10" fmla="*/ 12 w 13"/>
                  <a:gd name="T11" fmla="*/ 7 h 12"/>
                  <a:gd name="T12" fmla="*/ 11 w 13"/>
                  <a:gd name="T13" fmla="*/ 7 h 12"/>
                  <a:gd name="T14" fmla="*/ 11 w 13"/>
                  <a:gd name="T15" fmla="*/ 8 h 12"/>
                  <a:gd name="T16" fmla="*/ 10 w 13"/>
                  <a:gd name="T17" fmla="*/ 9 h 12"/>
                  <a:gd name="T18" fmla="*/ 8 w 13"/>
                  <a:gd name="T19" fmla="*/ 9 h 12"/>
                  <a:gd name="T20" fmla="*/ 7 w 13"/>
                  <a:gd name="T21" fmla="*/ 8 h 12"/>
                  <a:gd name="T22" fmla="*/ 7 w 13"/>
                  <a:gd name="T23" fmla="*/ 8 h 12"/>
                  <a:gd name="T24" fmla="*/ 6 w 13"/>
                  <a:gd name="T25" fmla="*/ 9 h 12"/>
                  <a:gd name="T26" fmla="*/ 5 w 13"/>
                  <a:gd name="T27" fmla="*/ 10 h 12"/>
                  <a:gd name="T28" fmla="*/ 6 w 13"/>
                  <a:gd name="T29" fmla="*/ 10 h 12"/>
                  <a:gd name="T30" fmla="*/ 2 w 13"/>
                  <a:gd name="T31" fmla="*/ 8 h 12"/>
                  <a:gd name="T32" fmla="*/ 0 w 13"/>
                  <a:gd name="T33" fmla="*/ 12 h 12"/>
                  <a:gd name="T34" fmla="*/ 1 w 13"/>
                  <a:gd name="T35" fmla="*/ 8 h 12"/>
                  <a:gd name="T36" fmla="*/ 2 w 13"/>
                  <a:gd name="T37" fmla="*/ 7 h 12"/>
                  <a:gd name="T38" fmla="*/ 4 w 13"/>
                  <a:gd name="T39" fmla="*/ 8 h 12"/>
                  <a:gd name="T40" fmla="*/ 5 w 13"/>
                  <a:gd name="T41" fmla="*/ 8 h 12"/>
                  <a:gd name="T42" fmla="*/ 6 w 13"/>
                  <a:gd name="T43" fmla="*/ 8 h 12"/>
                  <a:gd name="T44" fmla="*/ 6 w 13"/>
                  <a:gd name="T45" fmla="*/ 7 h 12"/>
                  <a:gd name="T46" fmla="*/ 5 w 13"/>
                  <a:gd name="T47" fmla="*/ 6 h 12"/>
                  <a:gd name="T48" fmla="*/ 5 w 13"/>
                  <a:gd name="T49" fmla="*/ 4 h 12"/>
                  <a:gd name="T50" fmla="*/ 4 w 13"/>
                  <a:gd name="T51" fmla="*/ 4 h 12"/>
                  <a:gd name="T52" fmla="*/ 2 w 13"/>
                  <a:gd name="T53" fmla="*/ 4 h 12"/>
                  <a:gd name="T54" fmla="*/ 2 w 13"/>
                  <a:gd name="T55" fmla="*/ 4 h 12"/>
                  <a:gd name="T56" fmla="*/ 4 w 13"/>
                  <a:gd name="T57" fmla="*/ 3 h 12"/>
                  <a:gd name="T58" fmla="*/ 5 w 13"/>
                  <a:gd name="T59" fmla="*/ 2 h 12"/>
                  <a:gd name="T60" fmla="*/ 5 w 13"/>
                  <a:gd name="T61" fmla="*/ 1 h 12"/>
                  <a:gd name="T62" fmla="*/ 7 w 13"/>
                  <a:gd name="T63" fmla="*/ 2 h 12"/>
                  <a:gd name="T64" fmla="*/ 8 w 13"/>
                  <a:gd name="T65" fmla="*/ 1 h 12"/>
                  <a:gd name="T66" fmla="*/ 11 w 13"/>
                  <a:gd name="T67" fmla="*/ 0 h 12"/>
                  <a:gd name="T68" fmla="*/ 11 w 13"/>
                  <a:gd name="T6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" h="12">
                    <a:moveTo>
                      <a:pt x="11" y="0"/>
                    </a:moveTo>
                    <a:lnTo>
                      <a:pt x="12" y="1"/>
                    </a:lnTo>
                    <a:lnTo>
                      <a:pt x="13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6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2" name="Rectangle 147"/>
              <p:cNvSpPr>
                <a:spLocks noChangeArrowheads="1"/>
              </p:cNvSpPr>
              <p:nvPr/>
            </p:nvSpPr>
            <p:spPr bwMode="auto">
              <a:xfrm>
                <a:off x="7269163" y="15208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3" name="Freeform 148"/>
              <p:cNvSpPr/>
              <p:nvPr/>
            </p:nvSpPr>
            <p:spPr bwMode="auto">
              <a:xfrm>
                <a:off x="7212013" y="1547813"/>
                <a:ext cx="1588" cy="15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2 w 2"/>
                  <a:gd name="T5" fmla="*/ 3 h 3"/>
                  <a:gd name="T6" fmla="*/ 1 w 2"/>
                  <a:gd name="T7" fmla="*/ 3 h 3"/>
                  <a:gd name="T8" fmla="*/ 1 w 2"/>
                  <a:gd name="T9" fmla="*/ 2 h 3"/>
                  <a:gd name="T10" fmla="*/ 0 w 2"/>
                  <a:gd name="T11" fmla="*/ 1 h 3"/>
                  <a:gd name="T12" fmla="*/ 0 w 2"/>
                  <a:gd name="T13" fmla="*/ 0 h 3"/>
                  <a:gd name="T14" fmla="*/ 1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4" name="Freeform 149"/>
              <p:cNvSpPr/>
              <p:nvPr/>
            </p:nvSpPr>
            <p:spPr bwMode="auto">
              <a:xfrm>
                <a:off x="7280276" y="1476375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5" name="Freeform 150"/>
              <p:cNvSpPr/>
              <p:nvPr/>
            </p:nvSpPr>
            <p:spPr bwMode="auto">
              <a:xfrm>
                <a:off x="7265988" y="1517650"/>
                <a:ext cx="0" cy="0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6" name="Freeform 151"/>
              <p:cNvSpPr/>
              <p:nvPr/>
            </p:nvSpPr>
            <p:spPr bwMode="auto">
              <a:xfrm>
                <a:off x="7285038" y="1476375"/>
                <a:ext cx="1588" cy="1588"/>
              </a:xfrm>
              <a:custGeom>
                <a:avLst/>
                <a:gdLst>
                  <a:gd name="T0" fmla="*/ 3 w 4"/>
                  <a:gd name="T1" fmla="*/ 0 h 3"/>
                  <a:gd name="T2" fmla="*/ 3 w 4"/>
                  <a:gd name="T3" fmla="*/ 0 h 3"/>
                  <a:gd name="T4" fmla="*/ 4 w 4"/>
                  <a:gd name="T5" fmla="*/ 1 h 3"/>
                  <a:gd name="T6" fmla="*/ 4 w 4"/>
                  <a:gd name="T7" fmla="*/ 3 h 3"/>
                  <a:gd name="T8" fmla="*/ 2 w 4"/>
                  <a:gd name="T9" fmla="*/ 3 h 3"/>
                  <a:gd name="T10" fmla="*/ 0 w 4"/>
                  <a:gd name="T11" fmla="*/ 3 h 3"/>
                  <a:gd name="T12" fmla="*/ 2 w 4"/>
                  <a:gd name="T13" fmla="*/ 1 h 3"/>
                  <a:gd name="T14" fmla="*/ 3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3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7" name="Freeform 152"/>
              <p:cNvSpPr>
                <a:spLocks noEditPoints="1"/>
              </p:cNvSpPr>
              <p:nvPr/>
            </p:nvSpPr>
            <p:spPr bwMode="auto">
              <a:xfrm>
                <a:off x="7104063" y="1438275"/>
                <a:ext cx="204788" cy="141288"/>
              </a:xfrm>
              <a:custGeom>
                <a:avLst/>
                <a:gdLst>
                  <a:gd name="T0" fmla="*/ 251 w 389"/>
                  <a:gd name="T1" fmla="*/ 208 h 267"/>
                  <a:gd name="T2" fmla="*/ 283 w 389"/>
                  <a:gd name="T3" fmla="*/ 199 h 267"/>
                  <a:gd name="T4" fmla="*/ 277 w 389"/>
                  <a:gd name="T5" fmla="*/ 222 h 267"/>
                  <a:gd name="T6" fmla="*/ 288 w 389"/>
                  <a:gd name="T7" fmla="*/ 220 h 267"/>
                  <a:gd name="T8" fmla="*/ 313 w 389"/>
                  <a:gd name="T9" fmla="*/ 125 h 267"/>
                  <a:gd name="T10" fmla="*/ 290 w 389"/>
                  <a:gd name="T11" fmla="*/ 157 h 267"/>
                  <a:gd name="T12" fmla="*/ 311 w 389"/>
                  <a:gd name="T13" fmla="*/ 169 h 267"/>
                  <a:gd name="T14" fmla="*/ 331 w 389"/>
                  <a:gd name="T15" fmla="*/ 179 h 267"/>
                  <a:gd name="T16" fmla="*/ 322 w 389"/>
                  <a:gd name="T17" fmla="*/ 160 h 267"/>
                  <a:gd name="T18" fmla="*/ 323 w 389"/>
                  <a:gd name="T19" fmla="*/ 131 h 267"/>
                  <a:gd name="T20" fmla="*/ 334 w 389"/>
                  <a:gd name="T21" fmla="*/ 73 h 267"/>
                  <a:gd name="T22" fmla="*/ 339 w 389"/>
                  <a:gd name="T23" fmla="*/ 96 h 267"/>
                  <a:gd name="T24" fmla="*/ 357 w 389"/>
                  <a:gd name="T25" fmla="*/ 79 h 267"/>
                  <a:gd name="T26" fmla="*/ 361 w 389"/>
                  <a:gd name="T27" fmla="*/ 20 h 267"/>
                  <a:gd name="T28" fmla="*/ 368 w 389"/>
                  <a:gd name="T29" fmla="*/ 33 h 267"/>
                  <a:gd name="T30" fmla="*/ 379 w 389"/>
                  <a:gd name="T31" fmla="*/ 18 h 267"/>
                  <a:gd name="T32" fmla="*/ 382 w 389"/>
                  <a:gd name="T33" fmla="*/ 40 h 267"/>
                  <a:gd name="T34" fmla="*/ 379 w 389"/>
                  <a:gd name="T35" fmla="*/ 68 h 267"/>
                  <a:gd name="T36" fmla="*/ 370 w 389"/>
                  <a:gd name="T37" fmla="*/ 90 h 267"/>
                  <a:gd name="T38" fmla="*/ 348 w 389"/>
                  <a:gd name="T39" fmla="*/ 111 h 267"/>
                  <a:gd name="T40" fmla="*/ 344 w 389"/>
                  <a:gd name="T41" fmla="*/ 164 h 267"/>
                  <a:gd name="T42" fmla="*/ 318 w 389"/>
                  <a:gd name="T43" fmla="*/ 198 h 267"/>
                  <a:gd name="T44" fmla="*/ 301 w 389"/>
                  <a:gd name="T45" fmla="*/ 207 h 267"/>
                  <a:gd name="T46" fmla="*/ 289 w 389"/>
                  <a:gd name="T47" fmla="*/ 258 h 267"/>
                  <a:gd name="T48" fmla="*/ 260 w 389"/>
                  <a:gd name="T49" fmla="*/ 259 h 267"/>
                  <a:gd name="T50" fmla="*/ 239 w 389"/>
                  <a:gd name="T51" fmla="*/ 260 h 267"/>
                  <a:gd name="T52" fmla="*/ 230 w 389"/>
                  <a:gd name="T53" fmla="*/ 239 h 267"/>
                  <a:gd name="T54" fmla="*/ 215 w 389"/>
                  <a:gd name="T55" fmla="*/ 208 h 267"/>
                  <a:gd name="T56" fmla="*/ 191 w 389"/>
                  <a:gd name="T57" fmla="*/ 207 h 267"/>
                  <a:gd name="T58" fmla="*/ 168 w 389"/>
                  <a:gd name="T59" fmla="*/ 191 h 267"/>
                  <a:gd name="T60" fmla="*/ 137 w 389"/>
                  <a:gd name="T61" fmla="*/ 171 h 267"/>
                  <a:gd name="T62" fmla="*/ 110 w 389"/>
                  <a:gd name="T63" fmla="*/ 143 h 267"/>
                  <a:gd name="T64" fmla="*/ 54 w 389"/>
                  <a:gd name="T65" fmla="*/ 120 h 267"/>
                  <a:gd name="T66" fmla="*/ 8 w 389"/>
                  <a:gd name="T67" fmla="*/ 86 h 267"/>
                  <a:gd name="T68" fmla="*/ 38 w 389"/>
                  <a:gd name="T69" fmla="*/ 78 h 267"/>
                  <a:gd name="T70" fmla="*/ 75 w 389"/>
                  <a:gd name="T71" fmla="*/ 105 h 267"/>
                  <a:gd name="T72" fmla="*/ 122 w 389"/>
                  <a:gd name="T73" fmla="*/ 117 h 267"/>
                  <a:gd name="T74" fmla="*/ 145 w 389"/>
                  <a:gd name="T75" fmla="*/ 132 h 267"/>
                  <a:gd name="T76" fmla="*/ 177 w 389"/>
                  <a:gd name="T77" fmla="*/ 148 h 267"/>
                  <a:gd name="T78" fmla="*/ 207 w 389"/>
                  <a:gd name="T79" fmla="*/ 160 h 267"/>
                  <a:gd name="T80" fmla="*/ 230 w 389"/>
                  <a:gd name="T81" fmla="*/ 163 h 267"/>
                  <a:gd name="T82" fmla="*/ 207 w 389"/>
                  <a:gd name="T83" fmla="*/ 157 h 267"/>
                  <a:gd name="T84" fmla="*/ 219 w 389"/>
                  <a:gd name="T85" fmla="*/ 145 h 267"/>
                  <a:gd name="T86" fmla="*/ 239 w 389"/>
                  <a:gd name="T87" fmla="*/ 156 h 267"/>
                  <a:gd name="T88" fmla="*/ 241 w 389"/>
                  <a:gd name="T89" fmla="*/ 174 h 267"/>
                  <a:gd name="T90" fmla="*/ 245 w 389"/>
                  <a:gd name="T91" fmla="*/ 171 h 267"/>
                  <a:gd name="T92" fmla="*/ 246 w 389"/>
                  <a:gd name="T93" fmla="*/ 164 h 267"/>
                  <a:gd name="T94" fmla="*/ 251 w 389"/>
                  <a:gd name="T95" fmla="*/ 159 h 267"/>
                  <a:gd name="T96" fmla="*/ 252 w 389"/>
                  <a:gd name="T97" fmla="*/ 165 h 267"/>
                  <a:gd name="T98" fmla="*/ 266 w 389"/>
                  <a:gd name="T99" fmla="*/ 165 h 267"/>
                  <a:gd name="T100" fmla="*/ 257 w 389"/>
                  <a:gd name="T101" fmla="*/ 160 h 267"/>
                  <a:gd name="T102" fmla="*/ 262 w 389"/>
                  <a:gd name="T103" fmla="*/ 150 h 267"/>
                  <a:gd name="T104" fmla="*/ 269 w 389"/>
                  <a:gd name="T105" fmla="*/ 131 h 267"/>
                  <a:gd name="T106" fmla="*/ 279 w 389"/>
                  <a:gd name="T107" fmla="*/ 145 h 267"/>
                  <a:gd name="T108" fmla="*/ 271 w 389"/>
                  <a:gd name="T109" fmla="*/ 113 h 267"/>
                  <a:gd name="T110" fmla="*/ 284 w 389"/>
                  <a:gd name="T111" fmla="*/ 120 h 267"/>
                  <a:gd name="T112" fmla="*/ 291 w 389"/>
                  <a:gd name="T113" fmla="*/ 96 h 267"/>
                  <a:gd name="T114" fmla="*/ 297 w 389"/>
                  <a:gd name="T115" fmla="*/ 95 h 267"/>
                  <a:gd name="T116" fmla="*/ 309 w 389"/>
                  <a:gd name="T117" fmla="*/ 50 h 267"/>
                  <a:gd name="T118" fmla="*/ 316 w 389"/>
                  <a:gd name="T119" fmla="*/ 44 h 267"/>
                  <a:gd name="T120" fmla="*/ 319 w 389"/>
                  <a:gd name="T121" fmla="*/ 22 h 267"/>
                  <a:gd name="T122" fmla="*/ 325 w 389"/>
                  <a:gd name="T123" fmla="*/ 18 h 267"/>
                  <a:gd name="T124" fmla="*/ 345 w 389"/>
                  <a:gd name="T125" fmla="*/ 6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9" h="267">
                    <a:moveTo>
                      <a:pt x="271" y="224"/>
                    </a:moveTo>
                    <a:lnTo>
                      <a:pt x="269" y="227"/>
                    </a:lnTo>
                    <a:lnTo>
                      <a:pt x="269" y="227"/>
                    </a:lnTo>
                    <a:lnTo>
                      <a:pt x="269" y="230"/>
                    </a:lnTo>
                    <a:lnTo>
                      <a:pt x="271" y="228"/>
                    </a:lnTo>
                    <a:lnTo>
                      <a:pt x="271" y="227"/>
                    </a:lnTo>
                    <a:lnTo>
                      <a:pt x="271" y="226"/>
                    </a:lnTo>
                    <a:lnTo>
                      <a:pt x="271" y="224"/>
                    </a:lnTo>
                    <a:close/>
                    <a:moveTo>
                      <a:pt x="246" y="222"/>
                    </a:moveTo>
                    <a:lnTo>
                      <a:pt x="246" y="224"/>
                    </a:lnTo>
                    <a:lnTo>
                      <a:pt x="246" y="225"/>
                    </a:lnTo>
                    <a:lnTo>
                      <a:pt x="247" y="227"/>
                    </a:lnTo>
                    <a:lnTo>
                      <a:pt x="247" y="230"/>
                    </a:lnTo>
                    <a:lnTo>
                      <a:pt x="246" y="227"/>
                    </a:lnTo>
                    <a:lnTo>
                      <a:pt x="246" y="227"/>
                    </a:lnTo>
                    <a:lnTo>
                      <a:pt x="245" y="227"/>
                    </a:lnTo>
                    <a:lnTo>
                      <a:pt x="245" y="228"/>
                    </a:lnTo>
                    <a:lnTo>
                      <a:pt x="244" y="230"/>
                    </a:lnTo>
                    <a:lnTo>
                      <a:pt x="244" y="230"/>
                    </a:lnTo>
                    <a:lnTo>
                      <a:pt x="243" y="231"/>
                    </a:lnTo>
                    <a:lnTo>
                      <a:pt x="243" y="230"/>
                    </a:lnTo>
                    <a:lnTo>
                      <a:pt x="243" y="232"/>
                    </a:lnTo>
                    <a:lnTo>
                      <a:pt x="243" y="233"/>
                    </a:lnTo>
                    <a:lnTo>
                      <a:pt x="244" y="235"/>
                    </a:lnTo>
                    <a:lnTo>
                      <a:pt x="246" y="235"/>
                    </a:lnTo>
                    <a:lnTo>
                      <a:pt x="246" y="235"/>
                    </a:lnTo>
                    <a:lnTo>
                      <a:pt x="247" y="232"/>
                    </a:lnTo>
                    <a:lnTo>
                      <a:pt x="249" y="231"/>
                    </a:lnTo>
                    <a:lnTo>
                      <a:pt x="249" y="231"/>
                    </a:lnTo>
                    <a:lnTo>
                      <a:pt x="250" y="230"/>
                    </a:lnTo>
                    <a:lnTo>
                      <a:pt x="251" y="228"/>
                    </a:lnTo>
                    <a:lnTo>
                      <a:pt x="251" y="226"/>
                    </a:lnTo>
                    <a:lnTo>
                      <a:pt x="250" y="225"/>
                    </a:lnTo>
                    <a:lnTo>
                      <a:pt x="249" y="224"/>
                    </a:lnTo>
                    <a:lnTo>
                      <a:pt x="246" y="222"/>
                    </a:lnTo>
                    <a:close/>
                    <a:moveTo>
                      <a:pt x="229" y="211"/>
                    </a:moveTo>
                    <a:lnTo>
                      <a:pt x="229" y="214"/>
                    </a:lnTo>
                    <a:lnTo>
                      <a:pt x="230" y="215"/>
                    </a:lnTo>
                    <a:lnTo>
                      <a:pt x="232" y="213"/>
                    </a:lnTo>
                    <a:lnTo>
                      <a:pt x="229" y="211"/>
                    </a:lnTo>
                    <a:close/>
                    <a:moveTo>
                      <a:pt x="251" y="208"/>
                    </a:moveTo>
                    <a:lnTo>
                      <a:pt x="254" y="211"/>
                    </a:lnTo>
                    <a:lnTo>
                      <a:pt x="256" y="215"/>
                    </a:lnTo>
                    <a:lnTo>
                      <a:pt x="258" y="219"/>
                    </a:lnTo>
                    <a:lnTo>
                      <a:pt x="260" y="221"/>
                    </a:lnTo>
                    <a:lnTo>
                      <a:pt x="261" y="224"/>
                    </a:lnTo>
                    <a:lnTo>
                      <a:pt x="262" y="226"/>
                    </a:lnTo>
                    <a:lnTo>
                      <a:pt x="261" y="227"/>
                    </a:lnTo>
                    <a:lnTo>
                      <a:pt x="261" y="227"/>
                    </a:lnTo>
                    <a:lnTo>
                      <a:pt x="258" y="227"/>
                    </a:lnTo>
                    <a:lnTo>
                      <a:pt x="255" y="226"/>
                    </a:lnTo>
                    <a:lnTo>
                      <a:pt x="255" y="227"/>
                    </a:lnTo>
                    <a:lnTo>
                      <a:pt x="256" y="228"/>
                    </a:lnTo>
                    <a:lnTo>
                      <a:pt x="258" y="230"/>
                    </a:lnTo>
                    <a:lnTo>
                      <a:pt x="262" y="230"/>
                    </a:lnTo>
                    <a:lnTo>
                      <a:pt x="262" y="228"/>
                    </a:lnTo>
                    <a:lnTo>
                      <a:pt x="263" y="226"/>
                    </a:lnTo>
                    <a:lnTo>
                      <a:pt x="263" y="224"/>
                    </a:lnTo>
                    <a:lnTo>
                      <a:pt x="263" y="220"/>
                    </a:lnTo>
                    <a:lnTo>
                      <a:pt x="263" y="216"/>
                    </a:lnTo>
                    <a:lnTo>
                      <a:pt x="263" y="214"/>
                    </a:lnTo>
                    <a:lnTo>
                      <a:pt x="263" y="211"/>
                    </a:lnTo>
                    <a:lnTo>
                      <a:pt x="263" y="210"/>
                    </a:lnTo>
                    <a:lnTo>
                      <a:pt x="262" y="209"/>
                    </a:lnTo>
                    <a:lnTo>
                      <a:pt x="262" y="209"/>
                    </a:lnTo>
                    <a:lnTo>
                      <a:pt x="262" y="210"/>
                    </a:lnTo>
                    <a:lnTo>
                      <a:pt x="261" y="211"/>
                    </a:lnTo>
                    <a:lnTo>
                      <a:pt x="261" y="211"/>
                    </a:lnTo>
                    <a:lnTo>
                      <a:pt x="262" y="214"/>
                    </a:lnTo>
                    <a:lnTo>
                      <a:pt x="262" y="214"/>
                    </a:lnTo>
                    <a:lnTo>
                      <a:pt x="261" y="214"/>
                    </a:lnTo>
                    <a:lnTo>
                      <a:pt x="251" y="208"/>
                    </a:lnTo>
                    <a:close/>
                    <a:moveTo>
                      <a:pt x="226" y="208"/>
                    </a:moveTo>
                    <a:lnTo>
                      <a:pt x="226" y="209"/>
                    </a:lnTo>
                    <a:lnTo>
                      <a:pt x="227" y="209"/>
                    </a:lnTo>
                    <a:lnTo>
                      <a:pt x="227" y="209"/>
                    </a:lnTo>
                    <a:lnTo>
                      <a:pt x="226" y="208"/>
                    </a:lnTo>
                    <a:close/>
                    <a:moveTo>
                      <a:pt x="281" y="191"/>
                    </a:moveTo>
                    <a:lnTo>
                      <a:pt x="280" y="194"/>
                    </a:lnTo>
                    <a:lnTo>
                      <a:pt x="280" y="194"/>
                    </a:lnTo>
                    <a:lnTo>
                      <a:pt x="281" y="199"/>
                    </a:lnTo>
                    <a:lnTo>
                      <a:pt x="283" y="199"/>
                    </a:lnTo>
                    <a:lnTo>
                      <a:pt x="284" y="199"/>
                    </a:lnTo>
                    <a:lnTo>
                      <a:pt x="285" y="201"/>
                    </a:lnTo>
                    <a:lnTo>
                      <a:pt x="286" y="202"/>
                    </a:lnTo>
                    <a:lnTo>
                      <a:pt x="286" y="204"/>
                    </a:lnTo>
                    <a:lnTo>
                      <a:pt x="285" y="203"/>
                    </a:lnTo>
                    <a:lnTo>
                      <a:pt x="284" y="202"/>
                    </a:lnTo>
                    <a:lnTo>
                      <a:pt x="284" y="201"/>
                    </a:lnTo>
                    <a:lnTo>
                      <a:pt x="281" y="201"/>
                    </a:lnTo>
                    <a:lnTo>
                      <a:pt x="280" y="202"/>
                    </a:lnTo>
                    <a:lnTo>
                      <a:pt x="279" y="203"/>
                    </a:lnTo>
                    <a:lnTo>
                      <a:pt x="279" y="204"/>
                    </a:lnTo>
                    <a:lnTo>
                      <a:pt x="281" y="207"/>
                    </a:lnTo>
                    <a:lnTo>
                      <a:pt x="281" y="204"/>
                    </a:lnTo>
                    <a:lnTo>
                      <a:pt x="281" y="204"/>
                    </a:lnTo>
                    <a:lnTo>
                      <a:pt x="281" y="204"/>
                    </a:lnTo>
                    <a:lnTo>
                      <a:pt x="283" y="205"/>
                    </a:lnTo>
                    <a:lnTo>
                      <a:pt x="284" y="205"/>
                    </a:lnTo>
                    <a:lnTo>
                      <a:pt x="284" y="207"/>
                    </a:lnTo>
                    <a:lnTo>
                      <a:pt x="285" y="207"/>
                    </a:lnTo>
                    <a:lnTo>
                      <a:pt x="285" y="207"/>
                    </a:lnTo>
                    <a:lnTo>
                      <a:pt x="285" y="205"/>
                    </a:lnTo>
                    <a:lnTo>
                      <a:pt x="286" y="208"/>
                    </a:lnTo>
                    <a:lnTo>
                      <a:pt x="285" y="209"/>
                    </a:lnTo>
                    <a:lnTo>
                      <a:pt x="285" y="210"/>
                    </a:lnTo>
                    <a:lnTo>
                      <a:pt x="285" y="211"/>
                    </a:lnTo>
                    <a:lnTo>
                      <a:pt x="285" y="213"/>
                    </a:lnTo>
                    <a:lnTo>
                      <a:pt x="284" y="210"/>
                    </a:lnTo>
                    <a:lnTo>
                      <a:pt x="281" y="209"/>
                    </a:lnTo>
                    <a:lnTo>
                      <a:pt x="280" y="208"/>
                    </a:lnTo>
                    <a:lnTo>
                      <a:pt x="278" y="208"/>
                    </a:lnTo>
                    <a:lnTo>
                      <a:pt x="278" y="210"/>
                    </a:lnTo>
                    <a:lnTo>
                      <a:pt x="277" y="213"/>
                    </a:lnTo>
                    <a:lnTo>
                      <a:pt x="275" y="215"/>
                    </a:lnTo>
                    <a:lnTo>
                      <a:pt x="277" y="216"/>
                    </a:lnTo>
                    <a:lnTo>
                      <a:pt x="278" y="218"/>
                    </a:lnTo>
                    <a:lnTo>
                      <a:pt x="278" y="219"/>
                    </a:lnTo>
                    <a:lnTo>
                      <a:pt x="279" y="219"/>
                    </a:lnTo>
                    <a:lnTo>
                      <a:pt x="280" y="219"/>
                    </a:lnTo>
                    <a:lnTo>
                      <a:pt x="279" y="220"/>
                    </a:lnTo>
                    <a:lnTo>
                      <a:pt x="279" y="222"/>
                    </a:lnTo>
                    <a:lnTo>
                      <a:pt x="277" y="222"/>
                    </a:lnTo>
                    <a:lnTo>
                      <a:pt x="278" y="221"/>
                    </a:lnTo>
                    <a:lnTo>
                      <a:pt x="278" y="220"/>
                    </a:lnTo>
                    <a:lnTo>
                      <a:pt x="277" y="219"/>
                    </a:lnTo>
                    <a:lnTo>
                      <a:pt x="275" y="218"/>
                    </a:lnTo>
                    <a:lnTo>
                      <a:pt x="274" y="218"/>
                    </a:lnTo>
                    <a:lnTo>
                      <a:pt x="274" y="218"/>
                    </a:lnTo>
                    <a:lnTo>
                      <a:pt x="273" y="218"/>
                    </a:lnTo>
                    <a:lnTo>
                      <a:pt x="272" y="220"/>
                    </a:lnTo>
                    <a:lnTo>
                      <a:pt x="273" y="220"/>
                    </a:lnTo>
                    <a:lnTo>
                      <a:pt x="273" y="225"/>
                    </a:lnTo>
                    <a:lnTo>
                      <a:pt x="273" y="224"/>
                    </a:lnTo>
                    <a:lnTo>
                      <a:pt x="274" y="224"/>
                    </a:lnTo>
                    <a:lnTo>
                      <a:pt x="274" y="225"/>
                    </a:lnTo>
                    <a:lnTo>
                      <a:pt x="275" y="226"/>
                    </a:lnTo>
                    <a:lnTo>
                      <a:pt x="275" y="227"/>
                    </a:lnTo>
                    <a:lnTo>
                      <a:pt x="274" y="226"/>
                    </a:lnTo>
                    <a:lnTo>
                      <a:pt x="274" y="226"/>
                    </a:lnTo>
                    <a:lnTo>
                      <a:pt x="274" y="227"/>
                    </a:lnTo>
                    <a:lnTo>
                      <a:pt x="274" y="228"/>
                    </a:lnTo>
                    <a:lnTo>
                      <a:pt x="273" y="230"/>
                    </a:lnTo>
                    <a:lnTo>
                      <a:pt x="273" y="230"/>
                    </a:lnTo>
                    <a:lnTo>
                      <a:pt x="277" y="232"/>
                    </a:lnTo>
                    <a:lnTo>
                      <a:pt x="277" y="233"/>
                    </a:lnTo>
                    <a:lnTo>
                      <a:pt x="275" y="233"/>
                    </a:lnTo>
                    <a:lnTo>
                      <a:pt x="275" y="235"/>
                    </a:lnTo>
                    <a:lnTo>
                      <a:pt x="274" y="235"/>
                    </a:lnTo>
                    <a:lnTo>
                      <a:pt x="274" y="235"/>
                    </a:lnTo>
                    <a:lnTo>
                      <a:pt x="275" y="237"/>
                    </a:lnTo>
                    <a:lnTo>
                      <a:pt x="278" y="235"/>
                    </a:lnTo>
                    <a:lnTo>
                      <a:pt x="279" y="232"/>
                    </a:lnTo>
                    <a:lnTo>
                      <a:pt x="280" y="230"/>
                    </a:lnTo>
                    <a:lnTo>
                      <a:pt x="281" y="226"/>
                    </a:lnTo>
                    <a:lnTo>
                      <a:pt x="279" y="225"/>
                    </a:lnTo>
                    <a:lnTo>
                      <a:pt x="280" y="222"/>
                    </a:lnTo>
                    <a:lnTo>
                      <a:pt x="281" y="222"/>
                    </a:lnTo>
                    <a:lnTo>
                      <a:pt x="281" y="222"/>
                    </a:lnTo>
                    <a:lnTo>
                      <a:pt x="283" y="224"/>
                    </a:lnTo>
                    <a:lnTo>
                      <a:pt x="284" y="224"/>
                    </a:lnTo>
                    <a:lnTo>
                      <a:pt x="286" y="224"/>
                    </a:lnTo>
                    <a:lnTo>
                      <a:pt x="288" y="222"/>
                    </a:lnTo>
                    <a:lnTo>
                      <a:pt x="288" y="220"/>
                    </a:lnTo>
                    <a:lnTo>
                      <a:pt x="289" y="218"/>
                    </a:lnTo>
                    <a:lnTo>
                      <a:pt x="289" y="216"/>
                    </a:lnTo>
                    <a:lnTo>
                      <a:pt x="290" y="214"/>
                    </a:lnTo>
                    <a:lnTo>
                      <a:pt x="290" y="211"/>
                    </a:lnTo>
                    <a:lnTo>
                      <a:pt x="289" y="209"/>
                    </a:lnTo>
                    <a:lnTo>
                      <a:pt x="290" y="210"/>
                    </a:lnTo>
                    <a:lnTo>
                      <a:pt x="291" y="210"/>
                    </a:lnTo>
                    <a:lnTo>
                      <a:pt x="292" y="210"/>
                    </a:lnTo>
                    <a:lnTo>
                      <a:pt x="294" y="209"/>
                    </a:lnTo>
                    <a:lnTo>
                      <a:pt x="294" y="207"/>
                    </a:lnTo>
                    <a:lnTo>
                      <a:pt x="292" y="204"/>
                    </a:lnTo>
                    <a:lnTo>
                      <a:pt x="292" y="201"/>
                    </a:lnTo>
                    <a:lnTo>
                      <a:pt x="292" y="198"/>
                    </a:lnTo>
                    <a:lnTo>
                      <a:pt x="292" y="197"/>
                    </a:lnTo>
                    <a:lnTo>
                      <a:pt x="291" y="196"/>
                    </a:lnTo>
                    <a:lnTo>
                      <a:pt x="291" y="194"/>
                    </a:lnTo>
                    <a:lnTo>
                      <a:pt x="290" y="196"/>
                    </a:lnTo>
                    <a:lnTo>
                      <a:pt x="290" y="197"/>
                    </a:lnTo>
                    <a:lnTo>
                      <a:pt x="290" y="198"/>
                    </a:lnTo>
                    <a:lnTo>
                      <a:pt x="289" y="199"/>
                    </a:lnTo>
                    <a:lnTo>
                      <a:pt x="288" y="199"/>
                    </a:lnTo>
                    <a:lnTo>
                      <a:pt x="289" y="196"/>
                    </a:lnTo>
                    <a:lnTo>
                      <a:pt x="285" y="196"/>
                    </a:lnTo>
                    <a:lnTo>
                      <a:pt x="286" y="194"/>
                    </a:lnTo>
                    <a:lnTo>
                      <a:pt x="285" y="193"/>
                    </a:lnTo>
                    <a:lnTo>
                      <a:pt x="284" y="192"/>
                    </a:lnTo>
                    <a:lnTo>
                      <a:pt x="281" y="191"/>
                    </a:lnTo>
                    <a:close/>
                    <a:moveTo>
                      <a:pt x="322" y="107"/>
                    </a:moveTo>
                    <a:lnTo>
                      <a:pt x="320" y="108"/>
                    </a:lnTo>
                    <a:lnTo>
                      <a:pt x="318" y="111"/>
                    </a:lnTo>
                    <a:lnTo>
                      <a:pt x="317" y="112"/>
                    </a:lnTo>
                    <a:lnTo>
                      <a:pt x="316" y="114"/>
                    </a:lnTo>
                    <a:lnTo>
                      <a:pt x="317" y="117"/>
                    </a:lnTo>
                    <a:lnTo>
                      <a:pt x="316" y="115"/>
                    </a:lnTo>
                    <a:lnTo>
                      <a:pt x="314" y="117"/>
                    </a:lnTo>
                    <a:lnTo>
                      <a:pt x="314" y="118"/>
                    </a:lnTo>
                    <a:lnTo>
                      <a:pt x="314" y="119"/>
                    </a:lnTo>
                    <a:lnTo>
                      <a:pt x="314" y="122"/>
                    </a:lnTo>
                    <a:lnTo>
                      <a:pt x="314" y="123"/>
                    </a:lnTo>
                    <a:lnTo>
                      <a:pt x="314" y="124"/>
                    </a:lnTo>
                    <a:lnTo>
                      <a:pt x="313" y="125"/>
                    </a:lnTo>
                    <a:lnTo>
                      <a:pt x="311" y="125"/>
                    </a:lnTo>
                    <a:lnTo>
                      <a:pt x="309" y="124"/>
                    </a:lnTo>
                    <a:lnTo>
                      <a:pt x="309" y="124"/>
                    </a:lnTo>
                    <a:lnTo>
                      <a:pt x="309" y="124"/>
                    </a:lnTo>
                    <a:lnTo>
                      <a:pt x="308" y="124"/>
                    </a:lnTo>
                    <a:lnTo>
                      <a:pt x="307" y="124"/>
                    </a:lnTo>
                    <a:lnTo>
                      <a:pt x="308" y="128"/>
                    </a:lnTo>
                    <a:lnTo>
                      <a:pt x="307" y="126"/>
                    </a:lnTo>
                    <a:lnTo>
                      <a:pt x="306" y="131"/>
                    </a:lnTo>
                    <a:lnTo>
                      <a:pt x="305" y="131"/>
                    </a:lnTo>
                    <a:lnTo>
                      <a:pt x="311" y="140"/>
                    </a:lnTo>
                    <a:lnTo>
                      <a:pt x="312" y="141"/>
                    </a:lnTo>
                    <a:lnTo>
                      <a:pt x="313" y="142"/>
                    </a:lnTo>
                    <a:lnTo>
                      <a:pt x="314" y="143"/>
                    </a:lnTo>
                    <a:lnTo>
                      <a:pt x="313" y="143"/>
                    </a:lnTo>
                    <a:lnTo>
                      <a:pt x="312" y="145"/>
                    </a:lnTo>
                    <a:lnTo>
                      <a:pt x="311" y="145"/>
                    </a:lnTo>
                    <a:lnTo>
                      <a:pt x="308" y="146"/>
                    </a:lnTo>
                    <a:lnTo>
                      <a:pt x="309" y="141"/>
                    </a:lnTo>
                    <a:lnTo>
                      <a:pt x="307" y="140"/>
                    </a:lnTo>
                    <a:lnTo>
                      <a:pt x="305" y="140"/>
                    </a:lnTo>
                    <a:lnTo>
                      <a:pt x="302" y="140"/>
                    </a:lnTo>
                    <a:lnTo>
                      <a:pt x="302" y="140"/>
                    </a:lnTo>
                    <a:lnTo>
                      <a:pt x="301" y="139"/>
                    </a:lnTo>
                    <a:lnTo>
                      <a:pt x="300" y="139"/>
                    </a:lnTo>
                    <a:lnTo>
                      <a:pt x="300" y="140"/>
                    </a:lnTo>
                    <a:lnTo>
                      <a:pt x="301" y="141"/>
                    </a:lnTo>
                    <a:lnTo>
                      <a:pt x="301" y="142"/>
                    </a:lnTo>
                    <a:lnTo>
                      <a:pt x="302" y="142"/>
                    </a:lnTo>
                    <a:lnTo>
                      <a:pt x="302" y="145"/>
                    </a:lnTo>
                    <a:lnTo>
                      <a:pt x="300" y="146"/>
                    </a:lnTo>
                    <a:lnTo>
                      <a:pt x="299" y="148"/>
                    </a:lnTo>
                    <a:lnTo>
                      <a:pt x="296" y="151"/>
                    </a:lnTo>
                    <a:lnTo>
                      <a:pt x="295" y="152"/>
                    </a:lnTo>
                    <a:lnTo>
                      <a:pt x="294" y="156"/>
                    </a:lnTo>
                    <a:lnTo>
                      <a:pt x="294" y="158"/>
                    </a:lnTo>
                    <a:lnTo>
                      <a:pt x="294" y="157"/>
                    </a:lnTo>
                    <a:lnTo>
                      <a:pt x="292" y="157"/>
                    </a:lnTo>
                    <a:lnTo>
                      <a:pt x="291" y="157"/>
                    </a:lnTo>
                    <a:lnTo>
                      <a:pt x="291" y="157"/>
                    </a:lnTo>
                    <a:lnTo>
                      <a:pt x="290" y="157"/>
                    </a:lnTo>
                    <a:lnTo>
                      <a:pt x="290" y="157"/>
                    </a:lnTo>
                    <a:lnTo>
                      <a:pt x="290" y="156"/>
                    </a:lnTo>
                    <a:lnTo>
                      <a:pt x="289" y="156"/>
                    </a:lnTo>
                    <a:lnTo>
                      <a:pt x="288" y="157"/>
                    </a:lnTo>
                    <a:lnTo>
                      <a:pt x="289" y="158"/>
                    </a:lnTo>
                    <a:lnTo>
                      <a:pt x="290" y="159"/>
                    </a:lnTo>
                    <a:lnTo>
                      <a:pt x="290" y="160"/>
                    </a:lnTo>
                    <a:lnTo>
                      <a:pt x="291" y="162"/>
                    </a:lnTo>
                    <a:lnTo>
                      <a:pt x="290" y="163"/>
                    </a:lnTo>
                    <a:lnTo>
                      <a:pt x="290" y="163"/>
                    </a:lnTo>
                    <a:lnTo>
                      <a:pt x="290" y="162"/>
                    </a:lnTo>
                    <a:lnTo>
                      <a:pt x="290" y="160"/>
                    </a:lnTo>
                    <a:lnTo>
                      <a:pt x="289" y="159"/>
                    </a:lnTo>
                    <a:lnTo>
                      <a:pt x="288" y="162"/>
                    </a:lnTo>
                    <a:lnTo>
                      <a:pt x="288" y="164"/>
                    </a:lnTo>
                    <a:lnTo>
                      <a:pt x="288" y="168"/>
                    </a:lnTo>
                    <a:lnTo>
                      <a:pt x="288" y="171"/>
                    </a:lnTo>
                    <a:lnTo>
                      <a:pt x="288" y="174"/>
                    </a:lnTo>
                    <a:lnTo>
                      <a:pt x="286" y="176"/>
                    </a:lnTo>
                    <a:lnTo>
                      <a:pt x="284" y="175"/>
                    </a:lnTo>
                    <a:lnTo>
                      <a:pt x="284" y="179"/>
                    </a:lnTo>
                    <a:lnTo>
                      <a:pt x="288" y="180"/>
                    </a:lnTo>
                    <a:lnTo>
                      <a:pt x="290" y="181"/>
                    </a:lnTo>
                    <a:lnTo>
                      <a:pt x="294" y="181"/>
                    </a:lnTo>
                    <a:lnTo>
                      <a:pt x="297" y="180"/>
                    </a:lnTo>
                    <a:lnTo>
                      <a:pt x="300" y="177"/>
                    </a:lnTo>
                    <a:lnTo>
                      <a:pt x="301" y="174"/>
                    </a:lnTo>
                    <a:lnTo>
                      <a:pt x="301" y="175"/>
                    </a:lnTo>
                    <a:lnTo>
                      <a:pt x="303" y="174"/>
                    </a:lnTo>
                    <a:lnTo>
                      <a:pt x="303" y="173"/>
                    </a:lnTo>
                    <a:lnTo>
                      <a:pt x="305" y="170"/>
                    </a:lnTo>
                    <a:lnTo>
                      <a:pt x="303" y="169"/>
                    </a:lnTo>
                    <a:lnTo>
                      <a:pt x="303" y="167"/>
                    </a:lnTo>
                    <a:lnTo>
                      <a:pt x="303" y="164"/>
                    </a:lnTo>
                    <a:lnTo>
                      <a:pt x="305" y="163"/>
                    </a:lnTo>
                    <a:lnTo>
                      <a:pt x="307" y="162"/>
                    </a:lnTo>
                    <a:lnTo>
                      <a:pt x="307" y="163"/>
                    </a:lnTo>
                    <a:lnTo>
                      <a:pt x="308" y="164"/>
                    </a:lnTo>
                    <a:lnTo>
                      <a:pt x="308" y="165"/>
                    </a:lnTo>
                    <a:lnTo>
                      <a:pt x="309" y="167"/>
                    </a:lnTo>
                    <a:lnTo>
                      <a:pt x="311" y="169"/>
                    </a:lnTo>
                    <a:lnTo>
                      <a:pt x="313" y="171"/>
                    </a:lnTo>
                    <a:lnTo>
                      <a:pt x="312" y="168"/>
                    </a:lnTo>
                    <a:lnTo>
                      <a:pt x="314" y="168"/>
                    </a:lnTo>
                    <a:lnTo>
                      <a:pt x="314" y="168"/>
                    </a:lnTo>
                    <a:lnTo>
                      <a:pt x="316" y="168"/>
                    </a:lnTo>
                    <a:lnTo>
                      <a:pt x="316" y="167"/>
                    </a:lnTo>
                    <a:lnTo>
                      <a:pt x="316" y="165"/>
                    </a:lnTo>
                    <a:lnTo>
                      <a:pt x="317" y="164"/>
                    </a:lnTo>
                    <a:lnTo>
                      <a:pt x="320" y="168"/>
                    </a:lnTo>
                    <a:lnTo>
                      <a:pt x="319" y="169"/>
                    </a:lnTo>
                    <a:lnTo>
                      <a:pt x="318" y="170"/>
                    </a:lnTo>
                    <a:lnTo>
                      <a:pt x="317" y="171"/>
                    </a:lnTo>
                    <a:lnTo>
                      <a:pt x="318" y="173"/>
                    </a:lnTo>
                    <a:lnTo>
                      <a:pt x="317" y="171"/>
                    </a:lnTo>
                    <a:lnTo>
                      <a:pt x="316" y="173"/>
                    </a:lnTo>
                    <a:lnTo>
                      <a:pt x="313" y="173"/>
                    </a:lnTo>
                    <a:lnTo>
                      <a:pt x="312" y="174"/>
                    </a:lnTo>
                    <a:lnTo>
                      <a:pt x="311" y="175"/>
                    </a:lnTo>
                    <a:lnTo>
                      <a:pt x="309" y="176"/>
                    </a:lnTo>
                    <a:lnTo>
                      <a:pt x="311" y="176"/>
                    </a:lnTo>
                    <a:lnTo>
                      <a:pt x="312" y="176"/>
                    </a:lnTo>
                    <a:lnTo>
                      <a:pt x="313" y="175"/>
                    </a:lnTo>
                    <a:lnTo>
                      <a:pt x="316" y="175"/>
                    </a:lnTo>
                    <a:lnTo>
                      <a:pt x="317" y="175"/>
                    </a:lnTo>
                    <a:lnTo>
                      <a:pt x="318" y="176"/>
                    </a:lnTo>
                    <a:lnTo>
                      <a:pt x="318" y="175"/>
                    </a:lnTo>
                    <a:lnTo>
                      <a:pt x="318" y="174"/>
                    </a:lnTo>
                    <a:lnTo>
                      <a:pt x="319" y="174"/>
                    </a:lnTo>
                    <a:lnTo>
                      <a:pt x="320" y="173"/>
                    </a:lnTo>
                    <a:lnTo>
                      <a:pt x="320" y="171"/>
                    </a:lnTo>
                    <a:lnTo>
                      <a:pt x="322" y="174"/>
                    </a:lnTo>
                    <a:lnTo>
                      <a:pt x="323" y="175"/>
                    </a:lnTo>
                    <a:lnTo>
                      <a:pt x="324" y="176"/>
                    </a:lnTo>
                    <a:lnTo>
                      <a:pt x="327" y="177"/>
                    </a:lnTo>
                    <a:lnTo>
                      <a:pt x="327" y="173"/>
                    </a:lnTo>
                    <a:lnTo>
                      <a:pt x="327" y="174"/>
                    </a:lnTo>
                    <a:lnTo>
                      <a:pt x="328" y="175"/>
                    </a:lnTo>
                    <a:lnTo>
                      <a:pt x="328" y="176"/>
                    </a:lnTo>
                    <a:lnTo>
                      <a:pt x="329" y="177"/>
                    </a:lnTo>
                    <a:lnTo>
                      <a:pt x="330" y="179"/>
                    </a:lnTo>
                    <a:lnTo>
                      <a:pt x="331" y="179"/>
                    </a:lnTo>
                    <a:lnTo>
                      <a:pt x="331" y="177"/>
                    </a:lnTo>
                    <a:lnTo>
                      <a:pt x="333" y="175"/>
                    </a:lnTo>
                    <a:lnTo>
                      <a:pt x="333" y="174"/>
                    </a:lnTo>
                    <a:lnTo>
                      <a:pt x="333" y="173"/>
                    </a:lnTo>
                    <a:lnTo>
                      <a:pt x="331" y="171"/>
                    </a:lnTo>
                    <a:lnTo>
                      <a:pt x="333" y="171"/>
                    </a:lnTo>
                    <a:lnTo>
                      <a:pt x="333" y="170"/>
                    </a:lnTo>
                    <a:lnTo>
                      <a:pt x="333" y="170"/>
                    </a:lnTo>
                    <a:lnTo>
                      <a:pt x="331" y="169"/>
                    </a:lnTo>
                    <a:lnTo>
                      <a:pt x="331" y="168"/>
                    </a:lnTo>
                    <a:lnTo>
                      <a:pt x="331" y="167"/>
                    </a:lnTo>
                    <a:lnTo>
                      <a:pt x="331" y="165"/>
                    </a:lnTo>
                    <a:lnTo>
                      <a:pt x="330" y="165"/>
                    </a:lnTo>
                    <a:lnTo>
                      <a:pt x="329" y="165"/>
                    </a:lnTo>
                    <a:lnTo>
                      <a:pt x="329" y="167"/>
                    </a:lnTo>
                    <a:lnTo>
                      <a:pt x="329" y="168"/>
                    </a:lnTo>
                    <a:lnTo>
                      <a:pt x="330" y="169"/>
                    </a:lnTo>
                    <a:lnTo>
                      <a:pt x="330" y="170"/>
                    </a:lnTo>
                    <a:lnTo>
                      <a:pt x="330" y="171"/>
                    </a:lnTo>
                    <a:lnTo>
                      <a:pt x="329" y="171"/>
                    </a:lnTo>
                    <a:lnTo>
                      <a:pt x="329" y="170"/>
                    </a:lnTo>
                    <a:lnTo>
                      <a:pt x="329" y="170"/>
                    </a:lnTo>
                    <a:lnTo>
                      <a:pt x="329" y="169"/>
                    </a:lnTo>
                    <a:lnTo>
                      <a:pt x="329" y="169"/>
                    </a:lnTo>
                    <a:lnTo>
                      <a:pt x="327" y="169"/>
                    </a:lnTo>
                    <a:lnTo>
                      <a:pt x="327" y="169"/>
                    </a:lnTo>
                    <a:lnTo>
                      <a:pt x="325" y="169"/>
                    </a:lnTo>
                    <a:lnTo>
                      <a:pt x="325" y="170"/>
                    </a:lnTo>
                    <a:lnTo>
                      <a:pt x="325" y="171"/>
                    </a:lnTo>
                    <a:lnTo>
                      <a:pt x="324" y="173"/>
                    </a:lnTo>
                    <a:lnTo>
                      <a:pt x="323" y="173"/>
                    </a:lnTo>
                    <a:lnTo>
                      <a:pt x="322" y="171"/>
                    </a:lnTo>
                    <a:lnTo>
                      <a:pt x="324" y="169"/>
                    </a:lnTo>
                    <a:lnTo>
                      <a:pt x="322" y="168"/>
                    </a:lnTo>
                    <a:lnTo>
                      <a:pt x="320" y="167"/>
                    </a:lnTo>
                    <a:lnTo>
                      <a:pt x="320" y="165"/>
                    </a:lnTo>
                    <a:lnTo>
                      <a:pt x="319" y="164"/>
                    </a:lnTo>
                    <a:lnTo>
                      <a:pt x="319" y="163"/>
                    </a:lnTo>
                    <a:lnTo>
                      <a:pt x="319" y="162"/>
                    </a:lnTo>
                    <a:lnTo>
                      <a:pt x="320" y="162"/>
                    </a:lnTo>
                    <a:lnTo>
                      <a:pt x="322" y="160"/>
                    </a:lnTo>
                    <a:lnTo>
                      <a:pt x="320" y="158"/>
                    </a:lnTo>
                    <a:lnTo>
                      <a:pt x="319" y="158"/>
                    </a:lnTo>
                    <a:lnTo>
                      <a:pt x="318" y="157"/>
                    </a:lnTo>
                    <a:lnTo>
                      <a:pt x="317" y="156"/>
                    </a:lnTo>
                    <a:lnTo>
                      <a:pt x="316" y="156"/>
                    </a:lnTo>
                    <a:lnTo>
                      <a:pt x="317" y="154"/>
                    </a:lnTo>
                    <a:lnTo>
                      <a:pt x="319" y="153"/>
                    </a:lnTo>
                    <a:lnTo>
                      <a:pt x="322" y="152"/>
                    </a:lnTo>
                    <a:lnTo>
                      <a:pt x="323" y="151"/>
                    </a:lnTo>
                    <a:lnTo>
                      <a:pt x="324" y="148"/>
                    </a:lnTo>
                    <a:lnTo>
                      <a:pt x="325" y="146"/>
                    </a:lnTo>
                    <a:lnTo>
                      <a:pt x="325" y="145"/>
                    </a:lnTo>
                    <a:lnTo>
                      <a:pt x="324" y="141"/>
                    </a:lnTo>
                    <a:lnTo>
                      <a:pt x="323" y="141"/>
                    </a:lnTo>
                    <a:lnTo>
                      <a:pt x="323" y="142"/>
                    </a:lnTo>
                    <a:lnTo>
                      <a:pt x="323" y="143"/>
                    </a:lnTo>
                    <a:lnTo>
                      <a:pt x="322" y="143"/>
                    </a:lnTo>
                    <a:lnTo>
                      <a:pt x="322" y="143"/>
                    </a:lnTo>
                    <a:lnTo>
                      <a:pt x="320" y="143"/>
                    </a:lnTo>
                    <a:lnTo>
                      <a:pt x="322" y="140"/>
                    </a:lnTo>
                    <a:lnTo>
                      <a:pt x="323" y="140"/>
                    </a:lnTo>
                    <a:lnTo>
                      <a:pt x="323" y="139"/>
                    </a:lnTo>
                    <a:lnTo>
                      <a:pt x="322" y="137"/>
                    </a:lnTo>
                    <a:lnTo>
                      <a:pt x="322" y="136"/>
                    </a:lnTo>
                    <a:lnTo>
                      <a:pt x="323" y="137"/>
                    </a:lnTo>
                    <a:lnTo>
                      <a:pt x="323" y="139"/>
                    </a:lnTo>
                    <a:lnTo>
                      <a:pt x="323" y="140"/>
                    </a:lnTo>
                    <a:lnTo>
                      <a:pt x="324" y="141"/>
                    </a:lnTo>
                    <a:lnTo>
                      <a:pt x="325" y="141"/>
                    </a:lnTo>
                    <a:lnTo>
                      <a:pt x="327" y="141"/>
                    </a:lnTo>
                    <a:lnTo>
                      <a:pt x="328" y="140"/>
                    </a:lnTo>
                    <a:lnTo>
                      <a:pt x="329" y="139"/>
                    </a:lnTo>
                    <a:lnTo>
                      <a:pt x="329" y="140"/>
                    </a:lnTo>
                    <a:lnTo>
                      <a:pt x="329" y="140"/>
                    </a:lnTo>
                    <a:lnTo>
                      <a:pt x="330" y="139"/>
                    </a:lnTo>
                    <a:lnTo>
                      <a:pt x="329" y="137"/>
                    </a:lnTo>
                    <a:lnTo>
                      <a:pt x="328" y="136"/>
                    </a:lnTo>
                    <a:lnTo>
                      <a:pt x="327" y="135"/>
                    </a:lnTo>
                    <a:lnTo>
                      <a:pt x="325" y="134"/>
                    </a:lnTo>
                    <a:lnTo>
                      <a:pt x="324" y="132"/>
                    </a:lnTo>
                    <a:lnTo>
                      <a:pt x="323" y="131"/>
                    </a:lnTo>
                    <a:lnTo>
                      <a:pt x="320" y="132"/>
                    </a:lnTo>
                    <a:lnTo>
                      <a:pt x="319" y="132"/>
                    </a:lnTo>
                    <a:lnTo>
                      <a:pt x="318" y="134"/>
                    </a:lnTo>
                    <a:lnTo>
                      <a:pt x="317" y="132"/>
                    </a:lnTo>
                    <a:lnTo>
                      <a:pt x="318" y="123"/>
                    </a:lnTo>
                    <a:lnTo>
                      <a:pt x="319" y="124"/>
                    </a:lnTo>
                    <a:lnTo>
                      <a:pt x="320" y="125"/>
                    </a:lnTo>
                    <a:lnTo>
                      <a:pt x="322" y="126"/>
                    </a:lnTo>
                    <a:lnTo>
                      <a:pt x="323" y="125"/>
                    </a:lnTo>
                    <a:lnTo>
                      <a:pt x="324" y="125"/>
                    </a:lnTo>
                    <a:lnTo>
                      <a:pt x="324" y="125"/>
                    </a:lnTo>
                    <a:lnTo>
                      <a:pt x="325" y="125"/>
                    </a:lnTo>
                    <a:lnTo>
                      <a:pt x="325" y="124"/>
                    </a:lnTo>
                    <a:lnTo>
                      <a:pt x="324" y="123"/>
                    </a:lnTo>
                    <a:lnTo>
                      <a:pt x="323" y="122"/>
                    </a:lnTo>
                    <a:lnTo>
                      <a:pt x="323" y="120"/>
                    </a:lnTo>
                    <a:lnTo>
                      <a:pt x="323" y="118"/>
                    </a:lnTo>
                    <a:lnTo>
                      <a:pt x="323" y="117"/>
                    </a:lnTo>
                    <a:lnTo>
                      <a:pt x="322" y="115"/>
                    </a:lnTo>
                    <a:lnTo>
                      <a:pt x="324" y="115"/>
                    </a:lnTo>
                    <a:lnTo>
                      <a:pt x="324" y="115"/>
                    </a:lnTo>
                    <a:lnTo>
                      <a:pt x="324" y="115"/>
                    </a:lnTo>
                    <a:lnTo>
                      <a:pt x="324" y="117"/>
                    </a:lnTo>
                    <a:lnTo>
                      <a:pt x="325" y="117"/>
                    </a:lnTo>
                    <a:lnTo>
                      <a:pt x="327" y="117"/>
                    </a:lnTo>
                    <a:lnTo>
                      <a:pt x="328" y="115"/>
                    </a:lnTo>
                    <a:lnTo>
                      <a:pt x="328" y="114"/>
                    </a:lnTo>
                    <a:lnTo>
                      <a:pt x="328" y="113"/>
                    </a:lnTo>
                    <a:lnTo>
                      <a:pt x="328" y="112"/>
                    </a:lnTo>
                    <a:lnTo>
                      <a:pt x="328" y="111"/>
                    </a:lnTo>
                    <a:lnTo>
                      <a:pt x="325" y="111"/>
                    </a:lnTo>
                    <a:lnTo>
                      <a:pt x="324" y="109"/>
                    </a:lnTo>
                    <a:lnTo>
                      <a:pt x="323" y="107"/>
                    </a:lnTo>
                    <a:lnTo>
                      <a:pt x="322" y="107"/>
                    </a:lnTo>
                    <a:close/>
                    <a:moveTo>
                      <a:pt x="341" y="68"/>
                    </a:moveTo>
                    <a:lnTo>
                      <a:pt x="340" y="71"/>
                    </a:lnTo>
                    <a:lnTo>
                      <a:pt x="339" y="72"/>
                    </a:lnTo>
                    <a:lnTo>
                      <a:pt x="336" y="73"/>
                    </a:lnTo>
                    <a:lnTo>
                      <a:pt x="335" y="72"/>
                    </a:lnTo>
                    <a:lnTo>
                      <a:pt x="334" y="72"/>
                    </a:lnTo>
                    <a:lnTo>
                      <a:pt x="334" y="73"/>
                    </a:lnTo>
                    <a:lnTo>
                      <a:pt x="334" y="74"/>
                    </a:lnTo>
                    <a:lnTo>
                      <a:pt x="335" y="75"/>
                    </a:lnTo>
                    <a:lnTo>
                      <a:pt x="334" y="77"/>
                    </a:lnTo>
                    <a:lnTo>
                      <a:pt x="334" y="78"/>
                    </a:lnTo>
                    <a:lnTo>
                      <a:pt x="335" y="80"/>
                    </a:lnTo>
                    <a:lnTo>
                      <a:pt x="334" y="80"/>
                    </a:lnTo>
                    <a:lnTo>
                      <a:pt x="333" y="80"/>
                    </a:lnTo>
                    <a:lnTo>
                      <a:pt x="331" y="79"/>
                    </a:lnTo>
                    <a:lnTo>
                      <a:pt x="331" y="81"/>
                    </a:lnTo>
                    <a:lnTo>
                      <a:pt x="330" y="83"/>
                    </a:lnTo>
                    <a:lnTo>
                      <a:pt x="330" y="84"/>
                    </a:lnTo>
                    <a:lnTo>
                      <a:pt x="329" y="86"/>
                    </a:lnTo>
                    <a:lnTo>
                      <a:pt x="329" y="86"/>
                    </a:lnTo>
                    <a:lnTo>
                      <a:pt x="329" y="85"/>
                    </a:lnTo>
                    <a:lnTo>
                      <a:pt x="331" y="95"/>
                    </a:lnTo>
                    <a:lnTo>
                      <a:pt x="333" y="102"/>
                    </a:lnTo>
                    <a:lnTo>
                      <a:pt x="331" y="107"/>
                    </a:lnTo>
                    <a:lnTo>
                      <a:pt x="335" y="106"/>
                    </a:lnTo>
                    <a:lnTo>
                      <a:pt x="339" y="105"/>
                    </a:lnTo>
                    <a:lnTo>
                      <a:pt x="341" y="103"/>
                    </a:lnTo>
                    <a:lnTo>
                      <a:pt x="344" y="106"/>
                    </a:lnTo>
                    <a:lnTo>
                      <a:pt x="340" y="106"/>
                    </a:lnTo>
                    <a:lnTo>
                      <a:pt x="342" y="109"/>
                    </a:lnTo>
                    <a:lnTo>
                      <a:pt x="345" y="109"/>
                    </a:lnTo>
                    <a:lnTo>
                      <a:pt x="345" y="109"/>
                    </a:lnTo>
                    <a:lnTo>
                      <a:pt x="346" y="108"/>
                    </a:lnTo>
                    <a:lnTo>
                      <a:pt x="348" y="107"/>
                    </a:lnTo>
                    <a:lnTo>
                      <a:pt x="347" y="106"/>
                    </a:lnTo>
                    <a:lnTo>
                      <a:pt x="346" y="105"/>
                    </a:lnTo>
                    <a:lnTo>
                      <a:pt x="346" y="102"/>
                    </a:lnTo>
                    <a:lnTo>
                      <a:pt x="345" y="100"/>
                    </a:lnTo>
                    <a:lnTo>
                      <a:pt x="344" y="98"/>
                    </a:lnTo>
                    <a:lnTo>
                      <a:pt x="340" y="101"/>
                    </a:lnTo>
                    <a:lnTo>
                      <a:pt x="340" y="100"/>
                    </a:lnTo>
                    <a:lnTo>
                      <a:pt x="341" y="98"/>
                    </a:lnTo>
                    <a:lnTo>
                      <a:pt x="341" y="96"/>
                    </a:lnTo>
                    <a:lnTo>
                      <a:pt x="341" y="94"/>
                    </a:lnTo>
                    <a:lnTo>
                      <a:pt x="340" y="94"/>
                    </a:lnTo>
                    <a:lnTo>
                      <a:pt x="339" y="94"/>
                    </a:lnTo>
                    <a:lnTo>
                      <a:pt x="339" y="95"/>
                    </a:lnTo>
                    <a:lnTo>
                      <a:pt x="339" y="96"/>
                    </a:lnTo>
                    <a:lnTo>
                      <a:pt x="340" y="97"/>
                    </a:lnTo>
                    <a:lnTo>
                      <a:pt x="339" y="96"/>
                    </a:lnTo>
                    <a:lnTo>
                      <a:pt x="337" y="95"/>
                    </a:lnTo>
                    <a:lnTo>
                      <a:pt x="337" y="95"/>
                    </a:lnTo>
                    <a:lnTo>
                      <a:pt x="337" y="94"/>
                    </a:lnTo>
                    <a:lnTo>
                      <a:pt x="336" y="94"/>
                    </a:lnTo>
                    <a:lnTo>
                      <a:pt x="335" y="94"/>
                    </a:lnTo>
                    <a:lnTo>
                      <a:pt x="334" y="91"/>
                    </a:lnTo>
                    <a:lnTo>
                      <a:pt x="335" y="89"/>
                    </a:lnTo>
                    <a:lnTo>
                      <a:pt x="337" y="86"/>
                    </a:lnTo>
                    <a:lnTo>
                      <a:pt x="339" y="85"/>
                    </a:lnTo>
                    <a:lnTo>
                      <a:pt x="344" y="86"/>
                    </a:lnTo>
                    <a:lnTo>
                      <a:pt x="345" y="85"/>
                    </a:lnTo>
                    <a:lnTo>
                      <a:pt x="344" y="84"/>
                    </a:lnTo>
                    <a:lnTo>
                      <a:pt x="342" y="84"/>
                    </a:lnTo>
                    <a:lnTo>
                      <a:pt x="342" y="83"/>
                    </a:lnTo>
                    <a:lnTo>
                      <a:pt x="341" y="81"/>
                    </a:lnTo>
                    <a:lnTo>
                      <a:pt x="342" y="80"/>
                    </a:lnTo>
                    <a:lnTo>
                      <a:pt x="342" y="81"/>
                    </a:lnTo>
                    <a:lnTo>
                      <a:pt x="344" y="83"/>
                    </a:lnTo>
                    <a:lnTo>
                      <a:pt x="345" y="83"/>
                    </a:lnTo>
                    <a:lnTo>
                      <a:pt x="346" y="83"/>
                    </a:lnTo>
                    <a:lnTo>
                      <a:pt x="347" y="84"/>
                    </a:lnTo>
                    <a:lnTo>
                      <a:pt x="347" y="85"/>
                    </a:lnTo>
                    <a:lnTo>
                      <a:pt x="348" y="85"/>
                    </a:lnTo>
                    <a:lnTo>
                      <a:pt x="350" y="85"/>
                    </a:lnTo>
                    <a:lnTo>
                      <a:pt x="351" y="85"/>
                    </a:lnTo>
                    <a:lnTo>
                      <a:pt x="352" y="85"/>
                    </a:lnTo>
                    <a:lnTo>
                      <a:pt x="352" y="84"/>
                    </a:lnTo>
                    <a:lnTo>
                      <a:pt x="351" y="83"/>
                    </a:lnTo>
                    <a:lnTo>
                      <a:pt x="351" y="81"/>
                    </a:lnTo>
                    <a:lnTo>
                      <a:pt x="351" y="81"/>
                    </a:lnTo>
                    <a:lnTo>
                      <a:pt x="352" y="81"/>
                    </a:lnTo>
                    <a:lnTo>
                      <a:pt x="353" y="80"/>
                    </a:lnTo>
                    <a:lnTo>
                      <a:pt x="353" y="80"/>
                    </a:lnTo>
                    <a:lnTo>
                      <a:pt x="353" y="79"/>
                    </a:lnTo>
                    <a:lnTo>
                      <a:pt x="352" y="78"/>
                    </a:lnTo>
                    <a:lnTo>
                      <a:pt x="353" y="78"/>
                    </a:lnTo>
                    <a:lnTo>
                      <a:pt x="354" y="79"/>
                    </a:lnTo>
                    <a:lnTo>
                      <a:pt x="356" y="79"/>
                    </a:lnTo>
                    <a:lnTo>
                      <a:pt x="357" y="79"/>
                    </a:lnTo>
                    <a:lnTo>
                      <a:pt x="357" y="79"/>
                    </a:lnTo>
                    <a:lnTo>
                      <a:pt x="356" y="77"/>
                    </a:lnTo>
                    <a:lnTo>
                      <a:pt x="354" y="74"/>
                    </a:lnTo>
                    <a:lnTo>
                      <a:pt x="352" y="73"/>
                    </a:lnTo>
                    <a:lnTo>
                      <a:pt x="350" y="72"/>
                    </a:lnTo>
                    <a:lnTo>
                      <a:pt x="348" y="73"/>
                    </a:lnTo>
                    <a:lnTo>
                      <a:pt x="350" y="75"/>
                    </a:lnTo>
                    <a:lnTo>
                      <a:pt x="351" y="77"/>
                    </a:lnTo>
                    <a:lnTo>
                      <a:pt x="352" y="78"/>
                    </a:lnTo>
                    <a:lnTo>
                      <a:pt x="351" y="79"/>
                    </a:lnTo>
                    <a:lnTo>
                      <a:pt x="346" y="72"/>
                    </a:lnTo>
                    <a:lnTo>
                      <a:pt x="345" y="73"/>
                    </a:lnTo>
                    <a:lnTo>
                      <a:pt x="345" y="73"/>
                    </a:lnTo>
                    <a:lnTo>
                      <a:pt x="344" y="72"/>
                    </a:lnTo>
                    <a:lnTo>
                      <a:pt x="342" y="69"/>
                    </a:lnTo>
                    <a:lnTo>
                      <a:pt x="341" y="68"/>
                    </a:lnTo>
                    <a:close/>
                    <a:moveTo>
                      <a:pt x="356" y="0"/>
                    </a:moveTo>
                    <a:lnTo>
                      <a:pt x="356" y="1"/>
                    </a:lnTo>
                    <a:lnTo>
                      <a:pt x="356" y="2"/>
                    </a:lnTo>
                    <a:lnTo>
                      <a:pt x="354" y="2"/>
                    </a:lnTo>
                    <a:lnTo>
                      <a:pt x="354" y="4"/>
                    </a:lnTo>
                    <a:lnTo>
                      <a:pt x="353" y="5"/>
                    </a:lnTo>
                    <a:lnTo>
                      <a:pt x="354" y="6"/>
                    </a:lnTo>
                    <a:lnTo>
                      <a:pt x="358" y="9"/>
                    </a:lnTo>
                    <a:lnTo>
                      <a:pt x="358" y="10"/>
                    </a:lnTo>
                    <a:lnTo>
                      <a:pt x="358" y="12"/>
                    </a:lnTo>
                    <a:lnTo>
                      <a:pt x="359" y="13"/>
                    </a:lnTo>
                    <a:lnTo>
                      <a:pt x="361" y="12"/>
                    </a:lnTo>
                    <a:lnTo>
                      <a:pt x="361" y="11"/>
                    </a:lnTo>
                    <a:lnTo>
                      <a:pt x="361" y="9"/>
                    </a:lnTo>
                    <a:lnTo>
                      <a:pt x="362" y="10"/>
                    </a:lnTo>
                    <a:lnTo>
                      <a:pt x="363" y="11"/>
                    </a:lnTo>
                    <a:lnTo>
                      <a:pt x="364" y="12"/>
                    </a:lnTo>
                    <a:lnTo>
                      <a:pt x="362" y="11"/>
                    </a:lnTo>
                    <a:lnTo>
                      <a:pt x="361" y="11"/>
                    </a:lnTo>
                    <a:lnTo>
                      <a:pt x="361" y="12"/>
                    </a:lnTo>
                    <a:lnTo>
                      <a:pt x="361" y="15"/>
                    </a:lnTo>
                    <a:lnTo>
                      <a:pt x="362" y="16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0"/>
                    </a:lnTo>
                    <a:lnTo>
                      <a:pt x="359" y="20"/>
                    </a:lnTo>
                    <a:lnTo>
                      <a:pt x="361" y="21"/>
                    </a:lnTo>
                    <a:lnTo>
                      <a:pt x="359" y="23"/>
                    </a:lnTo>
                    <a:lnTo>
                      <a:pt x="359" y="24"/>
                    </a:lnTo>
                    <a:lnTo>
                      <a:pt x="358" y="26"/>
                    </a:lnTo>
                    <a:lnTo>
                      <a:pt x="358" y="27"/>
                    </a:lnTo>
                    <a:lnTo>
                      <a:pt x="359" y="29"/>
                    </a:lnTo>
                    <a:lnTo>
                      <a:pt x="358" y="27"/>
                    </a:lnTo>
                    <a:lnTo>
                      <a:pt x="358" y="29"/>
                    </a:lnTo>
                    <a:lnTo>
                      <a:pt x="359" y="33"/>
                    </a:lnTo>
                    <a:lnTo>
                      <a:pt x="361" y="37"/>
                    </a:lnTo>
                    <a:lnTo>
                      <a:pt x="362" y="40"/>
                    </a:lnTo>
                    <a:lnTo>
                      <a:pt x="363" y="41"/>
                    </a:lnTo>
                    <a:lnTo>
                      <a:pt x="364" y="41"/>
                    </a:lnTo>
                    <a:lnTo>
                      <a:pt x="363" y="43"/>
                    </a:lnTo>
                    <a:lnTo>
                      <a:pt x="363" y="43"/>
                    </a:lnTo>
                    <a:lnTo>
                      <a:pt x="363" y="43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8" y="49"/>
                    </a:lnTo>
                    <a:lnTo>
                      <a:pt x="367" y="47"/>
                    </a:lnTo>
                    <a:lnTo>
                      <a:pt x="367" y="46"/>
                    </a:lnTo>
                    <a:lnTo>
                      <a:pt x="367" y="45"/>
                    </a:lnTo>
                    <a:lnTo>
                      <a:pt x="367" y="44"/>
                    </a:lnTo>
                    <a:lnTo>
                      <a:pt x="365" y="44"/>
                    </a:lnTo>
                    <a:lnTo>
                      <a:pt x="367" y="43"/>
                    </a:lnTo>
                    <a:lnTo>
                      <a:pt x="367" y="41"/>
                    </a:lnTo>
                    <a:lnTo>
                      <a:pt x="367" y="40"/>
                    </a:lnTo>
                    <a:lnTo>
                      <a:pt x="367" y="39"/>
                    </a:lnTo>
                    <a:lnTo>
                      <a:pt x="368" y="39"/>
                    </a:lnTo>
                    <a:lnTo>
                      <a:pt x="367" y="39"/>
                    </a:lnTo>
                    <a:lnTo>
                      <a:pt x="365" y="38"/>
                    </a:lnTo>
                    <a:lnTo>
                      <a:pt x="364" y="37"/>
                    </a:lnTo>
                    <a:lnTo>
                      <a:pt x="364" y="35"/>
                    </a:lnTo>
                    <a:lnTo>
                      <a:pt x="363" y="34"/>
                    </a:lnTo>
                    <a:lnTo>
                      <a:pt x="364" y="34"/>
                    </a:lnTo>
                    <a:lnTo>
                      <a:pt x="364" y="33"/>
                    </a:lnTo>
                    <a:lnTo>
                      <a:pt x="365" y="33"/>
                    </a:lnTo>
                    <a:lnTo>
                      <a:pt x="365" y="32"/>
                    </a:lnTo>
                    <a:lnTo>
                      <a:pt x="367" y="33"/>
                    </a:lnTo>
                    <a:lnTo>
                      <a:pt x="368" y="33"/>
                    </a:lnTo>
                    <a:lnTo>
                      <a:pt x="367" y="33"/>
                    </a:lnTo>
                    <a:lnTo>
                      <a:pt x="367" y="33"/>
                    </a:lnTo>
                    <a:lnTo>
                      <a:pt x="365" y="34"/>
                    </a:lnTo>
                    <a:lnTo>
                      <a:pt x="367" y="34"/>
                    </a:lnTo>
                    <a:lnTo>
                      <a:pt x="367" y="35"/>
                    </a:lnTo>
                    <a:lnTo>
                      <a:pt x="368" y="35"/>
                    </a:lnTo>
                    <a:lnTo>
                      <a:pt x="369" y="35"/>
                    </a:lnTo>
                    <a:lnTo>
                      <a:pt x="370" y="34"/>
                    </a:lnTo>
                    <a:lnTo>
                      <a:pt x="372" y="34"/>
                    </a:lnTo>
                    <a:lnTo>
                      <a:pt x="372" y="35"/>
                    </a:lnTo>
                    <a:lnTo>
                      <a:pt x="372" y="33"/>
                    </a:lnTo>
                    <a:lnTo>
                      <a:pt x="373" y="29"/>
                    </a:lnTo>
                    <a:lnTo>
                      <a:pt x="374" y="26"/>
                    </a:lnTo>
                    <a:lnTo>
                      <a:pt x="373" y="22"/>
                    </a:lnTo>
                    <a:lnTo>
                      <a:pt x="372" y="23"/>
                    </a:lnTo>
                    <a:lnTo>
                      <a:pt x="372" y="22"/>
                    </a:lnTo>
                    <a:lnTo>
                      <a:pt x="373" y="21"/>
                    </a:lnTo>
                    <a:lnTo>
                      <a:pt x="374" y="20"/>
                    </a:lnTo>
                    <a:lnTo>
                      <a:pt x="375" y="18"/>
                    </a:lnTo>
                    <a:lnTo>
                      <a:pt x="374" y="21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6" y="23"/>
                    </a:lnTo>
                    <a:lnTo>
                      <a:pt x="376" y="22"/>
                    </a:lnTo>
                    <a:lnTo>
                      <a:pt x="376" y="21"/>
                    </a:lnTo>
                    <a:lnTo>
                      <a:pt x="376" y="21"/>
                    </a:lnTo>
                    <a:lnTo>
                      <a:pt x="378" y="21"/>
                    </a:lnTo>
                    <a:lnTo>
                      <a:pt x="374" y="13"/>
                    </a:lnTo>
                    <a:lnTo>
                      <a:pt x="373" y="15"/>
                    </a:lnTo>
                    <a:lnTo>
                      <a:pt x="373" y="13"/>
                    </a:lnTo>
                    <a:lnTo>
                      <a:pt x="374" y="11"/>
                    </a:lnTo>
                    <a:lnTo>
                      <a:pt x="376" y="10"/>
                    </a:lnTo>
                    <a:lnTo>
                      <a:pt x="378" y="7"/>
                    </a:lnTo>
                    <a:lnTo>
                      <a:pt x="379" y="10"/>
                    </a:lnTo>
                    <a:lnTo>
                      <a:pt x="379" y="11"/>
                    </a:lnTo>
                    <a:lnTo>
                      <a:pt x="379" y="12"/>
                    </a:lnTo>
                    <a:lnTo>
                      <a:pt x="378" y="13"/>
                    </a:lnTo>
                    <a:lnTo>
                      <a:pt x="376" y="15"/>
                    </a:lnTo>
                    <a:lnTo>
                      <a:pt x="376" y="16"/>
                    </a:lnTo>
                    <a:lnTo>
                      <a:pt x="378" y="17"/>
                    </a:lnTo>
                    <a:lnTo>
                      <a:pt x="379" y="18"/>
                    </a:lnTo>
                    <a:lnTo>
                      <a:pt x="380" y="18"/>
                    </a:lnTo>
                    <a:lnTo>
                      <a:pt x="381" y="18"/>
                    </a:lnTo>
                    <a:lnTo>
                      <a:pt x="381" y="20"/>
                    </a:lnTo>
                    <a:lnTo>
                      <a:pt x="382" y="20"/>
                    </a:lnTo>
                    <a:lnTo>
                      <a:pt x="382" y="18"/>
                    </a:lnTo>
                    <a:lnTo>
                      <a:pt x="382" y="17"/>
                    </a:lnTo>
                    <a:lnTo>
                      <a:pt x="384" y="16"/>
                    </a:lnTo>
                    <a:lnTo>
                      <a:pt x="385" y="18"/>
                    </a:lnTo>
                    <a:lnTo>
                      <a:pt x="386" y="21"/>
                    </a:lnTo>
                    <a:lnTo>
                      <a:pt x="386" y="23"/>
                    </a:lnTo>
                    <a:lnTo>
                      <a:pt x="386" y="26"/>
                    </a:lnTo>
                    <a:lnTo>
                      <a:pt x="386" y="28"/>
                    </a:lnTo>
                    <a:lnTo>
                      <a:pt x="385" y="27"/>
                    </a:lnTo>
                    <a:lnTo>
                      <a:pt x="384" y="29"/>
                    </a:lnTo>
                    <a:lnTo>
                      <a:pt x="382" y="30"/>
                    </a:lnTo>
                    <a:lnTo>
                      <a:pt x="382" y="33"/>
                    </a:lnTo>
                    <a:lnTo>
                      <a:pt x="382" y="33"/>
                    </a:lnTo>
                    <a:lnTo>
                      <a:pt x="384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4" y="34"/>
                    </a:lnTo>
                    <a:lnTo>
                      <a:pt x="385" y="35"/>
                    </a:lnTo>
                    <a:lnTo>
                      <a:pt x="386" y="34"/>
                    </a:lnTo>
                    <a:lnTo>
                      <a:pt x="386" y="35"/>
                    </a:lnTo>
                    <a:lnTo>
                      <a:pt x="387" y="35"/>
                    </a:lnTo>
                    <a:lnTo>
                      <a:pt x="389" y="35"/>
                    </a:lnTo>
                    <a:lnTo>
                      <a:pt x="389" y="37"/>
                    </a:lnTo>
                    <a:lnTo>
                      <a:pt x="387" y="38"/>
                    </a:lnTo>
                    <a:lnTo>
                      <a:pt x="387" y="39"/>
                    </a:lnTo>
                    <a:lnTo>
                      <a:pt x="386" y="39"/>
                    </a:lnTo>
                    <a:lnTo>
                      <a:pt x="385" y="38"/>
                    </a:lnTo>
                    <a:lnTo>
                      <a:pt x="384" y="38"/>
                    </a:lnTo>
                    <a:lnTo>
                      <a:pt x="382" y="37"/>
                    </a:lnTo>
                    <a:lnTo>
                      <a:pt x="382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0" y="39"/>
                    </a:lnTo>
                    <a:lnTo>
                      <a:pt x="379" y="39"/>
                    </a:lnTo>
                    <a:lnTo>
                      <a:pt x="379" y="40"/>
                    </a:lnTo>
                    <a:lnTo>
                      <a:pt x="381" y="40"/>
                    </a:lnTo>
                    <a:lnTo>
                      <a:pt x="382" y="40"/>
                    </a:lnTo>
                    <a:lnTo>
                      <a:pt x="382" y="43"/>
                    </a:lnTo>
                    <a:lnTo>
                      <a:pt x="384" y="44"/>
                    </a:lnTo>
                    <a:lnTo>
                      <a:pt x="385" y="45"/>
                    </a:lnTo>
                    <a:lnTo>
                      <a:pt x="385" y="45"/>
                    </a:lnTo>
                    <a:lnTo>
                      <a:pt x="386" y="46"/>
                    </a:lnTo>
                    <a:lnTo>
                      <a:pt x="386" y="47"/>
                    </a:lnTo>
                    <a:lnTo>
                      <a:pt x="384" y="47"/>
                    </a:lnTo>
                    <a:lnTo>
                      <a:pt x="384" y="46"/>
                    </a:lnTo>
                    <a:lnTo>
                      <a:pt x="384" y="45"/>
                    </a:lnTo>
                    <a:lnTo>
                      <a:pt x="384" y="45"/>
                    </a:lnTo>
                    <a:lnTo>
                      <a:pt x="382" y="44"/>
                    </a:lnTo>
                    <a:lnTo>
                      <a:pt x="382" y="45"/>
                    </a:lnTo>
                    <a:lnTo>
                      <a:pt x="382" y="47"/>
                    </a:lnTo>
                    <a:lnTo>
                      <a:pt x="380" y="45"/>
                    </a:lnTo>
                    <a:lnTo>
                      <a:pt x="379" y="50"/>
                    </a:lnTo>
                    <a:lnTo>
                      <a:pt x="381" y="51"/>
                    </a:lnTo>
                    <a:lnTo>
                      <a:pt x="384" y="54"/>
                    </a:lnTo>
                    <a:lnTo>
                      <a:pt x="387" y="56"/>
                    </a:lnTo>
                    <a:lnTo>
                      <a:pt x="386" y="56"/>
                    </a:lnTo>
                    <a:lnTo>
                      <a:pt x="386" y="57"/>
                    </a:lnTo>
                    <a:lnTo>
                      <a:pt x="386" y="58"/>
                    </a:lnTo>
                    <a:lnTo>
                      <a:pt x="386" y="60"/>
                    </a:lnTo>
                    <a:lnTo>
                      <a:pt x="385" y="58"/>
                    </a:lnTo>
                    <a:lnTo>
                      <a:pt x="384" y="60"/>
                    </a:lnTo>
                    <a:lnTo>
                      <a:pt x="384" y="62"/>
                    </a:lnTo>
                    <a:lnTo>
                      <a:pt x="384" y="64"/>
                    </a:lnTo>
                    <a:lnTo>
                      <a:pt x="385" y="66"/>
                    </a:lnTo>
                    <a:lnTo>
                      <a:pt x="384" y="66"/>
                    </a:lnTo>
                    <a:lnTo>
                      <a:pt x="382" y="64"/>
                    </a:lnTo>
                    <a:lnTo>
                      <a:pt x="381" y="62"/>
                    </a:lnTo>
                    <a:lnTo>
                      <a:pt x="380" y="61"/>
                    </a:lnTo>
                    <a:lnTo>
                      <a:pt x="378" y="58"/>
                    </a:lnTo>
                    <a:lnTo>
                      <a:pt x="376" y="58"/>
                    </a:lnTo>
                    <a:lnTo>
                      <a:pt x="375" y="57"/>
                    </a:lnTo>
                    <a:lnTo>
                      <a:pt x="374" y="58"/>
                    </a:lnTo>
                    <a:lnTo>
                      <a:pt x="374" y="61"/>
                    </a:lnTo>
                    <a:lnTo>
                      <a:pt x="374" y="63"/>
                    </a:lnTo>
                    <a:lnTo>
                      <a:pt x="374" y="64"/>
                    </a:lnTo>
                    <a:lnTo>
                      <a:pt x="376" y="66"/>
                    </a:lnTo>
                    <a:lnTo>
                      <a:pt x="378" y="67"/>
                    </a:lnTo>
                    <a:lnTo>
                      <a:pt x="379" y="68"/>
                    </a:lnTo>
                    <a:lnTo>
                      <a:pt x="380" y="69"/>
                    </a:lnTo>
                    <a:lnTo>
                      <a:pt x="380" y="68"/>
                    </a:lnTo>
                    <a:lnTo>
                      <a:pt x="379" y="68"/>
                    </a:lnTo>
                    <a:lnTo>
                      <a:pt x="379" y="69"/>
                    </a:lnTo>
                    <a:lnTo>
                      <a:pt x="380" y="71"/>
                    </a:lnTo>
                    <a:lnTo>
                      <a:pt x="380" y="72"/>
                    </a:lnTo>
                    <a:lnTo>
                      <a:pt x="381" y="73"/>
                    </a:lnTo>
                    <a:lnTo>
                      <a:pt x="382" y="72"/>
                    </a:lnTo>
                    <a:lnTo>
                      <a:pt x="382" y="71"/>
                    </a:lnTo>
                    <a:lnTo>
                      <a:pt x="382" y="71"/>
                    </a:lnTo>
                    <a:lnTo>
                      <a:pt x="382" y="71"/>
                    </a:lnTo>
                    <a:lnTo>
                      <a:pt x="382" y="72"/>
                    </a:lnTo>
                    <a:lnTo>
                      <a:pt x="382" y="73"/>
                    </a:lnTo>
                    <a:lnTo>
                      <a:pt x="382" y="74"/>
                    </a:lnTo>
                    <a:lnTo>
                      <a:pt x="382" y="75"/>
                    </a:lnTo>
                    <a:lnTo>
                      <a:pt x="381" y="74"/>
                    </a:lnTo>
                    <a:lnTo>
                      <a:pt x="380" y="74"/>
                    </a:lnTo>
                    <a:lnTo>
                      <a:pt x="379" y="75"/>
                    </a:lnTo>
                    <a:lnTo>
                      <a:pt x="379" y="75"/>
                    </a:lnTo>
                    <a:lnTo>
                      <a:pt x="379" y="77"/>
                    </a:lnTo>
                    <a:lnTo>
                      <a:pt x="378" y="75"/>
                    </a:lnTo>
                    <a:lnTo>
                      <a:pt x="376" y="78"/>
                    </a:lnTo>
                    <a:lnTo>
                      <a:pt x="375" y="79"/>
                    </a:lnTo>
                    <a:lnTo>
                      <a:pt x="376" y="81"/>
                    </a:lnTo>
                    <a:lnTo>
                      <a:pt x="376" y="84"/>
                    </a:lnTo>
                    <a:lnTo>
                      <a:pt x="379" y="85"/>
                    </a:lnTo>
                    <a:lnTo>
                      <a:pt x="376" y="85"/>
                    </a:lnTo>
                    <a:lnTo>
                      <a:pt x="375" y="86"/>
                    </a:lnTo>
                    <a:lnTo>
                      <a:pt x="375" y="88"/>
                    </a:lnTo>
                    <a:lnTo>
                      <a:pt x="375" y="89"/>
                    </a:lnTo>
                    <a:lnTo>
                      <a:pt x="375" y="90"/>
                    </a:lnTo>
                    <a:lnTo>
                      <a:pt x="375" y="91"/>
                    </a:lnTo>
                    <a:lnTo>
                      <a:pt x="374" y="92"/>
                    </a:lnTo>
                    <a:lnTo>
                      <a:pt x="374" y="91"/>
                    </a:lnTo>
                    <a:lnTo>
                      <a:pt x="374" y="90"/>
                    </a:lnTo>
                    <a:lnTo>
                      <a:pt x="374" y="90"/>
                    </a:lnTo>
                    <a:lnTo>
                      <a:pt x="373" y="89"/>
                    </a:lnTo>
                    <a:lnTo>
                      <a:pt x="373" y="89"/>
                    </a:lnTo>
                    <a:lnTo>
                      <a:pt x="372" y="90"/>
                    </a:lnTo>
                    <a:lnTo>
                      <a:pt x="372" y="90"/>
                    </a:lnTo>
                    <a:lnTo>
                      <a:pt x="370" y="90"/>
                    </a:lnTo>
                    <a:lnTo>
                      <a:pt x="369" y="89"/>
                    </a:lnTo>
                    <a:lnTo>
                      <a:pt x="370" y="89"/>
                    </a:lnTo>
                    <a:lnTo>
                      <a:pt x="370" y="89"/>
                    </a:lnTo>
                    <a:lnTo>
                      <a:pt x="372" y="89"/>
                    </a:lnTo>
                    <a:lnTo>
                      <a:pt x="370" y="86"/>
                    </a:lnTo>
                    <a:lnTo>
                      <a:pt x="370" y="85"/>
                    </a:lnTo>
                    <a:lnTo>
                      <a:pt x="368" y="85"/>
                    </a:lnTo>
                    <a:lnTo>
                      <a:pt x="364" y="86"/>
                    </a:lnTo>
                    <a:lnTo>
                      <a:pt x="364" y="85"/>
                    </a:lnTo>
                    <a:lnTo>
                      <a:pt x="358" y="89"/>
                    </a:lnTo>
                    <a:lnTo>
                      <a:pt x="359" y="89"/>
                    </a:lnTo>
                    <a:lnTo>
                      <a:pt x="361" y="89"/>
                    </a:lnTo>
                    <a:lnTo>
                      <a:pt x="358" y="92"/>
                    </a:lnTo>
                    <a:lnTo>
                      <a:pt x="357" y="96"/>
                    </a:lnTo>
                    <a:lnTo>
                      <a:pt x="356" y="100"/>
                    </a:lnTo>
                    <a:lnTo>
                      <a:pt x="354" y="103"/>
                    </a:lnTo>
                    <a:lnTo>
                      <a:pt x="357" y="106"/>
                    </a:lnTo>
                    <a:lnTo>
                      <a:pt x="358" y="108"/>
                    </a:lnTo>
                    <a:lnTo>
                      <a:pt x="358" y="111"/>
                    </a:lnTo>
                    <a:lnTo>
                      <a:pt x="358" y="113"/>
                    </a:lnTo>
                    <a:lnTo>
                      <a:pt x="357" y="115"/>
                    </a:lnTo>
                    <a:lnTo>
                      <a:pt x="357" y="118"/>
                    </a:lnTo>
                    <a:lnTo>
                      <a:pt x="357" y="120"/>
                    </a:lnTo>
                    <a:lnTo>
                      <a:pt x="358" y="123"/>
                    </a:lnTo>
                    <a:lnTo>
                      <a:pt x="356" y="122"/>
                    </a:lnTo>
                    <a:lnTo>
                      <a:pt x="353" y="119"/>
                    </a:lnTo>
                    <a:lnTo>
                      <a:pt x="351" y="118"/>
                    </a:lnTo>
                    <a:lnTo>
                      <a:pt x="348" y="118"/>
                    </a:lnTo>
                    <a:lnTo>
                      <a:pt x="348" y="117"/>
                    </a:lnTo>
                    <a:lnTo>
                      <a:pt x="347" y="115"/>
                    </a:lnTo>
                    <a:lnTo>
                      <a:pt x="347" y="113"/>
                    </a:lnTo>
                    <a:lnTo>
                      <a:pt x="347" y="112"/>
                    </a:lnTo>
                    <a:lnTo>
                      <a:pt x="348" y="112"/>
                    </a:lnTo>
                    <a:lnTo>
                      <a:pt x="350" y="112"/>
                    </a:lnTo>
                    <a:lnTo>
                      <a:pt x="352" y="112"/>
                    </a:lnTo>
                    <a:lnTo>
                      <a:pt x="353" y="113"/>
                    </a:lnTo>
                    <a:lnTo>
                      <a:pt x="353" y="112"/>
                    </a:lnTo>
                    <a:lnTo>
                      <a:pt x="352" y="111"/>
                    </a:lnTo>
                    <a:lnTo>
                      <a:pt x="351" y="111"/>
                    </a:lnTo>
                    <a:lnTo>
                      <a:pt x="350" y="111"/>
                    </a:lnTo>
                    <a:lnTo>
                      <a:pt x="348" y="111"/>
                    </a:lnTo>
                    <a:lnTo>
                      <a:pt x="347" y="111"/>
                    </a:lnTo>
                    <a:lnTo>
                      <a:pt x="346" y="109"/>
                    </a:lnTo>
                    <a:lnTo>
                      <a:pt x="345" y="114"/>
                    </a:lnTo>
                    <a:lnTo>
                      <a:pt x="346" y="118"/>
                    </a:lnTo>
                    <a:lnTo>
                      <a:pt x="348" y="122"/>
                    </a:lnTo>
                    <a:lnTo>
                      <a:pt x="348" y="125"/>
                    </a:lnTo>
                    <a:lnTo>
                      <a:pt x="348" y="125"/>
                    </a:lnTo>
                    <a:lnTo>
                      <a:pt x="348" y="129"/>
                    </a:lnTo>
                    <a:lnTo>
                      <a:pt x="350" y="128"/>
                    </a:lnTo>
                    <a:lnTo>
                      <a:pt x="352" y="128"/>
                    </a:lnTo>
                    <a:lnTo>
                      <a:pt x="353" y="129"/>
                    </a:lnTo>
                    <a:lnTo>
                      <a:pt x="353" y="130"/>
                    </a:lnTo>
                    <a:lnTo>
                      <a:pt x="352" y="131"/>
                    </a:lnTo>
                    <a:lnTo>
                      <a:pt x="352" y="130"/>
                    </a:lnTo>
                    <a:lnTo>
                      <a:pt x="351" y="131"/>
                    </a:lnTo>
                    <a:lnTo>
                      <a:pt x="351" y="132"/>
                    </a:lnTo>
                    <a:lnTo>
                      <a:pt x="351" y="135"/>
                    </a:lnTo>
                    <a:lnTo>
                      <a:pt x="350" y="136"/>
                    </a:lnTo>
                    <a:lnTo>
                      <a:pt x="350" y="139"/>
                    </a:lnTo>
                    <a:lnTo>
                      <a:pt x="352" y="141"/>
                    </a:lnTo>
                    <a:lnTo>
                      <a:pt x="351" y="142"/>
                    </a:lnTo>
                    <a:lnTo>
                      <a:pt x="348" y="142"/>
                    </a:lnTo>
                    <a:lnTo>
                      <a:pt x="346" y="142"/>
                    </a:lnTo>
                    <a:lnTo>
                      <a:pt x="344" y="141"/>
                    </a:lnTo>
                    <a:lnTo>
                      <a:pt x="341" y="141"/>
                    </a:lnTo>
                    <a:lnTo>
                      <a:pt x="340" y="143"/>
                    </a:lnTo>
                    <a:lnTo>
                      <a:pt x="341" y="147"/>
                    </a:lnTo>
                    <a:lnTo>
                      <a:pt x="342" y="150"/>
                    </a:lnTo>
                    <a:lnTo>
                      <a:pt x="344" y="153"/>
                    </a:lnTo>
                    <a:lnTo>
                      <a:pt x="342" y="153"/>
                    </a:lnTo>
                    <a:lnTo>
                      <a:pt x="341" y="154"/>
                    </a:lnTo>
                    <a:lnTo>
                      <a:pt x="340" y="156"/>
                    </a:lnTo>
                    <a:lnTo>
                      <a:pt x="337" y="156"/>
                    </a:lnTo>
                    <a:lnTo>
                      <a:pt x="337" y="156"/>
                    </a:lnTo>
                    <a:lnTo>
                      <a:pt x="336" y="154"/>
                    </a:lnTo>
                    <a:lnTo>
                      <a:pt x="336" y="156"/>
                    </a:lnTo>
                    <a:lnTo>
                      <a:pt x="339" y="158"/>
                    </a:lnTo>
                    <a:lnTo>
                      <a:pt x="340" y="159"/>
                    </a:lnTo>
                    <a:lnTo>
                      <a:pt x="342" y="162"/>
                    </a:lnTo>
                    <a:lnTo>
                      <a:pt x="344" y="163"/>
                    </a:lnTo>
                    <a:lnTo>
                      <a:pt x="344" y="164"/>
                    </a:lnTo>
                    <a:lnTo>
                      <a:pt x="342" y="167"/>
                    </a:lnTo>
                    <a:lnTo>
                      <a:pt x="340" y="168"/>
                    </a:lnTo>
                    <a:lnTo>
                      <a:pt x="339" y="164"/>
                    </a:lnTo>
                    <a:lnTo>
                      <a:pt x="337" y="168"/>
                    </a:lnTo>
                    <a:lnTo>
                      <a:pt x="336" y="171"/>
                    </a:lnTo>
                    <a:lnTo>
                      <a:pt x="336" y="175"/>
                    </a:lnTo>
                    <a:lnTo>
                      <a:pt x="335" y="179"/>
                    </a:lnTo>
                    <a:lnTo>
                      <a:pt x="334" y="181"/>
                    </a:lnTo>
                    <a:lnTo>
                      <a:pt x="333" y="184"/>
                    </a:lnTo>
                    <a:lnTo>
                      <a:pt x="328" y="181"/>
                    </a:lnTo>
                    <a:lnTo>
                      <a:pt x="323" y="182"/>
                    </a:lnTo>
                    <a:lnTo>
                      <a:pt x="318" y="184"/>
                    </a:lnTo>
                    <a:lnTo>
                      <a:pt x="312" y="184"/>
                    </a:lnTo>
                    <a:lnTo>
                      <a:pt x="313" y="184"/>
                    </a:lnTo>
                    <a:lnTo>
                      <a:pt x="313" y="185"/>
                    </a:lnTo>
                    <a:lnTo>
                      <a:pt x="313" y="186"/>
                    </a:lnTo>
                    <a:lnTo>
                      <a:pt x="314" y="187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8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4" y="190"/>
                    </a:lnTo>
                    <a:lnTo>
                      <a:pt x="316" y="191"/>
                    </a:lnTo>
                    <a:lnTo>
                      <a:pt x="317" y="191"/>
                    </a:lnTo>
                    <a:lnTo>
                      <a:pt x="318" y="192"/>
                    </a:lnTo>
                    <a:lnTo>
                      <a:pt x="319" y="192"/>
                    </a:lnTo>
                    <a:lnTo>
                      <a:pt x="319" y="191"/>
                    </a:lnTo>
                    <a:lnTo>
                      <a:pt x="319" y="190"/>
                    </a:lnTo>
                    <a:lnTo>
                      <a:pt x="322" y="192"/>
                    </a:lnTo>
                    <a:lnTo>
                      <a:pt x="323" y="196"/>
                    </a:lnTo>
                    <a:lnTo>
                      <a:pt x="324" y="201"/>
                    </a:lnTo>
                    <a:lnTo>
                      <a:pt x="323" y="204"/>
                    </a:lnTo>
                    <a:lnTo>
                      <a:pt x="320" y="208"/>
                    </a:lnTo>
                    <a:lnTo>
                      <a:pt x="318" y="207"/>
                    </a:lnTo>
                    <a:lnTo>
                      <a:pt x="322" y="202"/>
                    </a:lnTo>
                    <a:lnTo>
                      <a:pt x="320" y="201"/>
                    </a:lnTo>
                    <a:lnTo>
                      <a:pt x="320" y="199"/>
                    </a:lnTo>
                    <a:lnTo>
                      <a:pt x="320" y="197"/>
                    </a:lnTo>
                    <a:lnTo>
                      <a:pt x="320" y="196"/>
                    </a:lnTo>
                    <a:lnTo>
                      <a:pt x="318" y="198"/>
                    </a:lnTo>
                    <a:lnTo>
                      <a:pt x="317" y="198"/>
                    </a:lnTo>
                    <a:lnTo>
                      <a:pt x="316" y="198"/>
                    </a:lnTo>
                    <a:lnTo>
                      <a:pt x="314" y="198"/>
                    </a:lnTo>
                    <a:lnTo>
                      <a:pt x="313" y="197"/>
                    </a:lnTo>
                    <a:lnTo>
                      <a:pt x="313" y="196"/>
                    </a:lnTo>
                    <a:lnTo>
                      <a:pt x="312" y="196"/>
                    </a:lnTo>
                    <a:lnTo>
                      <a:pt x="311" y="197"/>
                    </a:lnTo>
                    <a:lnTo>
                      <a:pt x="308" y="199"/>
                    </a:lnTo>
                    <a:lnTo>
                      <a:pt x="309" y="201"/>
                    </a:lnTo>
                    <a:lnTo>
                      <a:pt x="309" y="202"/>
                    </a:lnTo>
                    <a:lnTo>
                      <a:pt x="309" y="202"/>
                    </a:lnTo>
                    <a:lnTo>
                      <a:pt x="309" y="204"/>
                    </a:lnTo>
                    <a:lnTo>
                      <a:pt x="309" y="203"/>
                    </a:lnTo>
                    <a:lnTo>
                      <a:pt x="308" y="202"/>
                    </a:lnTo>
                    <a:lnTo>
                      <a:pt x="307" y="202"/>
                    </a:lnTo>
                    <a:lnTo>
                      <a:pt x="307" y="203"/>
                    </a:lnTo>
                    <a:lnTo>
                      <a:pt x="308" y="207"/>
                    </a:lnTo>
                    <a:lnTo>
                      <a:pt x="306" y="205"/>
                    </a:lnTo>
                    <a:lnTo>
                      <a:pt x="305" y="204"/>
                    </a:lnTo>
                    <a:lnTo>
                      <a:pt x="305" y="203"/>
                    </a:lnTo>
                    <a:lnTo>
                      <a:pt x="305" y="201"/>
                    </a:lnTo>
                    <a:lnTo>
                      <a:pt x="305" y="199"/>
                    </a:lnTo>
                    <a:lnTo>
                      <a:pt x="305" y="198"/>
                    </a:lnTo>
                    <a:lnTo>
                      <a:pt x="302" y="198"/>
                    </a:lnTo>
                    <a:lnTo>
                      <a:pt x="302" y="196"/>
                    </a:lnTo>
                    <a:lnTo>
                      <a:pt x="303" y="193"/>
                    </a:lnTo>
                    <a:lnTo>
                      <a:pt x="302" y="191"/>
                    </a:lnTo>
                    <a:lnTo>
                      <a:pt x="302" y="188"/>
                    </a:lnTo>
                    <a:lnTo>
                      <a:pt x="301" y="186"/>
                    </a:lnTo>
                    <a:lnTo>
                      <a:pt x="300" y="185"/>
                    </a:lnTo>
                    <a:lnTo>
                      <a:pt x="299" y="187"/>
                    </a:lnTo>
                    <a:lnTo>
                      <a:pt x="299" y="188"/>
                    </a:lnTo>
                    <a:lnTo>
                      <a:pt x="300" y="191"/>
                    </a:lnTo>
                    <a:lnTo>
                      <a:pt x="300" y="193"/>
                    </a:lnTo>
                    <a:lnTo>
                      <a:pt x="301" y="196"/>
                    </a:lnTo>
                    <a:lnTo>
                      <a:pt x="301" y="197"/>
                    </a:lnTo>
                    <a:lnTo>
                      <a:pt x="300" y="199"/>
                    </a:lnTo>
                    <a:lnTo>
                      <a:pt x="297" y="198"/>
                    </a:lnTo>
                    <a:lnTo>
                      <a:pt x="299" y="201"/>
                    </a:lnTo>
                    <a:lnTo>
                      <a:pt x="300" y="204"/>
                    </a:lnTo>
                    <a:lnTo>
                      <a:pt x="301" y="207"/>
                    </a:lnTo>
                    <a:lnTo>
                      <a:pt x="299" y="205"/>
                    </a:lnTo>
                    <a:lnTo>
                      <a:pt x="297" y="207"/>
                    </a:lnTo>
                    <a:lnTo>
                      <a:pt x="299" y="210"/>
                    </a:lnTo>
                    <a:lnTo>
                      <a:pt x="299" y="214"/>
                    </a:lnTo>
                    <a:lnTo>
                      <a:pt x="299" y="216"/>
                    </a:lnTo>
                    <a:lnTo>
                      <a:pt x="299" y="220"/>
                    </a:lnTo>
                    <a:lnTo>
                      <a:pt x="300" y="224"/>
                    </a:lnTo>
                    <a:lnTo>
                      <a:pt x="301" y="220"/>
                    </a:lnTo>
                    <a:lnTo>
                      <a:pt x="302" y="218"/>
                    </a:lnTo>
                    <a:lnTo>
                      <a:pt x="305" y="216"/>
                    </a:lnTo>
                    <a:lnTo>
                      <a:pt x="306" y="215"/>
                    </a:lnTo>
                    <a:lnTo>
                      <a:pt x="307" y="214"/>
                    </a:lnTo>
                    <a:lnTo>
                      <a:pt x="309" y="211"/>
                    </a:lnTo>
                    <a:lnTo>
                      <a:pt x="311" y="207"/>
                    </a:lnTo>
                    <a:lnTo>
                      <a:pt x="311" y="209"/>
                    </a:lnTo>
                    <a:lnTo>
                      <a:pt x="309" y="211"/>
                    </a:lnTo>
                    <a:lnTo>
                      <a:pt x="309" y="215"/>
                    </a:lnTo>
                    <a:lnTo>
                      <a:pt x="309" y="219"/>
                    </a:lnTo>
                    <a:lnTo>
                      <a:pt x="311" y="221"/>
                    </a:lnTo>
                    <a:lnTo>
                      <a:pt x="308" y="219"/>
                    </a:lnTo>
                    <a:lnTo>
                      <a:pt x="308" y="222"/>
                    </a:lnTo>
                    <a:lnTo>
                      <a:pt x="307" y="225"/>
                    </a:lnTo>
                    <a:lnTo>
                      <a:pt x="306" y="228"/>
                    </a:lnTo>
                    <a:lnTo>
                      <a:pt x="303" y="231"/>
                    </a:lnTo>
                    <a:lnTo>
                      <a:pt x="303" y="227"/>
                    </a:lnTo>
                    <a:lnTo>
                      <a:pt x="302" y="228"/>
                    </a:lnTo>
                    <a:lnTo>
                      <a:pt x="301" y="231"/>
                    </a:lnTo>
                    <a:lnTo>
                      <a:pt x="300" y="232"/>
                    </a:lnTo>
                    <a:lnTo>
                      <a:pt x="299" y="232"/>
                    </a:lnTo>
                    <a:lnTo>
                      <a:pt x="297" y="233"/>
                    </a:lnTo>
                    <a:lnTo>
                      <a:pt x="296" y="235"/>
                    </a:lnTo>
                    <a:lnTo>
                      <a:pt x="295" y="237"/>
                    </a:lnTo>
                    <a:lnTo>
                      <a:pt x="295" y="239"/>
                    </a:lnTo>
                    <a:lnTo>
                      <a:pt x="296" y="238"/>
                    </a:lnTo>
                    <a:lnTo>
                      <a:pt x="297" y="236"/>
                    </a:lnTo>
                    <a:lnTo>
                      <a:pt x="296" y="239"/>
                    </a:lnTo>
                    <a:lnTo>
                      <a:pt x="294" y="243"/>
                    </a:lnTo>
                    <a:lnTo>
                      <a:pt x="291" y="245"/>
                    </a:lnTo>
                    <a:lnTo>
                      <a:pt x="290" y="258"/>
                    </a:lnTo>
                    <a:lnTo>
                      <a:pt x="290" y="258"/>
                    </a:lnTo>
                    <a:lnTo>
                      <a:pt x="289" y="258"/>
                    </a:lnTo>
                    <a:lnTo>
                      <a:pt x="288" y="258"/>
                    </a:lnTo>
                    <a:lnTo>
                      <a:pt x="288" y="258"/>
                    </a:lnTo>
                    <a:lnTo>
                      <a:pt x="286" y="256"/>
                    </a:lnTo>
                    <a:lnTo>
                      <a:pt x="286" y="255"/>
                    </a:lnTo>
                    <a:lnTo>
                      <a:pt x="284" y="255"/>
                    </a:lnTo>
                    <a:lnTo>
                      <a:pt x="284" y="258"/>
                    </a:lnTo>
                    <a:lnTo>
                      <a:pt x="283" y="260"/>
                    </a:lnTo>
                    <a:lnTo>
                      <a:pt x="283" y="262"/>
                    </a:lnTo>
                    <a:lnTo>
                      <a:pt x="281" y="266"/>
                    </a:lnTo>
                    <a:lnTo>
                      <a:pt x="281" y="267"/>
                    </a:lnTo>
                    <a:lnTo>
                      <a:pt x="280" y="267"/>
                    </a:lnTo>
                    <a:lnTo>
                      <a:pt x="279" y="266"/>
                    </a:lnTo>
                    <a:lnTo>
                      <a:pt x="280" y="265"/>
                    </a:lnTo>
                    <a:lnTo>
                      <a:pt x="280" y="262"/>
                    </a:lnTo>
                    <a:lnTo>
                      <a:pt x="281" y="261"/>
                    </a:lnTo>
                    <a:lnTo>
                      <a:pt x="281" y="258"/>
                    </a:lnTo>
                    <a:lnTo>
                      <a:pt x="281" y="255"/>
                    </a:lnTo>
                    <a:lnTo>
                      <a:pt x="279" y="258"/>
                    </a:lnTo>
                    <a:lnTo>
                      <a:pt x="278" y="260"/>
                    </a:lnTo>
                    <a:lnTo>
                      <a:pt x="275" y="262"/>
                    </a:lnTo>
                    <a:lnTo>
                      <a:pt x="272" y="262"/>
                    </a:lnTo>
                    <a:lnTo>
                      <a:pt x="269" y="262"/>
                    </a:lnTo>
                    <a:lnTo>
                      <a:pt x="268" y="264"/>
                    </a:lnTo>
                    <a:lnTo>
                      <a:pt x="269" y="265"/>
                    </a:lnTo>
                    <a:lnTo>
                      <a:pt x="271" y="267"/>
                    </a:lnTo>
                    <a:lnTo>
                      <a:pt x="269" y="266"/>
                    </a:lnTo>
                    <a:lnTo>
                      <a:pt x="267" y="265"/>
                    </a:lnTo>
                    <a:lnTo>
                      <a:pt x="266" y="264"/>
                    </a:lnTo>
                    <a:lnTo>
                      <a:pt x="264" y="266"/>
                    </a:lnTo>
                    <a:lnTo>
                      <a:pt x="263" y="265"/>
                    </a:lnTo>
                    <a:lnTo>
                      <a:pt x="262" y="262"/>
                    </a:lnTo>
                    <a:lnTo>
                      <a:pt x="263" y="261"/>
                    </a:lnTo>
                    <a:lnTo>
                      <a:pt x="263" y="261"/>
                    </a:lnTo>
                    <a:lnTo>
                      <a:pt x="262" y="260"/>
                    </a:lnTo>
                    <a:lnTo>
                      <a:pt x="261" y="260"/>
                    </a:lnTo>
                    <a:lnTo>
                      <a:pt x="260" y="261"/>
                    </a:lnTo>
                    <a:lnTo>
                      <a:pt x="258" y="261"/>
                    </a:lnTo>
                    <a:lnTo>
                      <a:pt x="257" y="260"/>
                    </a:lnTo>
                    <a:lnTo>
                      <a:pt x="256" y="259"/>
                    </a:lnTo>
                    <a:lnTo>
                      <a:pt x="257" y="258"/>
                    </a:lnTo>
                    <a:lnTo>
                      <a:pt x="260" y="259"/>
                    </a:lnTo>
                    <a:lnTo>
                      <a:pt x="262" y="259"/>
                    </a:lnTo>
                    <a:lnTo>
                      <a:pt x="264" y="260"/>
                    </a:lnTo>
                    <a:lnTo>
                      <a:pt x="266" y="260"/>
                    </a:lnTo>
                    <a:lnTo>
                      <a:pt x="267" y="260"/>
                    </a:lnTo>
                    <a:lnTo>
                      <a:pt x="262" y="259"/>
                    </a:lnTo>
                    <a:lnTo>
                      <a:pt x="257" y="254"/>
                    </a:lnTo>
                    <a:lnTo>
                      <a:pt x="254" y="250"/>
                    </a:lnTo>
                    <a:lnTo>
                      <a:pt x="247" y="248"/>
                    </a:lnTo>
                    <a:lnTo>
                      <a:pt x="247" y="247"/>
                    </a:lnTo>
                    <a:lnTo>
                      <a:pt x="247" y="245"/>
                    </a:lnTo>
                    <a:lnTo>
                      <a:pt x="247" y="244"/>
                    </a:lnTo>
                    <a:lnTo>
                      <a:pt x="246" y="244"/>
                    </a:lnTo>
                    <a:lnTo>
                      <a:pt x="245" y="244"/>
                    </a:lnTo>
                    <a:lnTo>
                      <a:pt x="244" y="244"/>
                    </a:lnTo>
                    <a:lnTo>
                      <a:pt x="244" y="245"/>
                    </a:lnTo>
                    <a:lnTo>
                      <a:pt x="244" y="247"/>
                    </a:lnTo>
                    <a:lnTo>
                      <a:pt x="244" y="249"/>
                    </a:lnTo>
                    <a:lnTo>
                      <a:pt x="244" y="250"/>
                    </a:lnTo>
                    <a:lnTo>
                      <a:pt x="244" y="252"/>
                    </a:lnTo>
                    <a:lnTo>
                      <a:pt x="246" y="252"/>
                    </a:lnTo>
                    <a:lnTo>
                      <a:pt x="249" y="253"/>
                    </a:lnTo>
                    <a:lnTo>
                      <a:pt x="250" y="255"/>
                    </a:lnTo>
                    <a:lnTo>
                      <a:pt x="252" y="258"/>
                    </a:lnTo>
                    <a:lnTo>
                      <a:pt x="251" y="260"/>
                    </a:lnTo>
                    <a:lnTo>
                      <a:pt x="250" y="259"/>
                    </a:lnTo>
                    <a:lnTo>
                      <a:pt x="249" y="258"/>
                    </a:lnTo>
                    <a:lnTo>
                      <a:pt x="247" y="256"/>
                    </a:lnTo>
                    <a:lnTo>
                      <a:pt x="247" y="260"/>
                    </a:lnTo>
                    <a:lnTo>
                      <a:pt x="246" y="258"/>
                    </a:lnTo>
                    <a:lnTo>
                      <a:pt x="245" y="255"/>
                    </a:lnTo>
                    <a:lnTo>
                      <a:pt x="244" y="253"/>
                    </a:lnTo>
                    <a:lnTo>
                      <a:pt x="243" y="252"/>
                    </a:lnTo>
                    <a:lnTo>
                      <a:pt x="240" y="250"/>
                    </a:lnTo>
                    <a:lnTo>
                      <a:pt x="241" y="253"/>
                    </a:lnTo>
                    <a:lnTo>
                      <a:pt x="243" y="255"/>
                    </a:lnTo>
                    <a:lnTo>
                      <a:pt x="243" y="256"/>
                    </a:lnTo>
                    <a:lnTo>
                      <a:pt x="243" y="258"/>
                    </a:lnTo>
                    <a:lnTo>
                      <a:pt x="244" y="261"/>
                    </a:lnTo>
                    <a:lnTo>
                      <a:pt x="241" y="261"/>
                    </a:lnTo>
                    <a:lnTo>
                      <a:pt x="240" y="261"/>
                    </a:lnTo>
                    <a:lnTo>
                      <a:pt x="239" y="260"/>
                    </a:lnTo>
                    <a:lnTo>
                      <a:pt x="238" y="259"/>
                    </a:lnTo>
                    <a:lnTo>
                      <a:pt x="236" y="256"/>
                    </a:lnTo>
                    <a:lnTo>
                      <a:pt x="235" y="256"/>
                    </a:lnTo>
                    <a:lnTo>
                      <a:pt x="233" y="258"/>
                    </a:lnTo>
                    <a:lnTo>
                      <a:pt x="234" y="256"/>
                    </a:lnTo>
                    <a:lnTo>
                      <a:pt x="234" y="256"/>
                    </a:lnTo>
                    <a:lnTo>
                      <a:pt x="235" y="256"/>
                    </a:lnTo>
                    <a:lnTo>
                      <a:pt x="235" y="255"/>
                    </a:lnTo>
                    <a:lnTo>
                      <a:pt x="235" y="255"/>
                    </a:lnTo>
                    <a:lnTo>
                      <a:pt x="234" y="254"/>
                    </a:lnTo>
                    <a:lnTo>
                      <a:pt x="233" y="254"/>
                    </a:lnTo>
                    <a:lnTo>
                      <a:pt x="232" y="254"/>
                    </a:lnTo>
                    <a:lnTo>
                      <a:pt x="230" y="255"/>
                    </a:lnTo>
                    <a:lnTo>
                      <a:pt x="230" y="256"/>
                    </a:lnTo>
                    <a:lnTo>
                      <a:pt x="229" y="256"/>
                    </a:lnTo>
                    <a:lnTo>
                      <a:pt x="230" y="254"/>
                    </a:lnTo>
                    <a:lnTo>
                      <a:pt x="232" y="252"/>
                    </a:lnTo>
                    <a:lnTo>
                      <a:pt x="233" y="249"/>
                    </a:lnTo>
                    <a:lnTo>
                      <a:pt x="234" y="247"/>
                    </a:lnTo>
                    <a:lnTo>
                      <a:pt x="236" y="247"/>
                    </a:lnTo>
                    <a:lnTo>
                      <a:pt x="238" y="248"/>
                    </a:lnTo>
                    <a:lnTo>
                      <a:pt x="238" y="248"/>
                    </a:lnTo>
                    <a:lnTo>
                      <a:pt x="239" y="248"/>
                    </a:lnTo>
                    <a:lnTo>
                      <a:pt x="240" y="248"/>
                    </a:lnTo>
                    <a:lnTo>
                      <a:pt x="241" y="248"/>
                    </a:lnTo>
                    <a:lnTo>
                      <a:pt x="238" y="243"/>
                    </a:lnTo>
                    <a:lnTo>
                      <a:pt x="239" y="243"/>
                    </a:lnTo>
                    <a:lnTo>
                      <a:pt x="240" y="242"/>
                    </a:lnTo>
                    <a:lnTo>
                      <a:pt x="240" y="242"/>
                    </a:lnTo>
                    <a:lnTo>
                      <a:pt x="240" y="241"/>
                    </a:lnTo>
                    <a:lnTo>
                      <a:pt x="240" y="239"/>
                    </a:lnTo>
                    <a:lnTo>
                      <a:pt x="241" y="238"/>
                    </a:lnTo>
                    <a:lnTo>
                      <a:pt x="239" y="236"/>
                    </a:lnTo>
                    <a:lnTo>
                      <a:pt x="238" y="236"/>
                    </a:lnTo>
                    <a:lnTo>
                      <a:pt x="236" y="236"/>
                    </a:lnTo>
                    <a:lnTo>
                      <a:pt x="235" y="237"/>
                    </a:lnTo>
                    <a:lnTo>
                      <a:pt x="234" y="238"/>
                    </a:lnTo>
                    <a:lnTo>
                      <a:pt x="233" y="239"/>
                    </a:lnTo>
                    <a:lnTo>
                      <a:pt x="233" y="239"/>
                    </a:lnTo>
                    <a:lnTo>
                      <a:pt x="230" y="239"/>
                    </a:lnTo>
                    <a:lnTo>
                      <a:pt x="230" y="239"/>
                    </a:lnTo>
                    <a:lnTo>
                      <a:pt x="230" y="241"/>
                    </a:lnTo>
                    <a:lnTo>
                      <a:pt x="232" y="241"/>
                    </a:lnTo>
                    <a:lnTo>
                      <a:pt x="233" y="242"/>
                    </a:lnTo>
                    <a:lnTo>
                      <a:pt x="233" y="242"/>
                    </a:lnTo>
                    <a:lnTo>
                      <a:pt x="232" y="243"/>
                    </a:lnTo>
                    <a:lnTo>
                      <a:pt x="229" y="242"/>
                    </a:lnTo>
                    <a:lnTo>
                      <a:pt x="229" y="242"/>
                    </a:lnTo>
                    <a:lnTo>
                      <a:pt x="228" y="243"/>
                    </a:lnTo>
                    <a:lnTo>
                      <a:pt x="228" y="244"/>
                    </a:lnTo>
                    <a:lnTo>
                      <a:pt x="227" y="244"/>
                    </a:lnTo>
                    <a:lnTo>
                      <a:pt x="224" y="244"/>
                    </a:lnTo>
                    <a:lnTo>
                      <a:pt x="226" y="243"/>
                    </a:lnTo>
                    <a:lnTo>
                      <a:pt x="224" y="242"/>
                    </a:lnTo>
                    <a:lnTo>
                      <a:pt x="223" y="242"/>
                    </a:lnTo>
                    <a:lnTo>
                      <a:pt x="222" y="242"/>
                    </a:lnTo>
                    <a:lnTo>
                      <a:pt x="221" y="242"/>
                    </a:lnTo>
                    <a:lnTo>
                      <a:pt x="221" y="242"/>
                    </a:lnTo>
                    <a:lnTo>
                      <a:pt x="219" y="243"/>
                    </a:lnTo>
                    <a:lnTo>
                      <a:pt x="219" y="245"/>
                    </a:lnTo>
                    <a:lnTo>
                      <a:pt x="219" y="248"/>
                    </a:lnTo>
                    <a:lnTo>
                      <a:pt x="218" y="249"/>
                    </a:lnTo>
                    <a:lnTo>
                      <a:pt x="217" y="252"/>
                    </a:lnTo>
                    <a:lnTo>
                      <a:pt x="216" y="253"/>
                    </a:lnTo>
                    <a:lnTo>
                      <a:pt x="213" y="253"/>
                    </a:lnTo>
                    <a:lnTo>
                      <a:pt x="211" y="252"/>
                    </a:lnTo>
                    <a:lnTo>
                      <a:pt x="212" y="252"/>
                    </a:lnTo>
                    <a:lnTo>
                      <a:pt x="212" y="250"/>
                    </a:lnTo>
                    <a:lnTo>
                      <a:pt x="227" y="222"/>
                    </a:lnTo>
                    <a:lnTo>
                      <a:pt x="221" y="219"/>
                    </a:lnTo>
                    <a:lnTo>
                      <a:pt x="213" y="215"/>
                    </a:lnTo>
                    <a:lnTo>
                      <a:pt x="207" y="210"/>
                    </a:lnTo>
                    <a:lnTo>
                      <a:pt x="208" y="208"/>
                    </a:lnTo>
                    <a:lnTo>
                      <a:pt x="210" y="207"/>
                    </a:lnTo>
                    <a:lnTo>
                      <a:pt x="212" y="207"/>
                    </a:lnTo>
                    <a:lnTo>
                      <a:pt x="213" y="207"/>
                    </a:lnTo>
                    <a:lnTo>
                      <a:pt x="215" y="207"/>
                    </a:lnTo>
                    <a:lnTo>
                      <a:pt x="216" y="205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6" y="208"/>
                    </a:lnTo>
                    <a:lnTo>
                      <a:pt x="215" y="208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9"/>
                    </a:lnTo>
                    <a:lnTo>
                      <a:pt x="212" y="211"/>
                    </a:lnTo>
                    <a:lnTo>
                      <a:pt x="215" y="211"/>
                    </a:lnTo>
                    <a:lnTo>
                      <a:pt x="217" y="213"/>
                    </a:lnTo>
                    <a:lnTo>
                      <a:pt x="219" y="214"/>
                    </a:lnTo>
                    <a:lnTo>
                      <a:pt x="221" y="214"/>
                    </a:lnTo>
                    <a:lnTo>
                      <a:pt x="223" y="214"/>
                    </a:lnTo>
                    <a:lnTo>
                      <a:pt x="227" y="213"/>
                    </a:lnTo>
                    <a:lnTo>
                      <a:pt x="226" y="210"/>
                    </a:lnTo>
                    <a:lnTo>
                      <a:pt x="226" y="209"/>
                    </a:lnTo>
                    <a:lnTo>
                      <a:pt x="223" y="209"/>
                    </a:lnTo>
                    <a:lnTo>
                      <a:pt x="222" y="209"/>
                    </a:lnTo>
                    <a:lnTo>
                      <a:pt x="221" y="208"/>
                    </a:lnTo>
                    <a:lnTo>
                      <a:pt x="219" y="207"/>
                    </a:lnTo>
                    <a:lnTo>
                      <a:pt x="218" y="205"/>
                    </a:lnTo>
                    <a:lnTo>
                      <a:pt x="219" y="205"/>
                    </a:lnTo>
                    <a:lnTo>
                      <a:pt x="222" y="205"/>
                    </a:lnTo>
                    <a:lnTo>
                      <a:pt x="213" y="199"/>
                    </a:lnTo>
                    <a:lnTo>
                      <a:pt x="212" y="199"/>
                    </a:lnTo>
                    <a:lnTo>
                      <a:pt x="215" y="202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3" y="202"/>
                    </a:lnTo>
                    <a:lnTo>
                      <a:pt x="211" y="203"/>
                    </a:lnTo>
                    <a:lnTo>
                      <a:pt x="208" y="204"/>
                    </a:lnTo>
                    <a:lnTo>
                      <a:pt x="207" y="207"/>
                    </a:lnTo>
                    <a:lnTo>
                      <a:pt x="207" y="208"/>
                    </a:lnTo>
                    <a:lnTo>
                      <a:pt x="206" y="208"/>
                    </a:lnTo>
                    <a:lnTo>
                      <a:pt x="204" y="207"/>
                    </a:lnTo>
                    <a:lnTo>
                      <a:pt x="202" y="207"/>
                    </a:lnTo>
                    <a:lnTo>
                      <a:pt x="204" y="205"/>
                    </a:lnTo>
                    <a:lnTo>
                      <a:pt x="202" y="204"/>
                    </a:lnTo>
                    <a:lnTo>
                      <a:pt x="201" y="204"/>
                    </a:lnTo>
                    <a:lnTo>
                      <a:pt x="201" y="204"/>
                    </a:lnTo>
                    <a:lnTo>
                      <a:pt x="201" y="203"/>
                    </a:lnTo>
                    <a:lnTo>
                      <a:pt x="199" y="204"/>
                    </a:lnTo>
                    <a:lnTo>
                      <a:pt x="195" y="205"/>
                    </a:lnTo>
                    <a:lnTo>
                      <a:pt x="193" y="205"/>
                    </a:lnTo>
                    <a:lnTo>
                      <a:pt x="191" y="207"/>
                    </a:lnTo>
                    <a:lnTo>
                      <a:pt x="189" y="207"/>
                    </a:lnTo>
                    <a:lnTo>
                      <a:pt x="187" y="207"/>
                    </a:lnTo>
                    <a:lnTo>
                      <a:pt x="185" y="205"/>
                    </a:lnTo>
                    <a:lnTo>
                      <a:pt x="187" y="205"/>
                    </a:lnTo>
                    <a:lnTo>
                      <a:pt x="188" y="205"/>
                    </a:lnTo>
                    <a:lnTo>
                      <a:pt x="189" y="204"/>
                    </a:lnTo>
                    <a:lnTo>
                      <a:pt x="188" y="203"/>
                    </a:lnTo>
                    <a:lnTo>
                      <a:pt x="188" y="202"/>
                    </a:lnTo>
                    <a:lnTo>
                      <a:pt x="188" y="199"/>
                    </a:lnTo>
                    <a:lnTo>
                      <a:pt x="187" y="198"/>
                    </a:lnTo>
                    <a:lnTo>
                      <a:pt x="185" y="198"/>
                    </a:lnTo>
                    <a:lnTo>
                      <a:pt x="183" y="198"/>
                    </a:lnTo>
                    <a:lnTo>
                      <a:pt x="185" y="199"/>
                    </a:lnTo>
                    <a:lnTo>
                      <a:pt x="177" y="203"/>
                    </a:lnTo>
                    <a:lnTo>
                      <a:pt x="177" y="202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82" y="201"/>
                    </a:lnTo>
                    <a:lnTo>
                      <a:pt x="183" y="199"/>
                    </a:lnTo>
                    <a:lnTo>
                      <a:pt x="181" y="199"/>
                    </a:lnTo>
                    <a:lnTo>
                      <a:pt x="179" y="198"/>
                    </a:lnTo>
                    <a:lnTo>
                      <a:pt x="178" y="197"/>
                    </a:lnTo>
                    <a:lnTo>
                      <a:pt x="178" y="196"/>
                    </a:lnTo>
                    <a:lnTo>
                      <a:pt x="177" y="194"/>
                    </a:lnTo>
                    <a:lnTo>
                      <a:pt x="176" y="194"/>
                    </a:lnTo>
                    <a:lnTo>
                      <a:pt x="173" y="196"/>
                    </a:lnTo>
                    <a:lnTo>
                      <a:pt x="174" y="193"/>
                    </a:lnTo>
                    <a:lnTo>
                      <a:pt x="176" y="191"/>
                    </a:lnTo>
                    <a:lnTo>
                      <a:pt x="176" y="188"/>
                    </a:lnTo>
                    <a:lnTo>
                      <a:pt x="176" y="187"/>
                    </a:lnTo>
                    <a:lnTo>
                      <a:pt x="174" y="186"/>
                    </a:lnTo>
                    <a:lnTo>
                      <a:pt x="174" y="187"/>
                    </a:lnTo>
                    <a:lnTo>
                      <a:pt x="174" y="188"/>
                    </a:lnTo>
                    <a:lnTo>
                      <a:pt x="173" y="188"/>
                    </a:lnTo>
                    <a:lnTo>
                      <a:pt x="172" y="190"/>
                    </a:lnTo>
                    <a:lnTo>
                      <a:pt x="172" y="192"/>
                    </a:lnTo>
                    <a:lnTo>
                      <a:pt x="171" y="192"/>
                    </a:lnTo>
                    <a:lnTo>
                      <a:pt x="170" y="191"/>
                    </a:lnTo>
                    <a:lnTo>
                      <a:pt x="170" y="191"/>
                    </a:lnTo>
                    <a:lnTo>
                      <a:pt x="168" y="191"/>
                    </a:lnTo>
                    <a:lnTo>
                      <a:pt x="168" y="191"/>
                    </a:lnTo>
                    <a:lnTo>
                      <a:pt x="168" y="190"/>
                    </a:lnTo>
                    <a:lnTo>
                      <a:pt x="168" y="187"/>
                    </a:lnTo>
                    <a:lnTo>
                      <a:pt x="167" y="187"/>
                    </a:lnTo>
                    <a:lnTo>
                      <a:pt x="165" y="187"/>
                    </a:lnTo>
                    <a:lnTo>
                      <a:pt x="163" y="187"/>
                    </a:lnTo>
                    <a:lnTo>
                      <a:pt x="162" y="188"/>
                    </a:lnTo>
                    <a:lnTo>
                      <a:pt x="160" y="190"/>
                    </a:lnTo>
                    <a:lnTo>
                      <a:pt x="159" y="191"/>
                    </a:lnTo>
                    <a:lnTo>
                      <a:pt x="155" y="190"/>
                    </a:lnTo>
                    <a:lnTo>
                      <a:pt x="153" y="187"/>
                    </a:lnTo>
                    <a:lnTo>
                      <a:pt x="150" y="186"/>
                    </a:lnTo>
                    <a:lnTo>
                      <a:pt x="146" y="185"/>
                    </a:lnTo>
                    <a:lnTo>
                      <a:pt x="148" y="182"/>
                    </a:lnTo>
                    <a:lnTo>
                      <a:pt x="149" y="180"/>
                    </a:lnTo>
                    <a:lnTo>
                      <a:pt x="149" y="177"/>
                    </a:lnTo>
                    <a:lnTo>
                      <a:pt x="149" y="176"/>
                    </a:lnTo>
                    <a:lnTo>
                      <a:pt x="149" y="175"/>
                    </a:lnTo>
                    <a:lnTo>
                      <a:pt x="146" y="176"/>
                    </a:lnTo>
                    <a:lnTo>
                      <a:pt x="144" y="177"/>
                    </a:lnTo>
                    <a:lnTo>
                      <a:pt x="142" y="177"/>
                    </a:lnTo>
                    <a:lnTo>
                      <a:pt x="139" y="180"/>
                    </a:lnTo>
                    <a:lnTo>
                      <a:pt x="140" y="181"/>
                    </a:lnTo>
                    <a:lnTo>
                      <a:pt x="142" y="181"/>
                    </a:lnTo>
                    <a:lnTo>
                      <a:pt x="143" y="180"/>
                    </a:lnTo>
                    <a:lnTo>
                      <a:pt x="144" y="179"/>
                    </a:lnTo>
                    <a:lnTo>
                      <a:pt x="145" y="179"/>
                    </a:lnTo>
                    <a:lnTo>
                      <a:pt x="145" y="181"/>
                    </a:lnTo>
                    <a:lnTo>
                      <a:pt x="144" y="182"/>
                    </a:lnTo>
                    <a:lnTo>
                      <a:pt x="144" y="184"/>
                    </a:lnTo>
                    <a:lnTo>
                      <a:pt x="144" y="186"/>
                    </a:lnTo>
                    <a:lnTo>
                      <a:pt x="143" y="185"/>
                    </a:lnTo>
                    <a:lnTo>
                      <a:pt x="142" y="184"/>
                    </a:lnTo>
                    <a:lnTo>
                      <a:pt x="139" y="182"/>
                    </a:lnTo>
                    <a:lnTo>
                      <a:pt x="138" y="182"/>
                    </a:lnTo>
                    <a:lnTo>
                      <a:pt x="137" y="181"/>
                    </a:lnTo>
                    <a:lnTo>
                      <a:pt x="135" y="179"/>
                    </a:lnTo>
                    <a:lnTo>
                      <a:pt x="137" y="179"/>
                    </a:lnTo>
                    <a:lnTo>
                      <a:pt x="137" y="177"/>
                    </a:lnTo>
                    <a:lnTo>
                      <a:pt x="137" y="175"/>
                    </a:lnTo>
                    <a:lnTo>
                      <a:pt x="137" y="173"/>
                    </a:lnTo>
                    <a:lnTo>
                      <a:pt x="137" y="171"/>
                    </a:lnTo>
                    <a:lnTo>
                      <a:pt x="137" y="169"/>
                    </a:lnTo>
                    <a:lnTo>
                      <a:pt x="135" y="168"/>
                    </a:lnTo>
                    <a:lnTo>
                      <a:pt x="134" y="168"/>
                    </a:lnTo>
                    <a:lnTo>
                      <a:pt x="132" y="168"/>
                    </a:lnTo>
                    <a:lnTo>
                      <a:pt x="128" y="169"/>
                    </a:lnTo>
                    <a:lnTo>
                      <a:pt x="129" y="168"/>
                    </a:lnTo>
                    <a:lnTo>
                      <a:pt x="128" y="167"/>
                    </a:lnTo>
                    <a:lnTo>
                      <a:pt x="127" y="165"/>
                    </a:lnTo>
                    <a:lnTo>
                      <a:pt x="127" y="164"/>
                    </a:lnTo>
                    <a:lnTo>
                      <a:pt x="127" y="163"/>
                    </a:lnTo>
                    <a:lnTo>
                      <a:pt x="126" y="163"/>
                    </a:lnTo>
                    <a:lnTo>
                      <a:pt x="123" y="163"/>
                    </a:lnTo>
                    <a:lnTo>
                      <a:pt x="123" y="163"/>
                    </a:lnTo>
                    <a:lnTo>
                      <a:pt x="125" y="162"/>
                    </a:lnTo>
                    <a:lnTo>
                      <a:pt x="123" y="160"/>
                    </a:lnTo>
                    <a:lnTo>
                      <a:pt x="122" y="160"/>
                    </a:lnTo>
                    <a:lnTo>
                      <a:pt x="120" y="160"/>
                    </a:lnTo>
                    <a:lnTo>
                      <a:pt x="118" y="160"/>
                    </a:lnTo>
                    <a:lnTo>
                      <a:pt x="116" y="160"/>
                    </a:lnTo>
                    <a:lnTo>
                      <a:pt x="117" y="159"/>
                    </a:lnTo>
                    <a:lnTo>
                      <a:pt x="117" y="158"/>
                    </a:lnTo>
                    <a:lnTo>
                      <a:pt x="118" y="158"/>
                    </a:lnTo>
                    <a:lnTo>
                      <a:pt x="120" y="157"/>
                    </a:lnTo>
                    <a:lnTo>
                      <a:pt x="117" y="156"/>
                    </a:lnTo>
                    <a:lnTo>
                      <a:pt x="115" y="154"/>
                    </a:lnTo>
                    <a:lnTo>
                      <a:pt x="111" y="156"/>
                    </a:lnTo>
                    <a:lnTo>
                      <a:pt x="108" y="156"/>
                    </a:lnTo>
                    <a:lnTo>
                      <a:pt x="105" y="157"/>
                    </a:lnTo>
                    <a:lnTo>
                      <a:pt x="104" y="153"/>
                    </a:lnTo>
                    <a:lnTo>
                      <a:pt x="106" y="153"/>
                    </a:lnTo>
                    <a:lnTo>
                      <a:pt x="109" y="152"/>
                    </a:lnTo>
                    <a:lnTo>
                      <a:pt x="110" y="150"/>
                    </a:lnTo>
                    <a:lnTo>
                      <a:pt x="109" y="150"/>
                    </a:lnTo>
                    <a:lnTo>
                      <a:pt x="108" y="150"/>
                    </a:lnTo>
                    <a:lnTo>
                      <a:pt x="108" y="150"/>
                    </a:lnTo>
                    <a:lnTo>
                      <a:pt x="106" y="150"/>
                    </a:lnTo>
                    <a:lnTo>
                      <a:pt x="109" y="147"/>
                    </a:lnTo>
                    <a:lnTo>
                      <a:pt x="112" y="145"/>
                    </a:lnTo>
                    <a:lnTo>
                      <a:pt x="111" y="143"/>
                    </a:lnTo>
                    <a:lnTo>
                      <a:pt x="110" y="143"/>
                    </a:lnTo>
                    <a:lnTo>
                      <a:pt x="110" y="143"/>
                    </a:lnTo>
                    <a:lnTo>
                      <a:pt x="109" y="145"/>
                    </a:lnTo>
                    <a:lnTo>
                      <a:pt x="108" y="146"/>
                    </a:lnTo>
                    <a:lnTo>
                      <a:pt x="108" y="146"/>
                    </a:lnTo>
                    <a:lnTo>
                      <a:pt x="108" y="145"/>
                    </a:lnTo>
                    <a:lnTo>
                      <a:pt x="108" y="143"/>
                    </a:lnTo>
                    <a:lnTo>
                      <a:pt x="106" y="143"/>
                    </a:lnTo>
                    <a:lnTo>
                      <a:pt x="105" y="143"/>
                    </a:lnTo>
                    <a:lnTo>
                      <a:pt x="104" y="145"/>
                    </a:lnTo>
                    <a:lnTo>
                      <a:pt x="103" y="146"/>
                    </a:lnTo>
                    <a:lnTo>
                      <a:pt x="101" y="142"/>
                    </a:lnTo>
                    <a:lnTo>
                      <a:pt x="100" y="143"/>
                    </a:lnTo>
                    <a:lnTo>
                      <a:pt x="98" y="143"/>
                    </a:lnTo>
                    <a:lnTo>
                      <a:pt x="97" y="143"/>
                    </a:lnTo>
                    <a:lnTo>
                      <a:pt x="94" y="142"/>
                    </a:lnTo>
                    <a:lnTo>
                      <a:pt x="94" y="143"/>
                    </a:lnTo>
                    <a:lnTo>
                      <a:pt x="94" y="145"/>
                    </a:lnTo>
                    <a:lnTo>
                      <a:pt x="94" y="146"/>
                    </a:lnTo>
                    <a:lnTo>
                      <a:pt x="95" y="146"/>
                    </a:lnTo>
                    <a:lnTo>
                      <a:pt x="94" y="147"/>
                    </a:lnTo>
                    <a:lnTo>
                      <a:pt x="92" y="147"/>
                    </a:lnTo>
                    <a:lnTo>
                      <a:pt x="90" y="146"/>
                    </a:lnTo>
                    <a:lnTo>
                      <a:pt x="90" y="145"/>
                    </a:lnTo>
                    <a:lnTo>
                      <a:pt x="90" y="143"/>
                    </a:lnTo>
                    <a:lnTo>
                      <a:pt x="89" y="142"/>
                    </a:lnTo>
                    <a:lnTo>
                      <a:pt x="88" y="141"/>
                    </a:lnTo>
                    <a:lnTo>
                      <a:pt x="87" y="140"/>
                    </a:lnTo>
                    <a:lnTo>
                      <a:pt x="86" y="139"/>
                    </a:lnTo>
                    <a:lnTo>
                      <a:pt x="86" y="137"/>
                    </a:lnTo>
                    <a:lnTo>
                      <a:pt x="87" y="136"/>
                    </a:lnTo>
                    <a:lnTo>
                      <a:pt x="80" y="134"/>
                    </a:lnTo>
                    <a:lnTo>
                      <a:pt x="72" y="130"/>
                    </a:lnTo>
                    <a:lnTo>
                      <a:pt x="66" y="129"/>
                    </a:lnTo>
                    <a:lnTo>
                      <a:pt x="66" y="126"/>
                    </a:lnTo>
                    <a:lnTo>
                      <a:pt x="65" y="125"/>
                    </a:lnTo>
                    <a:lnTo>
                      <a:pt x="65" y="124"/>
                    </a:lnTo>
                    <a:lnTo>
                      <a:pt x="67" y="123"/>
                    </a:lnTo>
                    <a:lnTo>
                      <a:pt x="65" y="122"/>
                    </a:lnTo>
                    <a:lnTo>
                      <a:pt x="62" y="122"/>
                    </a:lnTo>
                    <a:lnTo>
                      <a:pt x="59" y="122"/>
                    </a:lnTo>
                    <a:lnTo>
                      <a:pt x="56" y="122"/>
                    </a:lnTo>
                    <a:lnTo>
                      <a:pt x="54" y="120"/>
                    </a:lnTo>
                    <a:lnTo>
                      <a:pt x="53" y="119"/>
                    </a:lnTo>
                    <a:lnTo>
                      <a:pt x="53" y="119"/>
                    </a:lnTo>
                    <a:lnTo>
                      <a:pt x="54" y="119"/>
                    </a:lnTo>
                    <a:lnTo>
                      <a:pt x="55" y="119"/>
                    </a:lnTo>
                    <a:lnTo>
                      <a:pt x="55" y="118"/>
                    </a:lnTo>
                    <a:lnTo>
                      <a:pt x="54" y="118"/>
                    </a:lnTo>
                    <a:lnTo>
                      <a:pt x="53" y="117"/>
                    </a:lnTo>
                    <a:lnTo>
                      <a:pt x="52" y="115"/>
                    </a:lnTo>
                    <a:lnTo>
                      <a:pt x="50" y="113"/>
                    </a:lnTo>
                    <a:lnTo>
                      <a:pt x="49" y="112"/>
                    </a:lnTo>
                    <a:lnTo>
                      <a:pt x="47" y="111"/>
                    </a:lnTo>
                    <a:lnTo>
                      <a:pt x="48" y="111"/>
                    </a:lnTo>
                    <a:lnTo>
                      <a:pt x="48" y="109"/>
                    </a:lnTo>
                    <a:lnTo>
                      <a:pt x="49" y="109"/>
                    </a:lnTo>
                    <a:lnTo>
                      <a:pt x="48" y="109"/>
                    </a:lnTo>
                    <a:lnTo>
                      <a:pt x="45" y="109"/>
                    </a:lnTo>
                    <a:lnTo>
                      <a:pt x="44" y="109"/>
                    </a:lnTo>
                    <a:lnTo>
                      <a:pt x="44" y="109"/>
                    </a:lnTo>
                    <a:lnTo>
                      <a:pt x="44" y="109"/>
                    </a:lnTo>
                    <a:lnTo>
                      <a:pt x="45" y="109"/>
                    </a:lnTo>
                    <a:lnTo>
                      <a:pt x="45" y="109"/>
                    </a:lnTo>
                    <a:lnTo>
                      <a:pt x="39" y="105"/>
                    </a:lnTo>
                    <a:lnTo>
                      <a:pt x="32" y="102"/>
                    </a:lnTo>
                    <a:lnTo>
                      <a:pt x="25" y="100"/>
                    </a:lnTo>
                    <a:lnTo>
                      <a:pt x="17" y="96"/>
                    </a:lnTo>
                    <a:lnTo>
                      <a:pt x="20" y="96"/>
                    </a:lnTo>
                    <a:lnTo>
                      <a:pt x="22" y="96"/>
                    </a:lnTo>
                    <a:lnTo>
                      <a:pt x="24" y="95"/>
                    </a:lnTo>
                    <a:lnTo>
                      <a:pt x="25" y="94"/>
                    </a:lnTo>
                    <a:lnTo>
                      <a:pt x="22" y="91"/>
                    </a:lnTo>
                    <a:lnTo>
                      <a:pt x="21" y="92"/>
                    </a:lnTo>
                    <a:lnTo>
                      <a:pt x="19" y="91"/>
                    </a:lnTo>
                    <a:lnTo>
                      <a:pt x="16" y="91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7" y="89"/>
                    </a:lnTo>
                    <a:lnTo>
                      <a:pt x="16" y="86"/>
                    </a:lnTo>
                    <a:lnTo>
                      <a:pt x="15" y="86"/>
                    </a:lnTo>
                    <a:lnTo>
                      <a:pt x="13" y="85"/>
                    </a:lnTo>
                    <a:lnTo>
                      <a:pt x="10" y="86"/>
                    </a:lnTo>
                    <a:lnTo>
                      <a:pt x="8" y="86"/>
                    </a:lnTo>
                    <a:lnTo>
                      <a:pt x="5" y="86"/>
                    </a:lnTo>
                    <a:lnTo>
                      <a:pt x="3" y="85"/>
                    </a:lnTo>
                    <a:lnTo>
                      <a:pt x="0" y="84"/>
                    </a:lnTo>
                    <a:lnTo>
                      <a:pt x="14" y="81"/>
                    </a:lnTo>
                    <a:lnTo>
                      <a:pt x="14" y="78"/>
                    </a:lnTo>
                    <a:lnTo>
                      <a:pt x="20" y="77"/>
                    </a:lnTo>
                    <a:lnTo>
                      <a:pt x="19" y="75"/>
                    </a:lnTo>
                    <a:lnTo>
                      <a:pt x="17" y="75"/>
                    </a:lnTo>
                    <a:lnTo>
                      <a:pt x="16" y="75"/>
                    </a:lnTo>
                    <a:lnTo>
                      <a:pt x="16" y="75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4"/>
                    </a:lnTo>
                    <a:lnTo>
                      <a:pt x="17" y="73"/>
                    </a:lnTo>
                    <a:lnTo>
                      <a:pt x="19" y="73"/>
                    </a:lnTo>
                    <a:lnTo>
                      <a:pt x="17" y="72"/>
                    </a:lnTo>
                    <a:lnTo>
                      <a:pt x="17" y="72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9" y="71"/>
                    </a:lnTo>
                    <a:lnTo>
                      <a:pt x="24" y="72"/>
                    </a:lnTo>
                    <a:lnTo>
                      <a:pt x="27" y="73"/>
                    </a:lnTo>
                    <a:lnTo>
                      <a:pt x="31" y="74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2" y="77"/>
                    </a:lnTo>
                    <a:lnTo>
                      <a:pt x="32" y="77"/>
                    </a:lnTo>
                    <a:lnTo>
                      <a:pt x="32" y="78"/>
                    </a:lnTo>
                    <a:lnTo>
                      <a:pt x="33" y="79"/>
                    </a:lnTo>
                    <a:lnTo>
                      <a:pt x="34" y="80"/>
                    </a:lnTo>
                    <a:lnTo>
                      <a:pt x="36" y="80"/>
                    </a:lnTo>
                    <a:lnTo>
                      <a:pt x="37" y="80"/>
                    </a:lnTo>
                    <a:lnTo>
                      <a:pt x="37" y="79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36" y="77"/>
                    </a:lnTo>
                    <a:lnTo>
                      <a:pt x="37" y="75"/>
                    </a:lnTo>
                    <a:lnTo>
                      <a:pt x="38" y="75"/>
                    </a:lnTo>
                    <a:lnTo>
                      <a:pt x="38" y="77"/>
                    </a:lnTo>
                    <a:lnTo>
                      <a:pt x="38" y="78"/>
                    </a:lnTo>
                    <a:lnTo>
                      <a:pt x="39" y="79"/>
                    </a:lnTo>
                    <a:lnTo>
                      <a:pt x="41" y="80"/>
                    </a:lnTo>
                    <a:lnTo>
                      <a:pt x="42" y="83"/>
                    </a:lnTo>
                    <a:lnTo>
                      <a:pt x="42" y="84"/>
                    </a:lnTo>
                    <a:lnTo>
                      <a:pt x="42" y="86"/>
                    </a:lnTo>
                    <a:lnTo>
                      <a:pt x="44" y="86"/>
                    </a:lnTo>
                    <a:lnTo>
                      <a:pt x="45" y="86"/>
                    </a:lnTo>
                    <a:lnTo>
                      <a:pt x="47" y="85"/>
                    </a:lnTo>
                    <a:lnTo>
                      <a:pt x="48" y="84"/>
                    </a:lnTo>
                    <a:lnTo>
                      <a:pt x="48" y="83"/>
                    </a:lnTo>
                    <a:lnTo>
                      <a:pt x="49" y="81"/>
                    </a:lnTo>
                    <a:lnTo>
                      <a:pt x="50" y="81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54" y="88"/>
                    </a:lnTo>
                    <a:lnTo>
                      <a:pt x="58" y="89"/>
                    </a:lnTo>
                    <a:lnTo>
                      <a:pt x="61" y="90"/>
                    </a:lnTo>
                    <a:lnTo>
                      <a:pt x="65" y="91"/>
                    </a:lnTo>
                    <a:lnTo>
                      <a:pt x="64" y="91"/>
                    </a:lnTo>
                    <a:lnTo>
                      <a:pt x="62" y="92"/>
                    </a:lnTo>
                    <a:lnTo>
                      <a:pt x="62" y="94"/>
                    </a:lnTo>
                    <a:lnTo>
                      <a:pt x="62" y="95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6" y="97"/>
                    </a:lnTo>
                    <a:lnTo>
                      <a:pt x="67" y="97"/>
                    </a:lnTo>
                    <a:lnTo>
                      <a:pt x="69" y="98"/>
                    </a:lnTo>
                    <a:lnTo>
                      <a:pt x="69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2" y="100"/>
                    </a:lnTo>
                    <a:lnTo>
                      <a:pt x="86" y="101"/>
                    </a:lnTo>
                    <a:lnTo>
                      <a:pt x="84" y="102"/>
                    </a:lnTo>
                    <a:lnTo>
                      <a:pt x="83" y="103"/>
                    </a:lnTo>
                    <a:lnTo>
                      <a:pt x="81" y="103"/>
                    </a:lnTo>
                    <a:lnTo>
                      <a:pt x="80" y="102"/>
                    </a:lnTo>
                    <a:lnTo>
                      <a:pt x="77" y="102"/>
                    </a:lnTo>
                    <a:lnTo>
                      <a:pt x="75" y="102"/>
                    </a:lnTo>
                    <a:lnTo>
                      <a:pt x="78" y="105"/>
                    </a:lnTo>
                    <a:lnTo>
                      <a:pt x="76" y="105"/>
                    </a:lnTo>
                    <a:lnTo>
                      <a:pt x="75" y="105"/>
                    </a:lnTo>
                    <a:lnTo>
                      <a:pt x="71" y="106"/>
                    </a:lnTo>
                    <a:lnTo>
                      <a:pt x="73" y="107"/>
                    </a:lnTo>
                    <a:lnTo>
                      <a:pt x="75" y="107"/>
                    </a:lnTo>
                    <a:lnTo>
                      <a:pt x="77" y="107"/>
                    </a:lnTo>
                    <a:lnTo>
                      <a:pt x="78" y="107"/>
                    </a:lnTo>
                    <a:lnTo>
                      <a:pt x="81" y="107"/>
                    </a:lnTo>
                    <a:lnTo>
                      <a:pt x="81" y="108"/>
                    </a:lnTo>
                    <a:lnTo>
                      <a:pt x="81" y="109"/>
                    </a:lnTo>
                    <a:lnTo>
                      <a:pt x="83" y="107"/>
                    </a:lnTo>
                    <a:lnTo>
                      <a:pt x="83" y="108"/>
                    </a:lnTo>
                    <a:lnTo>
                      <a:pt x="89" y="109"/>
                    </a:lnTo>
                    <a:lnTo>
                      <a:pt x="89" y="108"/>
                    </a:lnTo>
                    <a:lnTo>
                      <a:pt x="90" y="107"/>
                    </a:lnTo>
                    <a:lnTo>
                      <a:pt x="90" y="105"/>
                    </a:lnTo>
                    <a:lnTo>
                      <a:pt x="89" y="105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7" y="105"/>
                    </a:lnTo>
                    <a:lnTo>
                      <a:pt x="88" y="105"/>
                    </a:lnTo>
                    <a:lnTo>
                      <a:pt x="88" y="103"/>
                    </a:lnTo>
                    <a:lnTo>
                      <a:pt x="87" y="102"/>
                    </a:lnTo>
                    <a:lnTo>
                      <a:pt x="88" y="101"/>
                    </a:lnTo>
                    <a:lnTo>
                      <a:pt x="90" y="102"/>
                    </a:lnTo>
                    <a:lnTo>
                      <a:pt x="93" y="105"/>
                    </a:lnTo>
                    <a:lnTo>
                      <a:pt x="95" y="105"/>
                    </a:lnTo>
                    <a:lnTo>
                      <a:pt x="94" y="108"/>
                    </a:lnTo>
                    <a:lnTo>
                      <a:pt x="95" y="109"/>
                    </a:lnTo>
                    <a:lnTo>
                      <a:pt x="98" y="111"/>
                    </a:lnTo>
                    <a:lnTo>
                      <a:pt x="99" y="111"/>
                    </a:lnTo>
                    <a:lnTo>
                      <a:pt x="101" y="112"/>
                    </a:lnTo>
                    <a:lnTo>
                      <a:pt x="99" y="113"/>
                    </a:lnTo>
                    <a:lnTo>
                      <a:pt x="101" y="114"/>
                    </a:lnTo>
                    <a:lnTo>
                      <a:pt x="103" y="115"/>
                    </a:lnTo>
                    <a:lnTo>
                      <a:pt x="104" y="117"/>
                    </a:lnTo>
                    <a:lnTo>
                      <a:pt x="105" y="118"/>
                    </a:lnTo>
                    <a:lnTo>
                      <a:pt x="106" y="120"/>
                    </a:lnTo>
                    <a:lnTo>
                      <a:pt x="111" y="119"/>
                    </a:lnTo>
                    <a:lnTo>
                      <a:pt x="116" y="118"/>
                    </a:lnTo>
                    <a:lnTo>
                      <a:pt x="120" y="117"/>
                    </a:lnTo>
                    <a:lnTo>
                      <a:pt x="121" y="117"/>
                    </a:lnTo>
                    <a:lnTo>
                      <a:pt x="122" y="117"/>
                    </a:lnTo>
                    <a:lnTo>
                      <a:pt x="123" y="118"/>
                    </a:lnTo>
                    <a:lnTo>
                      <a:pt x="125" y="120"/>
                    </a:lnTo>
                    <a:lnTo>
                      <a:pt x="126" y="122"/>
                    </a:lnTo>
                    <a:lnTo>
                      <a:pt x="127" y="123"/>
                    </a:lnTo>
                    <a:lnTo>
                      <a:pt x="129" y="124"/>
                    </a:lnTo>
                    <a:lnTo>
                      <a:pt x="131" y="123"/>
                    </a:lnTo>
                    <a:lnTo>
                      <a:pt x="131" y="124"/>
                    </a:lnTo>
                    <a:lnTo>
                      <a:pt x="129" y="124"/>
                    </a:lnTo>
                    <a:lnTo>
                      <a:pt x="127" y="124"/>
                    </a:lnTo>
                    <a:lnTo>
                      <a:pt x="126" y="125"/>
                    </a:lnTo>
                    <a:lnTo>
                      <a:pt x="127" y="125"/>
                    </a:lnTo>
                    <a:lnTo>
                      <a:pt x="128" y="125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1" y="126"/>
                    </a:lnTo>
                    <a:lnTo>
                      <a:pt x="129" y="128"/>
                    </a:lnTo>
                    <a:lnTo>
                      <a:pt x="128" y="126"/>
                    </a:lnTo>
                    <a:lnTo>
                      <a:pt x="128" y="126"/>
                    </a:lnTo>
                    <a:lnTo>
                      <a:pt x="127" y="128"/>
                    </a:lnTo>
                    <a:lnTo>
                      <a:pt x="127" y="128"/>
                    </a:lnTo>
                    <a:lnTo>
                      <a:pt x="127" y="129"/>
                    </a:lnTo>
                    <a:lnTo>
                      <a:pt x="126" y="130"/>
                    </a:lnTo>
                    <a:lnTo>
                      <a:pt x="126" y="130"/>
                    </a:lnTo>
                    <a:lnTo>
                      <a:pt x="128" y="131"/>
                    </a:lnTo>
                    <a:lnTo>
                      <a:pt x="129" y="132"/>
                    </a:lnTo>
                    <a:lnTo>
                      <a:pt x="132" y="131"/>
                    </a:lnTo>
                    <a:lnTo>
                      <a:pt x="131" y="130"/>
                    </a:lnTo>
                    <a:lnTo>
                      <a:pt x="132" y="130"/>
                    </a:lnTo>
                    <a:lnTo>
                      <a:pt x="132" y="129"/>
                    </a:lnTo>
                    <a:lnTo>
                      <a:pt x="133" y="128"/>
                    </a:lnTo>
                    <a:lnTo>
                      <a:pt x="133" y="128"/>
                    </a:lnTo>
                    <a:lnTo>
                      <a:pt x="132" y="126"/>
                    </a:lnTo>
                    <a:lnTo>
                      <a:pt x="135" y="126"/>
                    </a:lnTo>
                    <a:lnTo>
                      <a:pt x="138" y="126"/>
                    </a:lnTo>
                    <a:lnTo>
                      <a:pt x="142" y="128"/>
                    </a:lnTo>
                    <a:lnTo>
                      <a:pt x="143" y="129"/>
                    </a:lnTo>
                    <a:lnTo>
                      <a:pt x="143" y="131"/>
                    </a:lnTo>
                    <a:lnTo>
                      <a:pt x="143" y="134"/>
                    </a:lnTo>
                    <a:lnTo>
                      <a:pt x="145" y="131"/>
                    </a:lnTo>
                    <a:lnTo>
                      <a:pt x="145" y="132"/>
                    </a:lnTo>
                    <a:lnTo>
                      <a:pt x="145" y="132"/>
                    </a:lnTo>
                    <a:lnTo>
                      <a:pt x="144" y="132"/>
                    </a:lnTo>
                    <a:lnTo>
                      <a:pt x="143" y="134"/>
                    </a:lnTo>
                    <a:lnTo>
                      <a:pt x="143" y="134"/>
                    </a:lnTo>
                    <a:lnTo>
                      <a:pt x="143" y="135"/>
                    </a:lnTo>
                    <a:lnTo>
                      <a:pt x="145" y="135"/>
                    </a:lnTo>
                    <a:lnTo>
                      <a:pt x="146" y="135"/>
                    </a:lnTo>
                    <a:lnTo>
                      <a:pt x="149" y="136"/>
                    </a:lnTo>
                    <a:lnTo>
                      <a:pt x="150" y="137"/>
                    </a:lnTo>
                    <a:lnTo>
                      <a:pt x="151" y="139"/>
                    </a:lnTo>
                    <a:lnTo>
                      <a:pt x="153" y="139"/>
                    </a:lnTo>
                    <a:lnTo>
                      <a:pt x="155" y="139"/>
                    </a:lnTo>
                    <a:lnTo>
                      <a:pt x="156" y="136"/>
                    </a:lnTo>
                    <a:lnTo>
                      <a:pt x="156" y="137"/>
                    </a:lnTo>
                    <a:lnTo>
                      <a:pt x="156" y="139"/>
                    </a:lnTo>
                    <a:lnTo>
                      <a:pt x="155" y="139"/>
                    </a:lnTo>
                    <a:lnTo>
                      <a:pt x="154" y="139"/>
                    </a:lnTo>
                    <a:lnTo>
                      <a:pt x="153" y="140"/>
                    </a:lnTo>
                    <a:lnTo>
                      <a:pt x="151" y="141"/>
                    </a:lnTo>
                    <a:lnTo>
                      <a:pt x="151" y="142"/>
                    </a:lnTo>
                    <a:lnTo>
                      <a:pt x="150" y="142"/>
                    </a:lnTo>
                    <a:lnTo>
                      <a:pt x="149" y="142"/>
                    </a:lnTo>
                    <a:lnTo>
                      <a:pt x="148" y="142"/>
                    </a:lnTo>
                    <a:lnTo>
                      <a:pt x="146" y="141"/>
                    </a:lnTo>
                    <a:lnTo>
                      <a:pt x="145" y="141"/>
                    </a:lnTo>
                    <a:lnTo>
                      <a:pt x="144" y="142"/>
                    </a:lnTo>
                    <a:lnTo>
                      <a:pt x="145" y="143"/>
                    </a:lnTo>
                    <a:lnTo>
                      <a:pt x="145" y="143"/>
                    </a:lnTo>
                    <a:lnTo>
                      <a:pt x="144" y="145"/>
                    </a:lnTo>
                    <a:lnTo>
                      <a:pt x="144" y="146"/>
                    </a:lnTo>
                    <a:lnTo>
                      <a:pt x="144" y="147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51" y="146"/>
                    </a:lnTo>
                    <a:lnTo>
                      <a:pt x="154" y="147"/>
                    </a:lnTo>
                    <a:lnTo>
                      <a:pt x="157" y="148"/>
                    </a:lnTo>
                    <a:lnTo>
                      <a:pt x="161" y="150"/>
                    </a:lnTo>
                    <a:lnTo>
                      <a:pt x="163" y="152"/>
                    </a:lnTo>
                    <a:lnTo>
                      <a:pt x="167" y="151"/>
                    </a:lnTo>
                    <a:lnTo>
                      <a:pt x="171" y="150"/>
                    </a:lnTo>
                    <a:lnTo>
                      <a:pt x="174" y="148"/>
                    </a:lnTo>
                    <a:lnTo>
                      <a:pt x="177" y="148"/>
                    </a:lnTo>
                    <a:lnTo>
                      <a:pt x="181" y="150"/>
                    </a:lnTo>
                    <a:lnTo>
                      <a:pt x="179" y="151"/>
                    </a:lnTo>
                    <a:lnTo>
                      <a:pt x="179" y="152"/>
                    </a:lnTo>
                    <a:lnTo>
                      <a:pt x="181" y="152"/>
                    </a:lnTo>
                    <a:lnTo>
                      <a:pt x="181" y="154"/>
                    </a:lnTo>
                    <a:lnTo>
                      <a:pt x="179" y="156"/>
                    </a:lnTo>
                    <a:lnTo>
                      <a:pt x="178" y="157"/>
                    </a:lnTo>
                    <a:lnTo>
                      <a:pt x="179" y="158"/>
                    </a:lnTo>
                    <a:lnTo>
                      <a:pt x="181" y="158"/>
                    </a:lnTo>
                    <a:lnTo>
                      <a:pt x="182" y="158"/>
                    </a:lnTo>
                    <a:lnTo>
                      <a:pt x="183" y="158"/>
                    </a:lnTo>
                    <a:lnTo>
                      <a:pt x="183" y="157"/>
                    </a:lnTo>
                    <a:lnTo>
                      <a:pt x="183" y="156"/>
                    </a:lnTo>
                    <a:lnTo>
                      <a:pt x="183" y="156"/>
                    </a:lnTo>
                    <a:lnTo>
                      <a:pt x="183" y="156"/>
                    </a:lnTo>
                    <a:lnTo>
                      <a:pt x="182" y="154"/>
                    </a:lnTo>
                    <a:lnTo>
                      <a:pt x="184" y="153"/>
                    </a:lnTo>
                    <a:lnTo>
                      <a:pt x="187" y="154"/>
                    </a:lnTo>
                    <a:lnTo>
                      <a:pt x="187" y="156"/>
                    </a:lnTo>
                    <a:lnTo>
                      <a:pt x="187" y="156"/>
                    </a:lnTo>
                    <a:lnTo>
                      <a:pt x="187" y="157"/>
                    </a:lnTo>
                    <a:lnTo>
                      <a:pt x="187" y="158"/>
                    </a:lnTo>
                    <a:lnTo>
                      <a:pt x="188" y="158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90" y="157"/>
                    </a:lnTo>
                    <a:lnTo>
                      <a:pt x="191" y="158"/>
                    </a:lnTo>
                    <a:lnTo>
                      <a:pt x="193" y="159"/>
                    </a:lnTo>
                    <a:lnTo>
                      <a:pt x="194" y="159"/>
                    </a:lnTo>
                    <a:lnTo>
                      <a:pt x="195" y="160"/>
                    </a:lnTo>
                    <a:lnTo>
                      <a:pt x="199" y="158"/>
                    </a:lnTo>
                    <a:lnTo>
                      <a:pt x="199" y="159"/>
                    </a:lnTo>
                    <a:lnTo>
                      <a:pt x="199" y="159"/>
                    </a:lnTo>
                    <a:lnTo>
                      <a:pt x="199" y="160"/>
                    </a:lnTo>
                    <a:lnTo>
                      <a:pt x="200" y="162"/>
                    </a:lnTo>
                    <a:lnTo>
                      <a:pt x="200" y="163"/>
                    </a:lnTo>
                    <a:lnTo>
                      <a:pt x="202" y="162"/>
                    </a:lnTo>
                    <a:lnTo>
                      <a:pt x="204" y="160"/>
                    </a:lnTo>
                    <a:lnTo>
                      <a:pt x="206" y="160"/>
                    </a:lnTo>
                    <a:lnTo>
                      <a:pt x="207" y="160"/>
                    </a:lnTo>
                    <a:lnTo>
                      <a:pt x="207" y="162"/>
                    </a:lnTo>
                    <a:lnTo>
                      <a:pt x="207" y="163"/>
                    </a:lnTo>
                    <a:lnTo>
                      <a:pt x="208" y="165"/>
                    </a:lnTo>
                    <a:lnTo>
                      <a:pt x="207" y="167"/>
                    </a:lnTo>
                    <a:lnTo>
                      <a:pt x="208" y="168"/>
                    </a:lnTo>
                    <a:lnTo>
                      <a:pt x="211" y="169"/>
                    </a:lnTo>
                    <a:lnTo>
                      <a:pt x="212" y="168"/>
                    </a:lnTo>
                    <a:lnTo>
                      <a:pt x="215" y="168"/>
                    </a:lnTo>
                    <a:lnTo>
                      <a:pt x="216" y="167"/>
                    </a:lnTo>
                    <a:lnTo>
                      <a:pt x="218" y="167"/>
                    </a:lnTo>
                    <a:lnTo>
                      <a:pt x="219" y="168"/>
                    </a:lnTo>
                    <a:lnTo>
                      <a:pt x="221" y="169"/>
                    </a:lnTo>
                    <a:lnTo>
                      <a:pt x="219" y="170"/>
                    </a:lnTo>
                    <a:lnTo>
                      <a:pt x="219" y="171"/>
                    </a:lnTo>
                    <a:lnTo>
                      <a:pt x="219" y="173"/>
                    </a:lnTo>
                    <a:lnTo>
                      <a:pt x="221" y="173"/>
                    </a:lnTo>
                    <a:lnTo>
                      <a:pt x="222" y="173"/>
                    </a:lnTo>
                    <a:lnTo>
                      <a:pt x="223" y="174"/>
                    </a:lnTo>
                    <a:lnTo>
                      <a:pt x="223" y="174"/>
                    </a:lnTo>
                    <a:lnTo>
                      <a:pt x="223" y="174"/>
                    </a:lnTo>
                    <a:lnTo>
                      <a:pt x="224" y="173"/>
                    </a:lnTo>
                    <a:lnTo>
                      <a:pt x="224" y="173"/>
                    </a:lnTo>
                    <a:lnTo>
                      <a:pt x="228" y="170"/>
                    </a:lnTo>
                    <a:lnTo>
                      <a:pt x="230" y="169"/>
                    </a:lnTo>
                    <a:lnTo>
                      <a:pt x="233" y="167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2" y="164"/>
                    </a:lnTo>
                    <a:lnTo>
                      <a:pt x="230" y="164"/>
                    </a:lnTo>
                    <a:lnTo>
                      <a:pt x="228" y="168"/>
                    </a:lnTo>
                    <a:lnTo>
                      <a:pt x="228" y="165"/>
                    </a:lnTo>
                    <a:lnTo>
                      <a:pt x="228" y="165"/>
                    </a:lnTo>
                    <a:lnTo>
                      <a:pt x="227" y="164"/>
                    </a:lnTo>
                    <a:lnTo>
                      <a:pt x="227" y="165"/>
                    </a:lnTo>
                    <a:lnTo>
                      <a:pt x="226" y="165"/>
                    </a:lnTo>
                    <a:lnTo>
                      <a:pt x="224" y="165"/>
                    </a:lnTo>
                    <a:lnTo>
                      <a:pt x="224" y="164"/>
                    </a:lnTo>
                    <a:lnTo>
                      <a:pt x="227" y="163"/>
                    </a:lnTo>
                    <a:lnTo>
                      <a:pt x="229" y="163"/>
                    </a:lnTo>
                    <a:lnTo>
                      <a:pt x="230" y="163"/>
                    </a:lnTo>
                    <a:lnTo>
                      <a:pt x="233" y="163"/>
                    </a:lnTo>
                    <a:lnTo>
                      <a:pt x="234" y="163"/>
                    </a:lnTo>
                    <a:lnTo>
                      <a:pt x="235" y="162"/>
                    </a:lnTo>
                    <a:lnTo>
                      <a:pt x="236" y="160"/>
                    </a:lnTo>
                    <a:lnTo>
                      <a:pt x="236" y="159"/>
                    </a:lnTo>
                    <a:lnTo>
                      <a:pt x="238" y="157"/>
                    </a:lnTo>
                    <a:lnTo>
                      <a:pt x="236" y="156"/>
                    </a:lnTo>
                    <a:lnTo>
                      <a:pt x="234" y="154"/>
                    </a:lnTo>
                    <a:lnTo>
                      <a:pt x="230" y="153"/>
                    </a:lnTo>
                    <a:lnTo>
                      <a:pt x="232" y="156"/>
                    </a:lnTo>
                    <a:lnTo>
                      <a:pt x="229" y="154"/>
                    </a:lnTo>
                    <a:lnTo>
                      <a:pt x="230" y="159"/>
                    </a:lnTo>
                    <a:lnTo>
                      <a:pt x="228" y="158"/>
                    </a:lnTo>
                    <a:lnTo>
                      <a:pt x="227" y="157"/>
                    </a:lnTo>
                    <a:lnTo>
                      <a:pt x="224" y="156"/>
                    </a:lnTo>
                    <a:lnTo>
                      <a:pt x="226" y="157"/>
                    </a:lnTo>
                    <a:lnTo>
                      <a:pt x="226" y="158"/>
                    </a:lnTo>
                    <a:lnTo>
                      <a:pt x="226" y="160"/>
                    </a:lnTo>
                    <a:lnTo>
                      <a:pt x="226" y="160"/>
                    </a:lnTo>
                    <a:lnTo>
                      <a:pt x="224" y="160"/>
                    </a:lnTo>
                    <a:lnTo>
                      <a:pt x="224" y="159"/>
                    </a:lnTo>
                    <a:lnTo>
                      <a:pt x="223" y="159"/>
                    </a:lnTo>
                    <a:lnTo>
                      <a:pt x="222" y="159"/>
                    </a:lnTo>
                    <a:lnTo>
                      <a:pt x="222" y="160"/>
                    </a:lnTo>
                    <a:lnTo>
                      <a:pt x="221" y="160"/>
                    </a:lnTo>
                    <a:lnTo>
                      <a:pt x="219" y="160"/>
                    </a:lnTo>
                    <a:lnTo>
                      <a:pt x="221" y="160"/>
                    </a:lnTo>
                    <a:lnTo>
                      <a:pt x="221" y="162"/>
                    </a:lnTo>
                    <a:lnTo>
                      <a:pt x="221" y="163"/>
                    </a:lnTo>
                    <a:lnTo>
                      <a:pt x="219" y="163"/>
                    </a:lnTo>
                    <a:lnTo>
                      <a:pt x="218" y="160"/>
                    </a:lnTo>
                    <a:lnTo>
                      <a:pt x="218" y="159"/>
                    </a:lnTo>
                    <a:lnTo>
                      <a:pt x="217" y="158"/>
                    </a:lnTo>
                    <a:lnTo>
                      <a:pt x="216" y="157"/>
                    </a:lnTo>
                    <a:lnTo>
                      <a:pt x="215" y="154"/>
                    </a:lnTo>
                    <a:lnTo>
                      <a:pt x="213" y="156"/>
                    </a:lnTo>
                    <a:lnTo>
                      <a:pt x="212" y="156"/>
                    </a:lnTo>
                    <a:lnTo>
                      <a:pt x="211" y="156"/>
                    </a:lnTo>
                    <a:lnTo>
                      <a:pt x="211" y="156"/>
                    </a:lnTo>
                    <a:lnTo>
                      <a:pt x="210" y="156"/>
                    </a:lnTo>
                    <a:lnTo>
                      <a:pt x="207" y="157"/>
                    </a:lnTo>
                    <a:lnTo>
                      <a:pt x="210" y="158"/>
                    </a:lnTo>
                    <a:lnTo>
                      <a:pt x="205" y="159"/>
                    </a:lnTo>
                    <a:lnTo>
                      <a:pt x="205" y="157"/>
                    </a:lnTo>
                    <a:lnTo>
                      <a:pt x="205" y="156"/>
                    </a:lnTo>
                    <a:lnTo>
                      <a:pt x="206" y="156"/>
                    </a:lnTo>
                    <a:lnTo>
                      <a:pt x="206" y="154"/>
                    </a:lnTo>
                    <a:lnTo>
                      <a:pt x="207" y="154"/>
                    </a:lnTo>
                    <a:lnTo>
                      <a:pt x="207" y="153"/>
                    </a:lnTo>
                    <a:lnTo>
                      <a:pt x="206" y="151"/>
                    </a:lnTo>
                    <a:lnTo>
                      <a:pt x="204" y="151"/>
                    </a:lnTo>
                    <a:lnTo>
                      <a:pt x="202" y="151"/>
                    </a:lnTo>
                    <a:lnTo>
                      <a:pt x="200" y="152"/>
                    </a:lnTo>
                    <a:lnTo>
                      <a:pt x="199" y="153"/>
                    </a:lnTo>
                    <a:lnTo>
                      <a:pt x="196" y="152"/>
                    </a:lnTo>
                    <a:lnTo>
                      <a:pt x="199" y="151"/>
                    </a:lnTo>
                    <a:lnTo>
                      <a:pt x="201" y="150"/>
                    </a:lnTo>
                    <a:lnTo>
                      <a:pt x="204" y="150"/>
                    </a:lnTo>
                    <a:lnTo>
                      <a:pt x="206" y="151"/>
                    </a:lnTo>
                    <a:lnTo>
                      <a:pt x="205" y="148"/>
                    </a:lnTo>
                    <a:lnTo>
                      <a:pt x="206" y="147"/>
                    </a:lnTo>
                    <a:lnTo>
                      <a:pt x="208" y="148"/>
                    </a:lnTo>
                    <a:lnTo>
                      <a:pt x="210" y="148"/>
                    </a:lnTo>
                    <a:lnTo>
                      <a:pt x="211" y="150"/>
                    </a:lnTo>
                    <a:lnTo>
                      <a:pt x="210" y="151"/>
                    </a:lnTo>
                    <a:lnTo>
                      <a:pt x="210" y="151"/>
                    </a:lnTo>
                    <a:lnTo>
                      <a:pt x="210" y="152"/>
                    </a:lnTo>
                    <a:lnTo>
                      <a:pt x="211" y="153"/>
                    </a:lnTo>
                    <a:lnTo>
                      <a:pt x="212" y="153"/>
                    </a:lnTo>
                    <a:lnTo>
                      <a:pt x="212" y="156"/>
                    </a:lnTo>
                    <a:lnTo>
                      <a:pt x="213" y="153"/>
                    </a:lnTo>
                    <a:lnTo>
                      <a:pt x="213" y="152"/>
                    </a:lnTo>
                    <a:lnTo>
                      <a:pt x="213" y="151"/>
                    </a:lnTo>
                    <a:lnTo>
                      <a:pt x="216" y="151"/>
                    </a:lnTo>
                    <a:lnTo>
                      <a:pt x="215" y="150"/>
                    </a:lnTo>
                    <a:lnTo>
                      <a:pt x="213" y="150"/>
                    </a:lnTo>
                    <a:lnTo>
                      <a:pt x="212" y="148"/>
                    </a:lnTo>
                    <a:lnTo>
                      <a:pt x="211" y="147"/>
                    </a:lnTo>
                    <a:lnTo>
                      <a:pt x="213" y="148"/>
                    </a:lnTo>
                    <a:lnTo>
                      <a:pt x="215" y="147"/>
                    </a:lnTo>
                    <a:lnTo>
                      <a:pt x="217" y="146"/>
                    </a:lnTo>
                    <a:lnTo>
                      <a:pt x="219" y="145"/>
                    </a:lnTo>
                    <a:lnTo>
                      <a:pt x="222" y="143"/>
                    </a:lnTo>
                    <a:lnTo>
                      <a:pt x="223" y="143"/>
                    </a:lnTo>
                    <a:lnTo>
                      <a:pt x="224" y="145"/>
                    </a:lnTo>
                    <a:lnTo>
                      <a:pt x="223" y="145"/>
                    </a:lnTo>
                    <a:lnTo>
                      <a:pt x="223" y="146"/>
                    </a:lnTo>
                    <a:lnTo>
                      <a:pt x="223" y="148"/>
                    </a:lnTo>
                    <a:lnTo>
                      <a:pt x="223" y="150"/>
                    </a:lnTo>
                    <a:lnTo>
                      <a:pt x="223" y="151"/>
                    </a:lnTo>
                    <a:lnTo>
                      <a:pt x="224" y="151"/>
                    </a:lnTo>
                    <a:lnTo>
                      <a:pt x="227" y="151"/>
                    </a:lnTo>
                    <a:lnTo>
                      <a:pt x="228" y="151"/>
                    </a:lnTo>
                    <a:lnTo>
                      <a:pt x="229" y="146"/>
                    </a:lnTo>
                    <a:lnTo>
                      <a:pt x="230" y="146"/>
                    </a:lnTo>
                    <a:lnTo>
                      <a:pt x="232" y="147"/>
                    </a:lnTo>
                    <a:lnTo>
                      <a:pt x="232" y="148"/>
                    </a:lnTo>
                    <a:lnTo>
                      <a:pt x="232" y="151"/>
                    </a:lnTo>
                    <a:lnTo>
                      <a:pt x="232" y="152"/>
                    </a:lnTo>
                    <a:lnTo>
                      <a:pt x="233" y="153"/>
                    </a:lnTo>
                    <a:lnTo>
                      <a:pt x="234" y="153"/>
                    </a:lnTo>
                    <a:lnTo>
                      <a:pt x="235" y="152"/>
                    </a:lnTo>
                    <a:lnTo>
                      <a:pt x="235" y="152"/>
                    </a:lnTo>
                    <a:lnTo>
                      <a:pt x="235" y="151"/>
                    </a:lnTo>
                    <a:lnTo>
                      <a:pt x="234" y="151"/>
                    </a:lnTo>
                    <a:lnTo>
                      <a:pt x="234" y="151"/>
                    </a:lnTo>
                    <a:lnTo>
                      <a:pt x="234" y="150"/>
                    </a:lnTo>
                    <a:lnTo>
                      <a:pt x="235" y="151"/>
                    </a:lnTo>
                    <a:lnTo>
                      <a:pt x="236" y="151"/>
                    </a:lnTo>
                    <a:lnTo>
                      <a:pt x="238" y="152"/>
                    </a:lnTo>
                    <a:lnTo>
                      <a:pt x="238" y="154"/>
                    </a:lnTo>
                    <a:lnTo>
                      <a:pt x="238" y="157"/>
                    </a:lnTo>
                    <a:lnTo>
                      <a:pt x="236" y="159"/>
                    </a:lnTo>
                    <a:lnTo>
                      <a:pt x="236" y="160"/>
                    </a:lnTo>
                    <a:lnTo>
                      <a:pt x="239" y="154"/>
                    </a:lnTo>
                    <a:lnTo>
                      <a:pt x="239" y="157"/>
                    </a:lnTo>
                    <a:lnTo>
                      <a:pt x="238" y="158"/>
                    </a:lnTo>
                    <a:lnTo>
                      <a:pt x="236" y="160"/>
                    </a:lnTo>
                    <a:lnTo>
                      <a:pt x="238" y="160"/>
                    </a:lnTo>
                    <a:lnTo>
                      <a:pt x="238" y="160"/>
                    </a:lnTo>
                    <a:lnTo>
                      <a:pt x="238" y="159"/>
                    </a:lnTo>
                    <a:lnTo>
                      <a:pt x="239" y="159"/>
                    </a:lnTo>
                    <a:lnTo>
                      <a:pt x="239" y="156"/>
                    </a:lnTo>
                    <a:lnTo>
                      <a:pt x="240" y="153"/>
                    </a:lnTo>
                    <a:lnTo>
                      <a:pt x="240" y="154"/>
                    </a:lnTo>
                    <a:lnTo>
                      <a:pt x="240" y="156"/>
                    </a:lnTo>
                    <a:lnTo>
                      <a:pt x="239" y="157"/>
                    </a:lnTo>
                    <a:lnTo>
                      <a:pt x="239" y="157"/>
                    </a:lnTo>
                    <a:lnTo>
                      <a:pt x="239" y="158"/>
                    </a:lnTo>
                    <a:lnTo>
                      <a:pt x="239" y="159"/>
                    </a:lnTo>
                    <a:lnTo>
                      <a:pt x="239" y="159"/>
                    </a:lnTo>
                    <a:lnTo>
                      <a:pt x="239" y="159"/>
                    </a:lnTo>
                    <a:lnTo>
                      <a:pt x="239" y="158"/>
                    </a:lnTo>
                    <a:lnTo>
                      <a:pt x="239" y="160"/>
                    </a:lnTo>
                    <a:lnTo>
                      <a:pt x="238" y="163"/>
                    </a:lnTo>
                    <a:lnTo>
                      <a:pt x="236" y="165"/>
                    </a:lnTo>
                    <a:lnTo>
                      <a:pt x="236" y="165"/>
                    </a:lnTo>
                    <a:lnTo>
                      <a:pt x="236" y="167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235" y="167"/>
                    </a:lnTo>
                    <a:lnTo>
                      <a:pt x="234" y="170"/>
                    </a:lnTo>
                    <a:lnTo>
                      <a:pt x="233" y="174"/>
                    </a:lnTo>
                    <a:lnTo>
                      <a:pt x="234" y="173"/>
                    </a:lnTo>
                    <a:lnTo>
                      <a:pt x="233" y="173"/>
                    </a:lnTo>
                    <a:lnTo>
                      <a:pt x="233" y="173"/>
                    </a:lnTo>
                    <a:lnTo>
                      <a:pt x="233" y="174"/>
                    </a:lnTo>
                    <a:lnTo>
                      <a:pt x="232" y="175"/>
                    </a:lnTo>
                    <a:lnTo>
                      <a:pt x="232" y="176"/>
                    </a:lnTo>
                    <a:lnTo>
                      <a:pt x="232" y="177"/>
                    </a:lnTo>
                    <a:lnTo>
                      <a:pt x="232" y="177"/>
                    </a:lnTo>
                    <a:lnTo>
                      <a:pt x="232" y="179"/>
                    </a:lnTo>
                    <a:lnTo>
                      <a:pt x="233" y="179"/>
                    </a:lnTo>
                    <a:lnTo>
                      <a:pt x="236" y="173"/>
                    </a:lnTo>
                    <a:lnTo>
                      <a:pt x="239" y="167"/>
                    </a:lnTo>
                    <a:lnTo>
                      <a:pt x="239" y="167"/>
                    </a:lnTo>
                    <a:lnTo>
                      <a:pt x="239" y="168"/>
                    </a:lnTo>
                    <a:lnTo>
                      <a:pt x="240" y="169"/>
                    </a:lnTo>
                    <a:lnTo>
                      <a:pt x="240" y="171"/>
                    </a:lnTo>
                    <a:lnTo>
                      <a:pt x="240" y="168"/>
                    </a:lnTo>
                    <a:lnTo>
                      <a:pt x="241" y="168"/>
                    </a:lnTo>
                    <a:lnTo>
                      <a:pt x="241" y="169"/>
                    </a:lnTo>
                    <a:lnTo>
                      <a:pt x="241" y="171"/>
                    </a:lnTo>
                    <a:lnTo>
                      <a:pt x="241" y="174"/>
                    </a:lnTo>
                    <a:lnTo>
                      <a:pt x="241" y="173"/>
                    </a:lnTo>
                    <a:lnTo>
                      <a:pt x="241" y="173"/>
                    </a:lnTo>
                    <a:lnTo>
                      <a:pt x="241" y="174"/>
                    </a:lnTo>
                    <a:lnTo>
                      <a:pt x="241" y="175"/>
                    </a:lnTo>
                    <a:lnTo>
                      <a:pt x="243" y="174"/>
                    </a:lnTo>
                    <a:lnTo>
                      <a:pt x="243" y="173"/>
                    </a:lnTo>
                    <a:lnTo>
                      <a:pt x="241" y="176"/>
                    </a:lnTo>
                    <a:lnTo>
                      <a:pt x="243" y="180"/>
                    </a:lnTo>
                    <a:lnTo>
                      <a:pt x="243" y="182"/>
                    </a:lnTo>
                    <a:lnTo>
                      <a:pt x="243" y="187"/>
                    </a:lnTo>
                    <a:lnTo>
                      <a:pt x="245" y="186"/>
                    </a:lnTo>
                    <a:lnTo>
                      <a:pt x="244" y="184"/>
                    </a:lnTo>
                    <a:lnTo>
                      <a:pt x="244" y="184"/>
                    </a:lnTo>
                    <a:lnTo>
                      <a:pt x="245" y="182"/>
                    </a:lnTo>
                    <a:lnTo>
                      <a:pt x="245" y="181"/>
                    </a:lnTo>
                    <a:lnTo>
                      <a:pt x="245" y="184"/>
                    </a:lnTo>
                    <a:lnTo>
                      <a:pt x="246" y="184"/>
                    </a:lnTo>
                    <a:lnTo>
                      <a:pt x="246" y="184"/>
                    </a:lnTo>
                    <a:lnTo>
                      <a:pt x="247" y="184"/>
                    </a:lnTo>
                    <a:lnTo>
                      <a:pt x="247" y="184"/>
                    </a:lnTo>
                    <a:lnTo>
                      <a:pt x="247" y="184"/>
                    </a:lnTo>
                    <a:lnTo>
                      <a:pt x="249" y="185"/>
                    </a:lnTo>
                    <a:lnTo>
                      <a:pt x="250" y="186"/>
                    </a:lnTo>
                    <a:lnTo>
                      <a:pt x="251" y="185"/>
                    </a:lnTo>
                    <a:lnTo>
                      <a:pt x="249" y="174"/>
                    </a:lnTo>
                    <a:lnTo>
                      <a:pt x="249" y="173"/>
                    </a:lnTo>
                    <a:lnTo>
                      <a:pt x="249" y="173"/>
                    </a:lnTo>
                    <a:lnTo>
                      <a:pt x="247" y="170"/>
                    </a:lnTo>
                    <a:lnTo>
                      <a:pt x="246" y="169"/>
                    </a:lnTo>
                    <a:lnTo>
                      <a:pt x="246" y="167"/>
                    </a:lnTo>
                    <a:lnTo>
                      <a:pt x="246" y="167"/>
                    </a:lnTo>
                    <a:lnTo>
                      <a:pt x="246" y="167"/>
                    </a:lnTo>
                    <a:lnTo>
                      <a:pt x="246" y="164"/>
                    </a:lnTo>
                    <a:lnTo>
                      <a:pt x="245" y="163"/>
                    </a:lnTo>
                    <a:lnTo>
                      <a:pt x="245" y="164"/>
                    </a:lnTo>
                    <a:lnTo>
                      <a:pt x="245" y="165"/>
                    </a:lnTo>
                    <a:lnTo>
                      <a:pt x="245" y="167"/>
                    </a:lnTo>
                    <a:lnTo>
                      <a:pt x="245" y="168"/>
                    </a:lnTo>
                    <a:lnTo>
                      <a:pt x="245" y="170"/>
                    </a:lnTo>
                    <a:lnTo>
                      <a:pt x="245" y="171"/>
                    </a:lnTo>
                    <a:lnTo>
                      <a:pt x="245" y="171"/>
                    </a:lnTo>
                    <a:lnTo>
                      <a:pt x="245" y="170"/>
                    </a:lnTo>
                    <a:lnTo>
                      <a:pt x="245" y="170"/>
                    </a:lnTo>
                    <a:lnTo>
                      <a:pt x="246" y="170"/>
                    </a:lnTo>
                    <a:lnTo>
                      <a:pt x="246" y="173"/>
                    </a:lnTo>
                    <a:lnTo>
                      <a:pt x="245" y="173"/>
                    </a:lnTo>
                    <a:lnTo>
                      <a:pt x="245" y="173"/>
                    </a:lnTo>
                    <a:lnTo>
                      <a:pt x="244" y="173"/>
                    </a:lnTo>
                    <a:lnTo>
                      <a:pt x="244" y="169"/>
                    </a:lnTo>
                    <a:lnTo>
                      <a:pt x="243" y="170"/>
                    </a:lnTo>
                    <a:lnTo>
                      <a:pt x="243" y="169"/>
                    </a:lnTo>
                    <a:lnTo>
                      <a:pt x="243" y="168"/>
                    </a:lnTo>
                    <a:lnTo>
                      <a:pt x="243" y="165"/>
                    </a:lnTo>
                    <a:lnTo>
                      <a:pt x="244" y="165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9"/>
                    </a:lnTo>
                    <a:lnTo>
                      <a:pt x="241" y="167"/>
                    </a:lnTo>
                    <a:lnTo>
                      <a:pt x="241" y="164"/>
                    </a:lnTo>
                    <a:lnTo>
                      <a:pt x="241" y="162"/>
                    </a:lnTo>
                    <a:lnTo>
                      <a:pt x="243" y="159"/>
                    </a:lnTo>
                    <a:lnTo>
                      <a:pt x="241" y="156"/>
                    </a:lnTo>
                    <a:lnTo>
                      <a:pt x="241" y="154"/>
                    </a:lnTo>
                    <a:lnTo>
                      <a:pt x="243" y="157"/>
                    </a:lnTo>
                    <a:lnTo>
                      <a:pt x="243" y="157"/>
                    </a:lnTo>
                    <a:lnTo>
                      <a:pt x="243" y="158"/>
                    </a:lnTo>
                    <a:lnTo>
                      <a:pt x="243" y="159"/>
                    </a:lnTo>
                    <a:lnTo>
                      <a:pt x="244" y="160"/>
                    </a:lnTo>
                    <a:lnTo>
                      <a:pt x="244" y="163"/>
                    </a:lnTo>
                    <a:lnTo>
                      <a:pt x="244" y="163"/>
                    </a:lnTo>
                    <a:lnTo>
                      <a:pt x="244" y="162"/>
                    </a:lnTo>
                    <a:lnTo>
                      <a:pt x="244" y="158"/>
                    </a:lnTo>
                    <a:lnTo>
                      <a:pt x="243" y="157"/>
                    </a:lnTo>
                    <a:lnTo>
                      <a:pt x="243" y="156"/>
                    </a:lnTo>
                    <a:lnTo>
                      <a:pt x="244" y="157"/>
                    </a:lnTo>
                    <a:lnTo>
                      <a:pt x="244" y="158"/>
                    </a:lnTo>
                    <a:lnTo>
                      <a:pt x="245" y="160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6" y="163"/>
                    </a:lnTo>
                    <a:lnTo>
                      <a:pt x="245" y="160"/>
                    </a:lnTo>
                    <a:lnTo>
                      <a:pt x="245" y="159"/>
                    </a:lnTo>
                    <a:lnTo>
                      <a:pt x="245" y="160"/>
                    </a:lnTo>
                    <a:lnTo>
                      <a:pt x="246" y="163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9" y="167"/>
                    </a:lnTo>
                    <a:lnTo>
                      <a:pt x="249" y="169"/>
                    </a:lnTo>
                    <a:lnTo>
                      <a:pt x="249" y="168"/>
                    </a:lnTo>
                    <a:lnTo>
                      <a:pt x="249" y="165"/>
                    </a:lnTo>
                    <a:lnTo>
                      <a:pt x="247" y="163"/>
                    </a:lnTo>
                    <a:lnTo>
                      <a:pt x="247" y="160"/>
                    </a:lnTo>
                    <a:lnTo>
                      <a:pt x="246" y="158"/>
                    </a:lnTo>
                    <a:lnTo>
                      <a:pt x="245" y="157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5" y="154"/>
                    </a:lnTo>
                    <a:lnTo>
                      <a:pt x="246" y="157"/>
                    </a:lnTo>
                    <a:lnTo>
                      <a:pt x="246" y="156"/>
                    </a:lnTo>
                    <a:lnTo>
                      <a:pt x="246" y="156"/>
                    </a:lnTo>
                    <a:lnTo>
                      <a:pt x="246" y="154"/>
                    </a:lnTo>
                    <a:lnTo>
                      <a:pt x="246" y="154"/>
                    </a:lnTo>
                    <a:lnTo>
                      <a:pt x="246" y="154"/>
                    </a:lnTo>
                    <a:lnTo>
                      <a:pt x="251" y="157"/>
                    </a:lnTo>
                    <a:lnTo>
                      <a:pt x="252" y="158"/>
                    </a:lnTo>
                    <a:lnTo>
                      <a:pt x="254" y="159"/>
                    </a:lnTo>
                    <a:lnTo>
                      <a:pt x="255" y="160"/>
                    </a:lnTo>
                    <a:lnTo>
                      <a:pt x="257" y="162"/>
                    </a:lnTo>
                    <a:lnTo>
                      <a:pt x="255" y="160"/>
                    </a:lnTo>
                    <a:lnTo>
                      <a:pt x="254" y="160"/>
                    </a:lnTo>
                    <a:lnTo>
                      <a:pt x="252" y="160"/>
                    </a:lnTo>
                    <a:lnTo>
                      <a:pt x="252" y="160"/>
                    </a:lnTo>
                    <a:lnTo>
                      <a:pt x="251" y="159"/>
                    </a:lnTo>
                    <a:lnTo>
                      <a:pt x="251" y="159"/>
                    </a:lnTo>
                    <a:lnTo>
                      <a:pt x="252" y="160"/>
                    </a:lnTo>
                    <a:lnTo>
                      <a:pt x="254" y="162"/>
                    </a:lnTo>
                    <a:lnTo>
                      <a:pt x="252" y="162"/>
                    </a:lnTo>
                    <a:lnTo>
                      <a:pt x="252" y="160"/>
                    </a:lnTo>
                    <a:lnTo>
                      <a:pt x="251" y="160"/>
                    </a:lnTo>
                    <a:lnTo>
                      <a:pt x="251" y="162"/>
                    </a:lnTo>
                    <a:lnTo>
                      <a:pt x="254" y="163"/>
                    </a:lnTo>
                    <a:lnTo>
                      <a:pt x="254" y="164"/>
                    </a:lnTo>
                    <a:lnTo>
                      <a:pt x="251" y="162"/>
                    </a:lnTo>
                    <a:lnTo>
                      <a:pt x="252" y="163"/>
                    </a:lnTo>
                    <a:lnTo>
                      <a:pt x="252" y="164"/>
                    </a:lnTo>
                    <a:lnTo>
                      <a:pt x="254" y="165"/>
                    </a:lnTo>
                    <a:lnTo>
                      <a:pt x="255" y="168"/>
                    </a:lnTo>
                    <a:lnTo>
                      <a:pt x="255" y="169"/>
                    </a:lnTo>
                    <a:lnTo>
                      <a:pt x="255" y="169"/>
                    </a:lnTo>
                    <a:lnTo>
                      <a:pt x="254" y="167"/>
                    </a:lnTo>
                    <a:lnTo>
                      <a:pt x="251" y="164"/>
                    </a:lnTo>
                    <a:lnTo>
                      <a:pt x="250" y="162"/>
                    </a:lnTo>
                    <a:lnTo>
                      <a:pt x="250" y="160"/>
                    </a:lnTo>
                    <a:lnTo>
                      <a:pt x="249" y="159"/>
                    </a:lnTo>
                    <a:lnTo>
                      <a:pt x="249" y="158"/>
                    </a:lnTo>
                    <a:lnTo>
                      <a:pt x="247" y="157"/>
                    </a:lnTo>
                    <a:lnTo>
                      <a:pt x="249" y="159"/>
                    </a:lnTo>
                    <a:lnTo>
                      <a:pt x="249" y="159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9" y="162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6" y="159"/>
                    </a:lnTo>
                    <a:lnTo>
                      <a:pt x="247" y="160"/>
                    </a:lnTo>
                    <a:lnTo>
                      <a:pt x="247" y="162"/>
                    </a:lnTo>
                    <a:lnTo>
                      <a:pt x="249" y="164"/>
                    </a:lnTo>
                    <a:lnTo>
                      <a:pt x="250" y="167"/>
                    </a:lnTo>
                    <a:lnTo>
                      <a:pt x="251" y="167"/>
                    </a:lnTo>
                    <a:lnTo>
                      <a:pt x="251" y="167"/>
                    </a:lnTo>
                    <a:lnTo>
                      <a:pt x="251" y="165"/>
                    </a:lnTo>
                    <a:lnTo>
                      <a:pt x="251" y="165"/>
                    </a:lnTo>
                    <a:lnTo>
                      <a:pt x="252" y="165"/>
                    </a:lnTo>
                    <a:lnTo>
                      <a:pt x="252" y="167"/>
                    </a:lnTo>
                    <a:lnTo>
                      <a:pt x="254" y="169"/>
                    </a:lnTo>
                    <a:lnTo>
                      <a:pt x="255" y="173"/>
                    </a:lnTo>
                    <a:lnTo>
                      <a:pt x="256" y="175"/>
                    </a:lnTo>
                    <a:lnTo>
                      <a:pt x="256" y="175"/>
                    </a:lnTo>
                    <a:lnTo>
                      <a:pt x="257" y="177"/>
                    </a:lnTo>
                    <a:lnTo>
                      <a:pt x="258" y="179"/>
                    </a:lnTo>
                    <a:lnTo>
                      <a:pt x="260" y="181"/>
                    </a:lnTo>
                    <a:lnTo>
                      <a:pt x="261" y="184"/>
                    </a:lnTo>
                    <a:lnTo>
                      <a:pt x="263" y="187"/>
                    </a:lnTo>
                    <a:lnTo>
                      <a:pt x="262" y="185"/>
                    </a:lnTo>
                    <a:lnTo>
                      <a:pt x="262" y="184"/>
                    </a:lnTo>
                    <a:lnTo>
                      <a:pt x="263" y="182"/>
                    </a:lnTo>
                    <a:lnTo>
                      <a:pt x="263" y="182"/>
                    </a:lnTo>
                    <a:lnTo>
                      <a:pt x="263" y="181"/>
                    </a:lnTo>
                    <a:lnTo>
                      <a:pt x="263" y="179"/>
                    </a:lnTo>
                    <a:lnTo>
                      <a:pt x="262" y="177"/>
                    </a:lnTo>
                    <a:lnTo>
                      <a:pt x="261" y="176"/>
                    </a:lnTo>
                    <a:lnTo>
                      <a:pt x="260" y="176"/>
                    </a:lnTo>
                    <a:lnTo>
                      <a:pt x="260" y="177"/>
                    </a:lnTo>
                    <a:lnTo>
                      <a:pt x="260" y="174"/>
                    </a:lnTo>
                    <a:lnTo>
                      <a:pt x="260" y="176"/>
                    </a:lnTo>
                    <a:lnTo>
                      <a:pt x="263" y="174"/>
                    </a:lnTo>
                    <a:lnTo>
                      <a:pt x="263" y="175"/>
                    </a:lnTo>
                    <a:lnTo>
                      <a:pt x="264" y="176"/>
                    </a:lnTo>
                    <a:lnTo>
                      <a:pt x="266" y="177"/>
                    </a:lnTo>
                    <a:lnTo>
                      <a:pt x="266" y="177"/>
                    </a:lnTo>
                    <a:lnTo>
                      <a:pt x="268" y="179"/>
                    </a:lnTo>
                    <a:lnTo>
                      <a:pt x="266" y="176"/>
                    </a:lnTo>
                    <a:lnTo>
                      <a:pt x="264" y="175"/>
                    </a:lnTo>
                    <a:lnTo>
                      <a:pt x="263" y="174"/>
                    </a:lnTo>
                    <a:lnTo>
                      <a:pt x="263" y="173"/>
                    </a:lnTo>
                    <a:lnTo>
                      <a:pt x="266" y="173"/>
                    </a:lnTo>
                    <a:lnTo>
                      <a:pt x="267" y="173"/>
                    </a:lnTo>
                    <a:lnTo>
                      <a:pt x="269" y="173"/>
                    </a:lnTo>
                    <a:lnTo>
                      <a:pt x="273" y="174"/>
                    </a:lnTo>
                    <a:lnTo>
                      <a:pt x="273" y="174"/>
                    </a:lnTo>
                    <a:lnTo>
                      <a:pt x="271" y="171"/>
                    </a:lnTo>
                    <a:lnTo>
                      <a:pt x="269" y="169"/>
                    </a:lnTo>
                    <a:lnTo>
                      <a:pt x="267" y="167"/>
                    </a:lnTo>
                    <a:lnTo>
                      <a:pt x="266" y="165"/>
                    </a:lnTo>
                    <a:lnTo>
                      <a:pt x="267" y="165"/>
                    </a:lnTo>
                    <a:lnTo>
                      <a:pt x="268" y="165"/>
                    </a:lnTo>
                    <a:lnTo>
                      <a:pt x="268" y="165"/>
                    </a:lnTo>
                    <a:lnTo>
                      <a:pt x="269" y="165"/>
                    </a:lnTo>
                    <a:lnTo>
                      <a:pt x="271" y="165"/>
                    </a:lnTo>
                    <a:lnTo>
                      <a:pt x="266" y="163"/>
                    </a:lnTo>
                    <a:lnTo>
                      <a:pt x="262" y="160"/>
                    </a:lnTo>
                    <a:lnTo>
                      <a:pt x="257" y="159"/>
                    </a:lnTo>
                    <a:lnTo>
                      <a:pt x="260" y="160"/>
                    </a:lnTo>
                    <a:lnTo>
                      <a:pt x="260" y="162"/>
                    </a:lnTo>
                    <a:lnTo>
                      <a:pt x="261" y="163"/>
                    </a:lnTo>
                    <a:lnTo>
                      <a:pt x="263" y="164"/>
                    </a:lnTo>
                    <a:lnTo>
                      <a:pt x="266" y="165"/>
                    </a:lnTo>
                    <a:lnTo>
                      <a:pt x="267" y="170"/>
                    </a:lnTo>
                    <a:lnTo>
                      <a:pt x="264" y="168"/>
                    </a:lnTo>
                    <a:lnTo>
                      <a:pt x="263" y="168"/>
                    </a:lnTo>
                    <a:lnTo>
                      <a:pt x="263" y="169"/>
                    </a:lnTo>
                    <a:lnTo>
                      <a:pt x="263" y="169"/>
                    </a:lnTo>
                    <a:lnTo>
                      <a:pt x="263" y="170"/>
                    </a:lnTo>
                    <a:lnTo>
                      <a:pt x="263" y="169"/>
                    </a:lnTo>
                    <a:lnTo>
                      <a:pt x="262" y="169"/>
                    </a:lnTo>
                    <a:lnTo>
                      <a:pt x="261" y="168"/>
                    </a:lnTo>
                    <a:lnTo>
                      <a:pt x="261" y="167"/>
                    </a:lnTo>
                    <a:lnTo>
                      <a:pt x="261" y="165"/>
                    </a:lnTo>
                    <a:lnTo>
                      <a:pt x="261" y="165"/>
                    </a:lnTo>
                    <a:lnTo>
                      <a:pt x="260" y="164"/>
                    </a:lnTo>
                    <a:lnTo>
                      <a:pt x="258" y="163"/>
                    </a:lnTo>
                    <a:lnTo>
                      <a:pt x="257" y="162"/>
                    </a:lnTo>
                    <a:lnTo>
                      <a:pt x="257" y="162"/>
                    </a:lnTo>
                    <a:lnTo>
                      <a:pt x="258" y="163"/>
                    </a:lnTo>
                    <a:lnTo>
                      <a:pt x="260" y="163"/>
                    </a:lnTo>
                    <a:lnTo>
                      <a:pt x="260" y="163"/>
                    </a:lnTo>
                    <a:lnTo>
                      <a:pt x="261" y="163"/>
                    </a:lnTo>
                    <a:lnTo>
                      <a:pt x="260" y="162"/>
                    </a:lnTo>
                    <a:lnTo>
                      <a:pt x="258" y="162"/>
                    </a:lnTo>
                    <a:lnTo>
                      <a:pt x="258" y="162"/>
                    </a:lnTo>
                    <a:lnTo>
                      <a:pt x="258" y="162"/>
                    </a:lnTo>
                    <a:lnTo>
                      <a:pt x="258" y="160"/>
                    </a:lnTo>
                    <a:lnTo>
                      <a:pt x="258" y="160"/>
                    </a:lnTo>
                    <a:lnTo>
                      <a:pt x="257" y="159"/>
                    </a:lnTo>
                    <a:lnTo>
                      <a:pt x="257" y="160"/>
                    </a:lnTo>
                    <a:lnTo>
                      <a:pt x="257" y="160"/>
                    </a:lnTo>
                    <a:lnTo>
                      <a:pt x="256" y="160"/>
                    </a:lnTo>
                    <a:lnTo>
                      <a:pt x="256" y="160"/>
                    </a:lnTo>
                    <a:lnTo>
                      <a:pt x="255" y="159"/>
                    </a:lnTo>
                    <a:lnTo>
                      <a:pt x="252" y="158"/>
                    </a:lnTo>
                    <a:lnTo>
                      <a:pt x="252" y="158"/>
                    </a:lnTo>
                    <a:lnTo>
                      <a:pt x="252" y="158"/>
                    </a:lnTo>
                    <a:lnTo>
                      <a:pt x="254" y="158"/>
                    </a:lnTo>
                    <a:lnTo>
                      <a:pt x="255" y="158"/>
                    </a:lnTo>
                    <a:lnTo>
                      <a:pt x="256" y="158"/>
                    </a:lnTo>
                    <a:lnTo>
                      <a:pt x="256" y="158"/>
                    </a:lnTo>
                    <a:lnTo>
                      <a:pt x="256" y="158"/>
                    </a:lnTo>
                    <a:lnTo>
                      <a:pt x="255" y="157"/>
                    </a:lnTo>
                    <a:lnTo>
                      <a:pt x="256" y="157"/>
                    </a:lnTo>
                    <a:lnTo>
                      <a:pt x="256" y="156"/>
                    </a:lnTo>
                    <a:lnTo>
                      <a:pt x="256" y="153"/>
                    </a:lnTo>
                    <a:lnTo>
                      <a:pt x="255" y="152"/>
                    </a:lnTo>
                    <a:lnTo>
                      <a:pt x="254" y="150"/>
                    </a:lnTo>
                    <a:lnTo>
                      <a:pt x="255" y="150"/>
                    </a:lnTo>
                    <a:lnTo>
                      <a:pt x="255" y="148"/>
                    </a:lnTo>
                    <a:lnTo>
                      <a:pt x="255" y="147"/>
                    </a:lnTo>
                    <a:lnTo>
                      <a:pt x="255" y="146"/>
                    </a:lnTo>
                    <a:lnTo>
                      <a:pt x="255" y="145"/>
                    </a:lnTo>
                    <a:lnTo>
                      <a:pt x="257" y="146"/>
                    </a:lnTo>
                    <a:lnTo>
                      <a:pt x="257" y="143"/>
                    </a:lnTo>
                    <a:lnTo>
                      <a:pt x="258" y="145"/>
                    </a:lnTo>
                    <a:lnTo>
                      <a:pt x="257" y="145"/>
                    </a:lnTo>
                    <a:lnTo>
                      <a:pt x="257" y="146"/>
                    </a:lnTo>
                    <a:lnTo>
                      <a:pt x="256" y="147"/>
                    </a:lnTo>
                    <a:lnTo>
                      <a:pt x="255" y="147"/>
                    </a:lnTo>
                    <a:lnTo>
                      <a:pt x="258" y="148"/>
                    </a:lnTo>
                    <a:lnTo>
                      <a:pt x="257" y="150"/>
                    </a:lnTo>
                    <a:lnTo>
                      <a:pt x="256" y="151"/>
                    </a:lnTo>
                    <a:lnTo>
                      <a:pt x="257" y="152"/>
                    </a:lnTo>
                    <a:lnTo>
                      <a:pt x="258" y="153"/>
                    </a:lnTo>
                    <a:lnTo>
                      <a:pt x="260" y="154"/>
                    </a:lnTo>
                    <a:lnTo>
                      <a:pt x="261" y="157"/>
                    </a:lnTo>
                    <a:lnTo>
                      <a:pt x="261" y="154"/>
                    </a:lnTo>
                    <a:lnTo>
                      <a:pt x="261" y="153"/>
                    </a:lnTo>
                    <a:lnTo>
                      <a:pt x="261" y="151"/>
                    </a:lnTo>
                    <a:lnTo>
                      <a:pt x="262" y="150"/>
                    </a:lnTo>
                    <a:lnTo>
                      <a:pt x="261" y="148"/>
                    </a:lnTo>
                    <a:lnTo>
                      <a:pt x="258" y="146"/>
                    </a:lnTo>
                    <a:lnTo>
                      <a:pt x="263" y="146"/>
                    </a:lnTo>
                    <a:lnTo>
                      <a:pt x="262" y="145"/>
                    </a:lnTo>
                    <a:lnTo>
                      <a:pt x="264" y="146"/>
                    </a:lnTo>
                    <a:lnTo>
                      <a:pt x="266" y="147"/>
                    </a:lnTo>
                    <a:lnTo>
                      <a:pt x="267" y="148"/>
                    </a:lnTo>
                    <a:lnTo>
                      <a:pt x="268" y="151"/>
                    </a:lnTo>
                    <a:lnTo>
                      <a:pt x="267" y="151"/>
                    </a:lnTo>
                    <a:lnTo>
                      <a:pt x="266" y="151"/>
                    </a:lnTo>
                    <a:lnTo>
                      <a:pt x="267" y="152"/>
                    </a:lnTo>
                    <a:lnTo>
                      <a:pt x="267" y="153"/>
                    </a:lnTo>
                    <a:lnTo>
                      <a:pt x="267" y="154"/>
                    </a:lnTo>
                    <a:lnTo>
                      <a:pt x="267" y="156"/>
                    </a:lnTo>
                    <a:lnTo>
                      <a:pt x="266" y="154"/>
                    </a:lnTo>
                    <a:lnTo>
                      <a:pt x="264" y="157"/>
                    </a:lnTo>
                    <a:lnTo>
                      <a:pt x="264" y="158"/>
                    </a:lnTo>
                    <a:lnTo>
                      <a:pt x="264" y="160"/>
                    </a:lnTo>
                    <a:lnTo>
                      <a:pt x="266" y="163"/>
                    </a:lnTo>
                    <a:lnTo>
                      <a:pt x="271" y="157"/>
                    </a:lnTo>
                    <a:lnTo>
                      <a:pt x="274" y="151"/>
                    </a:lnTo>
                    <a:lnTo>
                      <a:pt x="269" y="147"/>
                    </a:lnTo>
                    <a:lnTo>
                      <a:pt x="266" y="145"/>
                    </a:lnTo>
                    <a:lnTo>
                      <a:pt x="262" y="142"/>
                    </a:lnTo>
                    <a:lnTo>
                      <a:pt x="257" y="139"/>
                    </a:lnTo>
                    <a:lnTo>
                      <a:pt x="258" y="136"/>
                    </a:lnTo>
                    <a:lnTo>
                      <a:pt x="258" y="134"/>
                    </a:lnTo>
                    <a:lnTo>
                      <a:pt x="260" y="131"/>
                    </a:lnTo>
                    <a:lnTo>
                      <a:pt x="262" y="130"/>
                    </a:lnTo>
                    <a:lnTo>
                      <a:pt x="263" y="131"/>
                    </a:lnTo>
                    <a:lnTo>
                      <a:pt x="264" y="129"/>
                    </a:lnTo>
                    <a:lnTo>
                      <a:pt x="264" y="128"/>
                    </a:lnTo>
                    <a:lnTo>
                      <a:pt x="266" y="128"/>
                    </a:lnTo>
                    <a:lnTo>
                      <a:pt x="267" y="129"/>
                    </a:lnTo>
                    <a:lnTo>
                      <a:pt x="268" y="129"/>
                    </a:lnTo>
                    <a:lnTo>
                      <a:pt x="269" y="130"/>
                    </a:lnTo>
                    <a:lnTo>
                      <a:pt x="268" y="124"/>
                    </a:lnTo>
                    <a:lnTo>
                      <a:pt x="271" y="126"/>
                    </a:lnTo>
                    <a:lnTo>
                      <a:pt x="271" y="128"/>
                    </a:lnTo>
                    <a:lnTo>
                      <a:pt x="271" y="130"/>
                    </a:lnTo>
                    <a:lnTo>
                      <a:pt x="269" y="131"/>
                    </a:lnTo>
                    <a:lnTo>
                      <a:pt x="269" y="130"/>
                    </a:lnTo>
                    <a:lnTo>
                      <a:pt x="268" y="130"/>
                    </a:lnTo>
                    <a:lnTo>
                      <a:pt x="268" y="131"/>
                    </a:lnTo>
                    <a:lnTo>
                      <a:pt x="268" y="132"/>
                    </a:lnTo>
                    <a:lnTo>
                      <a:pt x="268" y="134"/>
                    </a:lnTo>
                    <a:lnTo>
                      <a:pt x="268" y="135"/>
                    </a:lnTo>
                    <a:lnTo>
                      <a:pt x="268" y="136"/>
                    </a:lnTo>
                    <a:lnTo>
                      <a:pt x="267" y="136"/>
                    </a:lnTo>
                    <a:lnTo>
                      <a:pt x="266" y="136"/>
                    </a:lnTo>
                    <a:lnTo>
                      <a:pt x="266" y="136"/>
                    </a:lnTo>
                    <a:lnTo>
                      <a:pt x="264" y="136"/>
                    </a:lnTo>
                    <a:lnTo>
                      <a:pt x="263" y="135"/>
                    </a:lnTo>
                    <a:lnTo>
                      <a:pt x="262" y="135"/>
                    </a:lnTo>
                    <a:lnTo>
                      <a:pt x="261" y="136"/>
                    </a:lnTo>
                    <a:lnTo>
                      <a:pt x="261" y="136"/>
                    </a:lnTo>
                    <a:lnTo>
                      <a:pt x="261" y="137"/>
                    </a:lnTo>
                    <a:lnTo>
                      <a:pt x="262" y="139"/>
                    </a:lnTo>
                    <a:lnTo>
                      <a:pt x="262" y="140"/>
                    </a:lnTo>
                    <a:lnTo>
                      <a:pt x="263" y="140"/>
                    </a:lnTo>
                    <a:lnTo>
                      <a:pt x="264" y="140"/>
                    </a:lnTo>
                    <a:lnTo>
                      <a:pt x="267" y="140"/>
                    </a:lnTo>
                    <a:lnTo>
                      <a:pt x="268" y="140"/>
                    </a:lnTo>
                    <a:lnTo>
                      <a:pt x="269" y="140"/>
                    </a:lnTo>
                    <a:lnTo>
                      <a:pt x="269" y="139"/>
                    </a:lnTo>
                    <a:lnTo>
                      <a:pt x="269" y="137"/>
                    </a:lnTo>
                    <a:lnTo>
                      <a:pt x="269" y="136"/>
                    </a:lnTo>
                    <a:lnTo>
                      <a:pt x="271" y="136"/>
                    </a:lnTo>
                    <a:lnTo>
                      <a:pt x="271" y="137"/>
                    </a:lnTo>
                    <a:lnTo>
                      <a:pt x="271" y="139"/>
                    </a:lnTo>
                    <a:lnTo>
                      <a:pt x="271" y="140"/>
                    </a:lnTo>
                    <a:lnTo>
                      <a:pt x="271" y="140"/>
                    </a:lnTo>
                    <a:lnTo>
                      <a:pt x="269" y="141"/>
                    </a:lnTo>
                    <a:lnTo>
                      <a:pt x="271" y="142"/>
                    </a:lnTo>
                    <a:lnTo>
                      <a:pt x="273" y="145"/>
                    </a:lnTo>
                    <a:lnTo>
                      <a:pt x="275" y="146"/>
                    </a:lnTo>
                    <a:lnTo>
                      <a:pt x="277" y="147"/>
                    </a:lnTo>
                    <a:lnTo>
                      <a:pt x="279" y="147"/>
                    </a:lnTo>
                    <a:lnTo>
                      <a:pt x="280" y="147"/>
                    </a:lnTo>
                    <a:lnTo>
                      <a:pt x="279" y="147"/>
                    </a:lnTo>
                    <a:lnTo>
                      <a:pt x="279" y="146"/>
                    </a:lnTo>
                    <a:lnTo>
                      <a:pt x="279" y="145"/>
                    </a:lnTo>
                    <a:lnTo>
                      <a:pt x="278" y="143"/>
                    </a:lnTo>
                    <a:lnTo>
                      <a:pt x="278" y="142"/>
                    </a:lnTo>
                    <a:lnTo>
                      <a:pt x="277" y="142"/>
                    </a:lnTo>
                    <a:lnTo>
                      <a:pt x="274" y="142"/>
                    </a:lnTo>
                    <a:lnTo>
                      <a:pt x="273" y="140"/>
                    </a:lnTo>
                    <a:lnTo>
                      <a:pt x="273" y="137"/>
                    </a:lnTo>
                    <a:lnTo>
                      <a:pt x="273" y="135"/>
                    </a:lnTo>
                    <a:lnTo>
                      <a:pt x="273" y="132"/>
                    </a:lnTo>
                    <a:lnTo>
                      <a:pt x="273" y="132"/>
                    </a:lnTo>
                    <a:lnTo>
                      <a:pt x="274" y="130"/>
                    </a:lnTo>
                    <a:lnTo>
                      <a:pt x="274" y="130"/>
                    </a:lnTo>
                    <a:lnTo>
                      <a:pt x="275" y="131"/>
                    </a:lnTo>
                    <a:lnTo>
                      <a:pt x="277" y="132"/>
                    </a:lnTo>
                    <a:lnTo>
                      <a:pt x="274" y="126"/>
                    </a:lnTo>
                    <a:lnTo>
                      <a:pt x="275" y="128"/>
                    </a:lnTo>
                    <a:lnTo>
                      <a:pt x="275" y="128"/>
                    </a:lnTo>
                    <a:lnTo>
                      <a:pt x="277" y="126"/>
                    </a:lnTo>
                    <a:lnTo>
                      <a:pt x="278" y="125"/>
                    </a:lnTo>
                    <a:lnTo>
                      <a:pt x="279" y="125"/>
                    </a:lnTo>
                    <a:lnTo>
                      <a:pt x="277" y="124"/>
                    </a:lnTo>
                    <a:lnTo>
                      <a:pt x="275" y="123"/>
                    </a:lnTo>
                    <a:lnTo>
                      <a:pt x="274" y="122"/>
                    </a:lnTo>
                    <a:lnTo>
                      <a:pt x="273" y="122"/>
                    </a:lnTo>
                    <a:lnTo>
                      <a:pt x="272" y="123"/>
                    </a:lnTo>
                    <a:lnTo>
                      <a:pt x="272" y="123"/>
                    </a:lnTo>
                    <a:lnTo>
                      <a:pt x="273" y="124"/>
                    </a:lnTo>
                    <a:lnTo>
                      <a:pt x="273" y="124"/>
                    </a:lnTo>
                    <a:lnTo>
                      <a:pt x="273" y="125"/>
                    </a:lnTo>
                    <a:lnTo>
                      <a:pt x="271" y="122"/>
                    </a:lnTo>
                    <a:lnTo>
                      <a:pt x="271" y="122"/>
                    </a:lnTo>
                    <a:lnTo>
                      <a:pt x="268" y="118"/>
                    </a:lnTo>
                    <a:lnTo>
                      <a:pt x="268" y="118"/>
                    </a:lnTo>
                    <a:lnTo>
                      <a:pt x="269" y="118"/>
                    </a:lnTo>
                    <a:lnTo>
                      <a:pt x="271" y="118"/>
                    </a:lnTo>
                    <a:lnTo>
                      <a:pt x="272" y="119"/>
                    </a:lnTo>
                    <a:lnTo>
                      <a:pt x="273" y="119"/>
                    </a:lnTo>
                    <a:lnTo>
                      <a:pt x="273" y="119"/>
                    </a:lnTo>
                    <a:lnTo>
                      <a:pt x="274" y="119"/>
                    </a:lnTo>
                    <a:lnTo>
                      <a:pt x="273" y="118"/>
                    </a:lnTo>
                    <a:lnTo>
                      <a:pt x="268" y="115"/>
                    </a:lnTo>
                    <a:lnTo>
                      <a:pt x="271" y="113"/>
                    </a:lnTo>
                    <a:lnTo>
                      <a:pt x="273" y="111"/>
                    </a:lnTo>
                    <a:lnTo>
                      <a:pt x="275" y="108"/>
                    </a:lnTo>
                    <a:lnTo>
                      <a:pt x="278" y="106"/>
                    </a:lnTo>
                    <a:lnTo>
                      <a:pt x="278" y="103"/>
                    </a:lnTo>
                    <a:lnTo>
                      <a:pt x="281" y="106"/>
                    </a:lnTo>
                    <a:lnTo>
                      <a:pt x="285" y="107"/>
                    </a:lnTo>
                    <a:lnTo>
                      <a:pt x="288" y="107"/>
                    </a:lnTo>
                    <a:lnTo>
                      <a:pt x="286" y="109"/>
                    </a:lnTo>
                    <a:lnTo>
                      <a:pt x="285" y="112"/>
                    </a:lnTo>
                    <a:lnTo>
                      <a:pt x="285" y="114"/>
                    </a:lnTo>
                    <a:lnTo>
                      <a:pt x="284" y="113"/>
                    </a:lnTo>
                    <a:lnTo>
                      <a:pt x="283" y="112"/>
                    </a:lnTo>
                    <a:lnTo>
                      <a:pt x="283" y="111"/>
                    </a:lnTo>
                    <a:lnTo>
                      <a:pt x="281" y="108"/>
                    </a:lnTo>
                    <a:lnTo>
                      <a:pt x="283" y="107"/>
                    </a:lnTo>
                    <a:lnTo>
                      <a:pt x="280" y="107"/>
                    </a:lnTo>
                    <a:lnTo>
                      <a:pt x="279" y="107"/>
                    </a:lnTo>
                    <a:lnTo>
                      <a:pt x="279" y="108"/>
                    </a:lnTo>
                    <a:lnTo>
                      <a:pt x="279" y="109"/>
                    </a:lnTo>
                    <a:lnTo>
                      <a:pt x="280" y="111"/>
                    </a:lnTo>
                    <a:lnTo>
                      <a:pt x="280" y="112"/>
                    </a:lnTo>
                    <a:lnTo>
                      <a:pt x="280" y="112"/>
                    </a:lnTo>
                    <a:lnTo>
                      <a:pt x="279" y="112"/>
                    </a:lnTo>
                    <a:lnTo>
                      <a:pt x="277" y="112"/>
                    </a:lnTo>
                    <a:lnTo>
                      <a:pt x="275" y="113"/>
                    </a:lnTo>
                    <a:lnTo>
                      <a:pt x="275" y="115"/>
                    </a:lnTo>
                    <a:lnTo>
                      <a:pt x="277" y="117"/>
                    </a:lnTo>
                    <a:lnTo>
                      <a:pt x="278" y="118"/>
                    </a:lnTo>
                    <a:lnTo>
                      <a:pt x="278" y="119"/>
                    </a:lnTo>
                    <a:lnTo>
                      <a:pt x="278" y="120"/>
                    </a:lnTo>
                    <a:lnTo>
                      <a:pt x="275" y="122"/>
                    </a:lnTo>
                    <a:lnTo>
                      <a:pt x="278" y="123"/>
                    </a:lnTo>
                    <a:lnTo>
                      <a:pt x="278" y="124"/>
                    </a:lnTo>
                    <a:lnTo>
                      <a:pt x="278" y="124"/>
                    </a:lnTo>
                    <a:lnTo>
                      <a:pt x="279" y="125"/>
                    </a:lnTo>
                    <a:lnTo>
                      <a:pt x="280" y="126"/>
                    </a:lnTo>
                    <a:lnTo>
                      <a:pt x="281" y="125"/>
                    </a:lnTo>
                    <a:lnTo>
                      <a:pt x="283" y="125"/>
                    </a:lnTo>
                    <a:lnTo>
                      <a:pt x="284" y="124"/>
                    </a:lnTo>
                    <a:lnTo>
                      <a:pt x="284" y="122"/>
                    </a:lnTo>
                    <a:lnTo>
                      <a:pt x="284" y="120"/>
                    </a:lnTo>
                    <a:lnTo>
                      <a:pt x="285" y="118"/>
                    </a:lnTo>
                    <a:lnTo>
                      <a:pt x="286" y="117"/>
                    </a:lnTo>
                    <a:lnTo>
                      <a:pt x="286" y="118"/>
                    </a:lnTo>
                    <a:lnTo>
                      <a:pt x="286" y="119"/>
                    </a:lnTo>
                    <a:lnTo>
                      <a:pt x="288" y="117"/>
                    </a:lnTo>
                    <a:lnTo>
                      <a:pt x="289" y="115"/>
                    </a:lnTo>
                    <a:lnTo>
                      <a:pt x="288" y="113"/>
                    </a:lnTo>
                    <a:lnTo>
                      <a:pt x="288" y="113"/>
                    </a:lnTo>
                    <a:lnTo>
                      <a:pt x="286" y="112"/>
                    </a:lnTo>
                    <a:lnTo>
                      <a:pt x="288" y="112"/>
                    </a:lnTo>
                    <a:lnTo>
                      <a:pt x="288" y="111"/>
                    </a:lnTo>
                    <a:lnTo>
                      <a:pt x="289" y="112"/>
                    </a:lnTo>
                    <a:lnTo>
                      <a:pt x="290" y="112"/>
                    </a:lnTo>
                    <a:lnTo>
                      <a:pt x="291" y="112"/>
                    </a:lnTo>
                    <a:lnTo>
                      <a:pt x="292" y="112"/>
                    </a:lnTo>
                    <a:lnTo>
                      <a:pt x="294" y="111"/>
                    </a:lnTo>
                    <a:lnTo>
                      <a:pt x="294" y="109"/>
                    </a:lnTo>
                    <a:lnTo>
                      <a:pt x="294" y="109"/>
                    </a:lnTo>
                    <a:lnTo>
                      <a:pt x="292" y="108"/>
                    </a:lnTo>
                    <a:lnTo>
                      <a:pt x="296" y="107"/>
                    </a:lnTo>
                    <a:lnTo>
                      <a:pt x="292" y="105"/>
                    </a:lnTo>
                    <a:lnTo>
                      <a:pt x="292" y="105"/>
                    </a:lnTo>
                    <a:lnTo>
                      <a:pt x="294" y="103"/>
                    </a:lnTo>
                    <a:lnTo>
                      <a:pt x="295" y="103"/>
                    </a:lnTo>
                    <a:lnTo>
                      <a:pt x="295" y="102"/>
                    </a:lnTo>
                    <a:lnTo>
                      <a:pt x="294" y="101"/>
                    </a:lnTo>
                    <a:lnTo>
                      <a:pt x="290" y="100"/>
                    </a:lnTo>
                    <a:lnTo>
                      <a:pt x="288" y="103"/>
                    </a:lnTo>
                    <a:lnTo>
                      <a:pt x="286" y="102"/>
                    </a:lnTo>
                    <a:lnTo>
                      <a:pt x="286" y="101"/>
                    </a:lnTo>
                    <a:lnTo>
                      <a:pt x="285" y="101"/>
                    </a:lnTo>
                    <a:lnTo>
                      <a:pt x="285" y="98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8" y="100"/>
                    </a:lnTo>
                    <a:lnTo>
                      <a:pt x="289" y="100"/>
                    </a:lnTo>
                    <a:lnTo>
                      <a:pt x="289" y="98"/>
                    </a:lnTo>
                    <a:lnTo>
                      <a:pt x="291" y="98"/>
                    </a:lnTo>
                    <a:lnTo>
                      <a:pt x="289" y="96"/>
                    </a:lnTo>
                    <a:lnTo>
                      <a:pt x="290" y="97"/>
                    </a:lnTo>
                    <a:lnTo>
                      <a:pt x="291" y="96"/>
                    </a:lnTo>
                    <a:lnTo>
                      <a:pt x="291" y="96"/>
                    </a:lnTo>
                    <a:lnTo>
                      <a:pt x="290" y="95"/>
                    </a:lnTo>
                    <a:lnTo>
                      <a:pt x="290" y="94"/>
                    </a:lnTo>
                    <a:lnTo>
                      <a:pt x="289" y="95"/>
                    </a:lnTo>
                    <a:lnTo>
                      <a:pt x="288" y="95"/>
                    </a:lnTo>
                    <a:lnTo>
                      <a:pt x="286" y="96"/>
                    </a:lnTo>
                    <a:lnTo>
                      <a:pt x="286" y="97"/>
                    </a:lnTo>
                    <a:lnTo>
                      <a:pt x="286" y="98"/>
                    </a:lnTo>
                    <a:lnTo>
                      <a:pt x="285" y="96"/>
                    </a:lnTo>
                    <a:lnTo>
                      <a:pt x="285" y="94"/>
                    </a:lnTo>
                    <a:lnTo>
                      <a:pt x="285" y="92"/>
                    </a:lnTo>
                    <a:lnTo>
                      <a:pt x="285" y="91"/>
                    </a:lnTo>
                    <a:lnTo>
                      <a:pt x="285" y="89"/>
                    </a:lnTo>
                    <a:lnTo>
                      <a:pt x="285" y="89"/>
                    </a:lnTo>
                    <a:lnTo>
                      <a:pt x="288" y="88"/>
                    </a:lnTo>
                    <a:lnTo>
                      <a:pt x="288" y="86"/>
                    </a:lnTo>
                    <a:lnTo>
                      <a:pt x="289" y="88"/>
                    </a:lnTo>
                    <a:lnTo>
                      <a:pt x="290" y="89"/>
                    </a:lnTo>
                    <a:lnTo>
                      <a:pt x="291" y="90"/>
                    </a:lnTo>
                    <a:lnTo>
                      <a:pt x="294" y="90"/>
                    </a:lnTo>
                    <a:lnTo>
                      <a:pt x="295" y="91"/>
                    </a:lnTo>
                    <a:lnTo>
                      <a:pt x="295" y="92"/>
                    </a:lnTo>
                    <a:lnTo>
                      <a:pt x="295" y="94"/>
                    </a:lnTo>
                    <a:lnTo>
                      <a:pt x="294" y="95"/>
                    </a:lnTo>
                    <a:lnTo>
                      <a:pt x="294" y="95"/>
                    </a:lnTo>
                    <a:lnTo>
                      <a:pt x="295" y="95"/>
                    </a:lnTo>
                    <a:lnTo>
                      <a:pt x="292" y="95"/>
                    </a:lnTo>
                    <a:lnTo>
                      <a:pt x="292" y="95"/>
                    </a:lnTo>
                    <a:lnTo>
                      <a:pt x="292" y="96"/>
                    </a:lnTo>
                    <a:lnTo>
                      <a:pt x="292" y="97"/>
                    </a:lnTo>
                    <a:lnTo>
                      <a:pt x="294" y="100"/>
                    </a:lnTo>
                    <a:lnTo>
                      <a:pt x="294" y="101"/>
                    </a:lnTo>
                    <a:lnTo>
                      <a:pt x="296" y="101"/>
                    </a:lnTo>
                    <a:lnTo>
                      <a:pt x="297" y="102"/>
                    </a:lnTo>
                    <a:lnTo>
                      <a:pt x="299" y="102"/>
                    </a:lnTo>
                    <a:lnTo>
                      <a:pt x="300" y="101"/>
                    </a:lnTo>
                    <a:lnTo>
                      <a:pt x="299" y="101"/>
                    </a:lnTo>
                    <a:lnTo>
                      <a:pt x="297" y="100"/>
                    </a:lnTo>
                    <a:lnTo>
                      <a:pt x="296" y="97"/>
                    </a:lnTo>
                    <a:lnTo>
                      <a:pt x="296" y="96"/>
                    </a:lnTo>
                    <a:lnTo>
                      <a:pt x="297" y="95"/>
                    </a:lnTo>
                    <a:lnTo>
                      <a:pt x="303" y="97"/>
                    </a:lnTo>
                    <a:lnTo>
                      <a:pt x="305" y="94"/>
                    </a:lnTo>
                    <a:lnTo>
                      <a:pt x="305" y="95"/>
                    </a:lnTo>
                    <a:lnTo>
                      <a:pt x="307" y="95"/>
                    </a:lnTo>
                    <a:lnTo>
                      <a:pt x="307" y="94"/>
                    </a:lnTo>
                    <a:lnTo>
                      <a:pt x="307" y="92"/>
                    </a:lnTo>
                    <a:lnTo>
                      <a:pt x="307" y="91"/>
                    </a:lnTo>
                    <a:lnTo>
                      <a:pt x="308" y="90"/>
                    </a:lnTo>
                    <a:lnTo>
                      <a:pt x="309" y="89"/>
                    </a:lnTo>
                    <a:lnTo>
                      <a:pt x="308" y="88"/>
                    </a:lnTo>
                    <a:lnTo>
                      <a:pt x="309" y="86"/>
                    </a:lnTo>
                    <a:lnTo>
                      <a:pt x="309" y="84"/>
                    </a:lnTo>
                    <a:lnTo>
                      <a:pt x="309" y="83"/>
                    </a:lnTo>
                    <a:lnTo>
                      <a:pt x="308" y="81"/>
                    </a:lnTo>
                    <a:lnTo>
                      <a:pt x="307" y="80"/>
                    </a:lnTo>
                    <a:lnTo>
                      <a:pt x="305" y="80"/>
                    </a:lnTo>
                    <a:lnTo>
                      <a:pt x="307" y="80"/>
                    </a:lnTo>
                    <a:lnTo>
                      <a:pt x="307" y="79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6" y="75"/>
                    </a:lnTo>
                    <a:lnTo>
                      <a:pt x="306" y="73"/>
                    </a:lnTo>
                    <a:lnTo>
                      <a:pt x="302" y="75"/>
                    </a:lnTo>
                    <a:lnTo>
                      <a:pt x="302" y="74"/>
                    </a:lnTo>
                    <a:lnTo>
                      <a:pt x="301" y="73"/>
                    </a:lnTo>
                    <a:lnTo>
                      <a:pt x="301" y="72"/>
                    </a:lnTo>
                    <a:lnTo>
                      <a:pt x="301" y="71"/>
                    </a:lnTo>
                    <a:lnTo>
                      <a:pt x="300" y="71"/>
                    </a:lnTo>
                    <a:lnTo>
                      <a:pt x="299" y="69"/>
                    </a:lnTo>
                    <a:lnTo>
                      <a:pt x="297" y="67"/>
                    </a:lnTo>
                    <a:lnTo>
                      <a:pt x="300" y="67"/>
                    </a:lnTo>
                    <a:lnTo>
                      <a:pt x="301" y="68"/>
                    </a:lnTo>
                    <a:lnTo>
                      <a:pt x="303" y="66"/>
                    </a:lnTo>
                    <a:lnTo>
                      <a:pt x="305" y="62"/>
                    </a:lnTo>
                    <a:lnTo>
                      <a:pt x="306" y="58"/>
                    </a:lnTo>
                    <a:lnTo>
                      <a:pt x="306" y="56"/>
                    </a:lnTo>
                    <a:lnTo>
                      <a:pt x="305" y="52"/>
                    </a:lnTo>
                    <a:lnTo>
                      <a:pt x="306" y="51"/>
                    </a:lnTo>
                    <a:lnTo>
                      <a:pt x="307" y="51"/>
                    </a:lnTo>
                    <a:lnTo>
                      <a:pt x="308" y="50"/>
                    </a:lnTo>
                    <a:lnTo>
                      <a:pt x="309" y="50"/>
                    </a:lnTo>
                    <a:lnTo>
                      <a:pt x="312" y="49"/>
                    </a:lnTo>
                    <a:lnTo>
                      <a:pt x="312" y="47"/>
                    </a:lnTo>
                    <a:lnTo>
                      <a:pt x="312" y="45"/>
                    </a:lnTo>
                    <a:lnTo>
                      <a:pt x="312" y="45"/>
                    </a:lnTo>
                    <a:lnTo>
                      <a:pt x="311" y="45"/>
                    </a:lnTo>
                    <a:lnTo>
                      <a:pt x="309" y="44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9" y="41"/>
                    </a:lnTo>
                    <a:lnTo>
                      <a:pt x="311" y="43"/>
                    </a:lnTo>
                    <a:lnTo>
                      <a:pt x="311" y="43"/>
                    </a:lnTo>
                    <a:lnTo>
                      <a:pt x="312" y="44"/>
                    </a:lnTo>
                    <a:lnTo>
                      <a:pt x="313" y="44"/>
                    </a:lnTo>
                    <a:lnTo>
                      <a:pt x="313" y="43"/>
                    </a:lnTo>
                    <a:lnTo>
                      <a:pt x="313" y="41"/>
                    </a:lnTo>
                    <a:lnTo>
                      <a:pt x="313" y="40"/>
                    </a:lnTo>
                    <a:lnTo>
                      <a:pt x="314" y="39"/>
                    </a:lnTo>
                    <a:lnTo>
                      <a:pt x="316" y="38"/>
                    </a:lnTo>
                    <a:lnTo>
                      <a:pt x="316" y="37"/>
                    </a:lnTo>
                    <a:lnTo>
                      <a:pt x="317" y="34"/>
                    </a:lnTo>
                    <a:lnTo>
                      <a:pt x="316" y="33"/>
                    </a:lnTo>
                    <a:lnTo>
                      <a:pt x="317" y="32"/>
                    </a:lnTo>
                    <a:lnTo>
                      <a:pt x="318" y="30"/>
                    </a:lnTo>
                    <a:lnTo>
                      <a:pt x="319" y="30"/>
                    </a:lnTo>
                    <a:lnTo>
                      <a:pt x="320" y="29"/>
                    </a:lnTo>
                    <a:lnTo>
                      <a:pt x="322" y="30"/>
                    </a:lnTo>
                    <a:lnTo>
                      <a:pt x="320" y="33"/>
                    </a:lnTo>
                    <a:lnTo>
                      <a:pt x="320" y="35"/>
                    </a:lnTo>
                    <a:lnTo>
                      <a:pt x="320" y="37"/>
                    </a:lnTo>
                    <a:lnTo>
                      <a:pt x="320" y="38"/>
                    </a:lnTo>
                    <a:lnTo>
                      <a:pt x="319" y="38"/>
                    </a:lnTo>
                    <a:lnTo>
                      <a:pt x="318" y="38"/>
                    </a:lnTo>
                    <a:lnTo>
                      <a:pt x="318" y="38"/>
                    </a:lnTo>
                    <a:lnTo>
                      <a:pt x="317" y="37"/>
                    </a:lnTo>
                    <a:lnTo>
                      <a:pt x="316" y="38"/>
                    </a:lnTo>
                    <a:lnTo>
                      <a:pt x="316" y="39"/>
                    </a:lnTo>
                    <a:lnTo>
                      <a:pt x="316" y="40"/>
                    </a:lnTo>
                    <a:lnTo>
                      <a:pt x="316" y="41"/>
                    </a:lnTo>
                    <a:lnTo>
                      <a:pt x="316" y="43"/>
                    </a:lnTo>
                    <a:lnTo>
                      <a:pt x="314" y="44"/>
                    </a:lnTo>
                    <a:lnTo>
                      <a:pt x="316" y="44"/>
                    </a:lnTo>
                    <a:lnTo>
                      <a:pt x="318" y="44"/>
                    </a:lnTo>
                    <a:lnTo>
                      <a:pt x="318" y="43"/>
                    </a:lnTo>
                    <a:lnTo>
                      <a:pt x="318" y="41"/>
                    </a:lnTo>
                    <a:lnTo>
                      <a:pt x="320" y="43"/>
                    </a:lnTo>
                    <a:lnTo>
                      <a:pt x="320" y="44"/>
                    </a:lnTo>
                    <a:lnTo>
                      <a:pt x="320" y="46"/>
                    </a:lnTo>
                    <a:lnTo>
                      <a:pt x="320" y="47"/>
                    </a:lnTo>
                    <a:lnTo>
                      <a:pt x="322" y="49"/>
                    </a:lnTo>
                    <a:lnTo>
                      <a:pt x="323" y="49"/>
                    </a:lnTo>
                    <a:lnTo>
                      <a:pt x="324" y="49"/>
                    </a:lnTo>
                    <a:lnTo>
                      <a:pt x="325" y="47"/>
                    </a:lnTo>
                    <a:lnTo>
                      <a:pt x="324" y="45"/>
                    </a:lnTo>
                    <a:lnTo>
                      <a:pt x="323" y="44"/>
                    </a:lnTo>
                    <a:lnTo>
                      <a:pt x="322" y="41"/>
                    </a:lnTo>
                    <a:lnTo>
                      <a:pt x="322" y="40"/>
                    </a:lnTo>
                    <a:lnTo>
                      <a:pt x="322" y="39"/>
                    </a:lnTo>
                    <a:lnTo>
                      <a:pt x="324" y="39"/>
                    </a:lnTo>
                    <a:lnTo>
                      <a:pt x="324" y="40"/>
                    </a:lnTo>
                    <a:lnTo>
                      <a:pt x="324" y="41"/>
                    </a:lnTo>
                    <a:lnTo>
                      <a:pt x="324" y="43"/>
                    </a:lnTo>
                    <a:lnTo>
                      <a:pt x="325" y="44"/>
                    </a:lnTo>
                    <a:lnTo>
                      <a:pt x="327" y="46"/>
                    </a:lnTo>
                    <a:lnTo>
                      <a:pt x="330" y="44"/>
                    </a:lnTo>
                    <a:lnTo>
                      <a:pt x="328" y="40"/>
                    </a:lnTo>
                    <a:lnTo>
                      <a:pt x="328" y="41"/>
                    </a:lnTo>
                    <a:lnTo>
                      <a:pt x="330" y="39"/>
                    </a:lnTo>
                    <a:lnTo>
                      <a:pt x="330" y="38"/>
                    </a:lnTo>
                    <a:lnTo>
                      <a:pt x="330" y="37"/>
                    </a:lnTo>
                    <a:lnTo>
                      <a:pt x="328" y="35"/>
                    </a:lnTo>
                    <a:lnTo>
                      <a:pt x="327" y="33"/>
                    </a:lnTo>
                    <a:lnTo>
                      <a:pt x="325" y="30"/>
                    </a:lnTo>
                    <a:lnTo>
                      <a:pt x="325" y="29"/>
                    </a:lnTo>
                    <a:lnTo>
                      <a:pt x="323" y="29"/>
                    </a:lnTo>
                    <a:lnTo>
                      <a:pt x="320" y="28"/>
                    </a:lnTo>
                    <a:lnTo>
                      <a:pt x="318" y="27"/>
                    </a:lnTo>
                    <a:lnTo>
                      <a:pt x="317" y="26"/>
                    </a:lnTo>
                    <a:lnTo>
                      <a:pt x="314" y="26"/>
                    </a:lnTo>
                    <a:lnTo>
                      <a:pt x="316" y="24"/>
                    </a:lnTo>
                    <a:lnTo>
                      <a:pt x="316" y="23"/>
                    </a:lnTo>
                    <a:lnTo>
                      <a:pt x="317" y="22"/>
                    </a:lnTo>
                    <a:lnTo>
                      <a:pt x="319" y="22"/>
                    </a:lnTo>
                    <a:lnTo>
                      <a:pt x="322" y="22"/>
                    </a:lnTo>
                    <a:lnTo>
                      <a:pt x="322" y="26"/>
                    </a:lnTo>
                    <a:lnTo>
                      <a:pt x="323" y="27"/>
                    </a:lnTo>
                    <a:lnTo>
                      <a:pt x="324" y="27"/>
                    </a:lnTo>
                    <a:lnTo>
                      <a:pt x="325" y="28"/>
                    </a:lnTo>
                    <a:lnTo>
                      <a:pt x="327" y="29"/>
                    </a:lnTo>
                    <a:lnTo>
                      <a:pt x="328" y="32"/>
                    </a:lnTo>
                    <a:lnTo>
                      <a:pt x="330" y="33"/>
                    </a:lnTo>
                    <a:lnTo>
                      <a:pt x="331" y="33"/>
                    </a:lnTo>
                    <a:lnTo>
                      <a:pt x="334" y="34"/>
                    </a:lnTo>
                    <a:lnTo>
                      <a:pt x="335" y="34"/>
                    </a:lnTo>
                    <a:lnTo>
                      <a:pt x="336" y="33"/>
                    </a:lnTo>
                    <a:lnTo>
                      <a:pt x="335" y="32"/>
                    </a:lnTo>
                    <a:lnTo>
                      <a:pt x="335" y="30"/>
                    </a:lnTo>
                    <a:lnTo>
                      <a:pt x="334" y="30"/>
                    </a:lnTo>
                    <a:lnTo>
                      <a:pt x="333" y="30"/>
                    </a:lnTo>
                    <a:lnTo>
                      <a:pt x="333" y="30"/>
                    </a:lnTo>
                    <a:lnTo>
                      <a:pt x="333" y="28"/>
                    </a:lnTo>
                    <a:lnTo>
                      <a:pt x="333" y="28"/>
                    </a:lnTo>
                    <a:lnTo>
                      <a:pt x="334" y="29"/>
                    </a:lnTo>
                    <a:lnTo>
                      <a:pt x="333" y="28"/>
                    </a:lnTo>
                    <a:lnTo>
                      <a:pt x="334" y="27"/>
                    </a:lnTo>
                    <a:lnTo>
                      <a:pt x="334" y="27"/>
                    </a:lnTo>
                    <a:lnTo>
                      <a:pt x="334" y="26"/>
                    </a:lnTo>
                    <a:lnTo>
                      <a:pt x="334" y="24"/>
                    </a:lnTo>
                    <a:lnTo>
                      <a:pt x="334" y="26"/>
                    </a:lnTo>
                    <a:lnTo>
                      <a:pt x="335" y="24"/>
                    </a:lnTo>
                    <a:lnTo>
                      <a:pt x="336" y="23"/>
                    </a:lnTo>
                    <a:lnTo>
                      <a:pt x="335" y="23"/>
                    </a:lnTo>
                    <a:lnTo>
                      <a:pt x="335" y="22"/>
                    </a:lnTo>
                    <a:lnTo>
                      <a:pt x="335" y="21"/>
                    </a:lnTo>
                    <a:lnTo>
                      <a:pt x="336" y="21"/>
                    </a:lnTo>
                    <a:lnTo>
                      <a:pt x="335" y="20"/>
                    </a:lnTo>
                    <a:lnTo>
                      <a:pt x="334" y="20"/>
                    </a:lnTo>
                    <a:lnTo>
                      <a:pt x="334" y="18"/>
                    </a:lnTo>
                    <a:lnTo>
                      <a:pt x="333" y="17"/>
                    </a:lnTo>
                    <a:lnTo>
                      <a:pt x="333" y="16"/>
                    </a:lnTo>
                    <a:lnTo>
                      <a:pt x="331" y="16"/>
                    </a:lnTo>
                    <a:lnTo>
                      <a:pt x="329" y="17"/>
                    </a:lnTo>
                    <a:lnTo>
                      <a:pt x="327" y="17"/>
                    </a:lnTo>
                    <a:lnTo>
                      <a:pt x="325" y="18"/>
                    </a:lnTo>
                    <a:lnTo>
                      <a:pt x="323" y="21"/>
                    </a:lnTo>
                    <a:lnTo>
                      <a:pt x="325" y="22"/>
                    </a:lnTo>
                    <a:lnTo>
                      <a:pt x="328" y="23"/>
                    </a:lnTo>
                    <a:lnTo>
                      <a:pt x="328" y="24"/>
                    </a:lnTo>
                    <a:lnTo>
                      <a:pt x="329" y="22"/>
                    </a:lnTo>
                    <a:lnTo>
                      <a:pt x="330" y="24"/>
                    </a:lnTo>
                    <a:lnTo>
                      <a:pt x="328" y="26"/>
                    </a:lnTo>
                    <a:lnTo>
                      <a:pt x="327" y="24"/>
                    </a:lnTo>
                    <a:lnTo>
                      <a:pt x="325" y="23"/>
                    </a:lnTo>
                    <a:lnTo>
                      <a:pt x="324" y="22"/>
                    </a:lnTo>
                    <a:lnTo>
                      <a:pt x="323" y="21"/>
                    </a:lnTo>
                    <a:lnTo>
                      <a:pt x="322" y="20"/>
                    </a:lnTo>
                    <a:lnTo>
                      <a:pt x="322" y="18"/>
                    </a:lnTo>
                    <a:lnTo>
                      <a:pt x="323" y="17"/>
                    </a:lnTo>
                    <a:lnTo>
                      <a:pt x="323" y="17"/>
                    </a:lnTo>
                    <a:lnTo>
                      <a:pt x="323" y="16"/>
                    </a:lnTo>
                    <a:lnTo>
                      <a:pt x="323" y="16"/>
                    </a:lnTo>
                    <a:lnTo>
                      <a:pt x="325" y="16"/>
                    </a:lnTo>
                    <a:lnTo>
                      <a:pt x="329" y="15"/>
                    </a:lnTo>
                    <a:lnTo>
                      <a:pt x="331" y="13"/>
                    </a:lnTo>
                    <a:lnTo>
                      <a:pt x="334" y="12"/>
                    </a:lnTo>
                    <a:lnTo>
                      <a:pt x="336" y="10"/>
                    </a:lnTo>
                    <a:lnTo>
                      <a:pt x="336" y="11"/>
                    </a:lnTo>
                    <a:lnTo>
                      <a:pt x="336" y="12"/>
                    </a:lnTo>
                    <a:lnTo>
                      <a:pt x="336" y="13"/>
                    </a:lnTo>
                    <a:lnTo>
                      <a:pt x="337" y="13"/>
                    </a:lnTo>
                    <a:lnTo>
                      <a:pt x="339" y="12"/>
                    </a:lnTo>
                    <a:lnTo>
                      <a:pt x="340" y="12"/>
                    </a:lnTo>
                    <a:lnTo>
                      <a:pt x="341" y="12"/>
                    </a:lnTo>
                    <a:lnTo>
                      <a:pt x="340" y="9"/>
                    </a:lnTo>
                    <a:lnTo>
                      <a:pt x="340" y="10"/>
                    </a:lnTo>
                    <a:lnTo>
                      <a:pt x="341" y="10"/>
                    </a:lnTo>
                    <a:lnTo>
                      <a:pt x="341" y="10"/>
                    </a:lnTo>
                    <a:lnTo>
                      <a:pt x="341" y="9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2"/>
                    </a:lnTo>
                    <a:lnTo>
                      <a:pt x="340" y="4"/>
                    </a:lnTo>
                    <a:lnTo>
                      <a:pt x="342" y="5"/>
                    </a:lnTo>
                    <a:lnTo>
                      <a:pt x="344" y="6"/>
                    </a:lnTo>
                    <a:lnTo>
                      <a:pt x="345" y="6"/>
                    </a:lnTo>
                    <a:lnTo>
                      <a:pt x="346" y="6"/>
                    </a:lnTo>
                    <a:lnTo>
                      <a:pt x="348" y="6"/>
                    </a:lnTo>
                    <a:lnTo>
                      <a:pt x="350" y="6"/>
                    </a:lnTo>
                    <a:lnTo>
                      <a:pt x="351" y="6"/>
                    </a:lnTo>
                    <a:lnTo>
                      <a:pt x="352" y="5"/>
                    </a:lnTo>
                    <a:lnTo>
                      <a:pt x="352" y="2"/>
                    </a:lnTo>
                    <a:lnTo>
                      <a:pt x="352" y="1"/>
                    </a:lnTo>
                    <a:lnTo>
                      <a:pt x="352" y="0"/>
                    </a:lnTo>
                    <a:lnTo>
                      <a:pt x="352" y="1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8" name="Freeform 153"/>
              <p:cNvSpPr/>
              <p:nvPr/>
            </p:nvSpPr>
            <p:spPr bwMode="auto">
              <a:xfrm>
                <a:off x="7292976" y="1438275"/>
                <a:ext cx="0" cy="3175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2 h 4"/>
                  <a:gd name="T4" fmla="*/ 1 w 2"/>
                  <a:gd name="T5" fmla="*/ 2 h 4"/>
                  <a:gd name="T6" fmla="*/ 2 w 2"/>
                  <a:gd name="T7" fmla="*/ 3 h 4"/>
                  <a:gd name="T8" fmla="*/ 2 w 2"/>
                  <a:gd name="T9" fmla="*/ 4 h 4"/>
                  <a:gd name="T10" fmla="*/ 1 w 2"/>
                  <a:gd name="T11" fmla="*/ 4 h 4"/>
                  <a:gd name="T12" fmla="*/ 0 w 2"/>
                  <a:gd name="T13" fmla="*/ 3 h 4"/>
                  <a:gd name="T14" fmla="*/ 1 w 2"/>
                  <a:gd name="T15" fmla="*/ 3 h 4"/>
                  <a:gd name="T16" fmla="*/ 1 w 2"/>
                  <a:gd name="T17" fmla="*/ 2 h 4"/>
                  <a:gd name="T18" fmla="*/ 0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9" name="Freeform 154"/>
              <p:cNvSpPr/>
              <p:nvPr/>
            </p:nvSpPr>
            <p:spPr bwMode="auto">
              <a:xfrm>
                <a:off x="7294563" y="1439863"/>
                <a:ext cx="1588" cy="1588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2 w 2"/>
                  <a:gd name="T7" fmla="*/ 1 h 2"/>
                  <a:gd name="T8" fmla="*/ 0 w 2"/>
                  <a:gd name="T9" fmla="*/ 2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0" name="Freeform 155"/>
              <p:cNvSpPr/>
              <p:nvPr/>
            </p:nvSpPr>
            <p:spPr bwMode="auto">
              <a:xfrm>
                <a:off x="7305676" y="1439863"/>
                <a:ext cx="3175" cy="6350"/>
              </a:xfrm>
              <a:custGeom>
                <a:avLst/>
                <a:gdLst>
                  <a:gd name="T0" fmla="*/ 5 w 8"/>
                  <a:gd name="T1" fmla="*/ 0 h 10"/>
                  <a:gd name="T2" fmla="*/ 5 w 8"/>
                  <a:gd name="T3" fmla="*/ 2 h 10"/>
                  <a:gd name="T4" fmla="*/ 6 w 8"/>
                  <a:gd name="T5" fmla="*/ 4 h 10"/>
                  <a:gd name="T6" fmla="*/ 8 w 8"/>
                  <a:gd name="T7" fmla="*/ 6 h 10"/>
                  <a:gd name="T8" fmla="*/ 8 w 8"/>
                  <a:gd name="T9" fmla="*/ 8 h 10"/>
                  <a:gd name="T10" fmla="*/ 8 w 8"/>
                  <a:gd name="T11" fmla="*/ 10 h 10"/>
                  <a:gd name="T12" fmla="*/ 5 w 8"/>
                  <a:gd name="T13" fmla="*/ 8 h 10"/>
                  <a:gd name="T14" fmla="*/ 4 w 8"/>
                  <a:gd name="T15" fmla="*/ 7 h 10"/>
                  <a:gd name="T16" fmla="*/ 4 w 8"/>
                  <a:gd name="T17" fmla="*/ 6 h 10"/>
                  <a:gd name="T18" fmla="*/ 4 w 8"/>
                  <a:gd name="T19" fmla="*/ 5 h 10"/>
                  <a:gd name="T20" fmla="*/ 4 w 8"/>
                  <a:gd name="T21" fmla="*/ 5 h 10"/>
                  <a:gd name="T22" fmla="*/ 3 w 8"/>
                  <a:gd name="T23" fmla="*/ 4 h 10"/>
                  <a:gd name="T24" fmla="*/ 0 w 8"/>
                  <a:gd name="T25" fmla="*/ 2 h 10"/>
                  <a:gd name="T26" fmla="*/ 0 w 8"/>
                  <a:gd name="T27" fmla="*/ 4 h 10"/>
                  <a:gd name="T28" fmla="*/ 0 w 8"/>
                  <a:gd name="T29" fmla="*/ 6 h 10"/>
                  <a:gd name="T30" fmla="*/ 1 w 8"/>
                  <a:gd name="T31" fmla="*/ 7 h 10"/>
                  <a:gd name="T32" fmla="*/ 0 w 8"/>
                  <a:gd name="T33" fmla="*/ 6 h 10"/>
                  <a:gd name="T34" fmla="*/ 0 w 8"/>
                  <a:gd name="T35" fmla="*/ 5 h 10"/>
                  <a:gd name="T36" fmla="*/ 0 w 8"/>
                  <a:gd name="T37" fmla="*/ 2 h 10"/>
                  <a:gd name="T38" fmla="*/ 1 w 8"/>
                  <a:gd name="T39" fmla="*/ 1 h 10"/>
                  <a:gd name="T40" fmla="*/ 3 w 8"/>
                  <a:gd name="T41" fmla="*/ 0 h 10"/>
                  <a:gd name="T42" fmla="*/ 5 w 8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0">
                    <a:moveTo>
                      <a:pt x="5" y="0"/>
                    </a:moveTo>
                    <a:lnTo>
                      <a:pt x="5" y="2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5" y="8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1" name="Freeform 156"/>
              <p:cNvSpPr/>
              <p:nvPr/>
            </p:nvSpPr>
            <p:spPr bwMode="auto">
              <a:xfrm>
                <a:off x="7310438" y="1446213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2" name="Freeform 157"/>
              <p:cNvSpPr/>
              <p:nvPr/>
            </p:nvSpPr>
            <p:spPr bwMode="auto">
              <a:xfrm>
                <a:off x="7267576" y="1455738"/>
                <a:ext cx="1588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  <a:gd name="T10" fmla="*/ 1 w 1"/>
                  <a:gd name="T11" fmla="*/ 3 h 3"/>
                  <a:gd name="T12" fmla="*/ 0 w 1"/>
                  <a:gd name="T13" fmla="*/ 1 h 3"/>
                  <a:gd name="T14" fmla="*/ 0 w 1"/>
                  <a:gd name="T15" fmla="*/ 1 h 3"/>
                  <a:gd name="T16" fmla="*/ 0 w 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3" name="Freeform 158"/>
              <p:cNvSpPr/>
              <p:nvPr/>
            </p:nvSpPr>
            <p:spPr bwMode="auto">
              <a:xfrm>
                <a:off x="7143751" y="1476375"/>
                <a:ext cx="7938" cy="3175"/>
              </a:xfrm>
              <a:custGeom>
                <a:avLst/>
                <a:gdLst>
                  <a:gd name="T0" fmla="*/ 0 w 14"/>
                  <a:gd name="T1" fmla="*/ 0 h 7"/>
                  <a:gd name="T2" fmla="*/ 14 w 14"/>
                  <a:gd name="T3" fmla="*/ 7 h 7"/>
                  <a:gd name="T4" fmla="*/ 10 w 14"/>
                  <a:gd name="T5" fmla="*/ 5 h 7"/>
                  <a:gd name="T6" fmla="*/ 6 w 14"/>
                  <a:gd name="T7" fmla="*/ 4 h 7"/>
                  <a:gd name="T8" fmla="*/ 4 w 14"/>
                  <a:gd name="T9" fmla="*/ 1 h 7"/>
                  <a:gd name="T10" fmla="*/ 0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lnTo>
                      <a:pt x="14" y="7"/>
                    </a:lnTo>
                    <a:lnTo>
                      <a:pt x="10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4" name="Freeform 159"/>
              <p:cNvSpPr/>
              <p:nvPr/>
            </p:nvSpPr>
            <p:spPr bwMode="auto">
              <a:xfrm>
                <a:off x="7262813" y="1479550"/>
                <a:ext cx="3175" cy="6350"/>
              </a:xfrm>
              <a:custGeom>
                <a:avLst/>
                <a:gdLst>
                  <a:gd name="T0" fmla="*/ 2 w 5"/>
                  <a:gd name="T1" fmla="*/ 0 h 12"/>
                  <a:gd name="T2" fmla="*/ 2 w 5"/>
                  <a:gd name="T3" fmla="*/ 2 h 12"/>
                  <a:gd name="T4" fmla="*/ 2 w 5"/>
                  <a:gd name="T5" fmla="*/ 6 h 12"/>
                  <a:gd name="T6" fmla="*/ 4 w 5"/>
                  <a:gd name="T7" fmla="*/ 9 h 12"/>
                  <a:gd name="T8" fmla="*/ 5 w 5"/>
                  <a:gd name="T9" fmla="*/ 12 h 12"/>
                  <a:gd name="T10" fmla="*/ 0 w 5"/>
                  <a:gd name="T11" fmla="*/ 12 h 12"/>
                  <a:gd name="T12" fmla="*/ 1 w 5"/>
                  <a:gd name="T13" fmla="*/ 11 h 12"/>
                  <a:gd name="T14" fmla="*/ 1 w 5"/>
                  <a:gd name="T15" fmla="*/ 10 h 12"/>
                  <a:gd name="T16" fmla="*/ 1 w 5"/>
                  <a:gd name="T17" fmla="*/ 9 h 12"/>
                  <a:gd name="T18" fmla="*/ 1 w 5"/>
                  <a:gd name="T19" fmla="*/ 6 h 12"/>
                  <a:gd name="T20" fmla="*/ 0 w 5"/>
                  <a:gd name="T21" fmla="*/ 5 h 12"/>
                  <a:gd name="T22" fmla="*/ 0 w 5"/>
                  <a:gd name="T23" fmla="*/ 2 h 12"/>
                  <a:gd name="T24" fmla="*/ 0 w 5"/>
                  <a:gd name="T25" fmla="*/ 1 h 12"/>
                  <a:gd name="T26" fmla="*/ 2 w 5"/>
                  <a:gd name="T2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2">
                    <a:moveTo>
                      <a:pt x="2" y="0"/>
                    </a:moveTo>
                    <a:lnTo>
                      <a:pt x="2" y="2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5" y="12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5" name="Freeform 160"/>
              <p:cNvSpPr/>
              <p:nvPr/>
            </p:nvSpPr>
            <p:spPr bwMode="auto">
              <a:xfrm>
                <a:off x="7256463" y="1481138"/>
                <a:ext cx="3175" cy="3175"/>
              </a:xfrm>
              <a:custGeom>
                <a:avLst/>
                <a:gdLst>
                  <a:gd name="T0" fmla="*/ 0 w 7"/>
                  <a:gd name="T1" fmla="*/ 0 h 6"/>
                  <a:gd name="T2" fmla="*/ 5 w 7"/>
                  <a:gd name="T3" fmla="*/ 1 h 6"/>
                  <a:gd name="T4" fmla="*/ 5 w 7"/>
                  <a:gd name="T5" fmla="*/ 2 h 6"/>
                  <a:gd name="T6" fmla="*/ 5 w 7"/>
                  <a:gd name="T7" fmla="*/ 2 h 6"/>
                  <a:gd name="T8" fmla="*/ 6 w 7"/>
                  <a:gd name="T9" fmla="*/ 3 h 6"/>
                  <a:gd name="T10" fmla="*/ 6 w 7"/>
                  <a:gd name="T11" fmla="*/ 5 h 6"/>
                  <a:gd name="T12" fmla="*/ 7 w 7"/>
                  <a:gd name="T13" fmla="*/ 6 h 6"/>
                  <a:gd name="T14" fmla="*/ 5 w 7"/>
                  <a:gd name="T15" fmla="*/ 5 h 6"/>
                  <a:gd name="T16" fmla="*/ 5 w 7"/>
                  <a:gd name="T17" fmla="*/ 3 h 6"/>
                  <a:gd name="T18" fmla="*/ 3 w 7"/>
                  <a:gd name="T19" fmla="*/ 2 h 6"/>
                  <a:gd name="T20" fmla="*/ 2 w 7"/>
                  <a:gd name="T21" fmla="*/ 1 h 6"/>
                  <a:gd name="T22" fmla="*/ 0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6" name="Freeform 161"/>
              <p:cNvSpPr/>
              <p:nvPr/>
            </p:nvSpPr>
            <p:spPr bwMode="auto">
              <a:xfrm>
                <a:off x="7296151" y="1485900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1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7" name="Freeform 162"/>
              <p:cNvSpPr/>
              <p:nvPr/>
            </p:nvSpPr>
            <p:spPr bwMode="auto">
              <a:xfrm>
                <a:off x="7253288" y="1492250"/>
                <a:ext cx="1588" cy="0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8" name="Freeform 163"/>
              <p:cNvSpPr/>
              <p:nvPr/>
            </p:nvSpPr>
            <p:spPr bwMode="auto">
              <a:xfrm>
                <a:off x="7300913" y="1487488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9" name="Freeform 164"/>
              <p:cNvSpPr/>
              <p:nvPr/>
            </p:nvSpPr>
            <p:spPr bwMode="auto">
              <a:xfrm>
                <a:off x="7285038" y="1492250"/>
                <a:ext cx="0" cy="1588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1 h 3"/>
                  <a:gd name="T6" fmla="*/ 0 w 2"/>
                  <a:gd name="T7" fmla="*/ 1 h 3"/>
                  <a:gd name="T8" fmla="*/ 0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0" name="Freeform 165"/>
              <p:cNvSpPr/>
              <p:nvPr/>
            </p:nvSpPr>
            <p:spPr bwMode="auto">
              <a:xfrm>
                <a:off x="7251701" y="1498600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1" name="Freeform 166"/>
              <p:cNvSpPr/>
              <p:nvPr/>
            </p:nvSpPr>
            <p:spPr bwMode="auto">
              <a:xfrm>
                <a:off x="7288213" y="1501775"/>
                <a:ext cx="1588" cy="15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2 w 3"/>
                  <a:gd name="T5" fmla="*/ 0 h 2"/>
                  <a:gd name="T6" fmla="*/ 3 w 3"/>
                  <a:gd name="T7" fmla="*/ 1 h 2"/>
                  <a:gd name="T8" fmla="*/ 3 w 3"/>
                  <a:gd name="T9" fmla="*/ 2 h 2"/>
                  <a:gd name="T10" fmla="*/ 2 w 3"/>
                  <a:gd name="T11" fmla="*/ 2 h 2"/>
                  <a:gd name="T12" fmla="*/ 2 w 3"/>
                  <a:gd name="T13" fmla="*/ 2 h 2"/>
                  <a:gd name="T14" fmla="*/ 2 w 3"/>
                  <a:gd name="T15" fmla="*/ 1 h 2"/>
                  <a:gd name="T16" fmla="*/ 2 w 3"/>
                  <a:gd name="T17" fmla="*/ 1 h 2"/>
                  <a:gd name="T18" fmla="*/ 1 w 3"/>
                  <a:gd name="T19" fmla="*/ 0 h 2"/>
                  <a:gd name="T20" fmla="*/ 0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2" name="Freeform 167"/>
              <p:cNvSpPr/>
              <p:nvPr/>
            </p:nvSpPr>
            <p:spPr bwMode="auto">
              <a:xfrm>
                <a:off x="7272338" y="1509713"/>
                <a:ext cx="0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  <a:gd name="T10" fmla="*/ 1 w 2"/>
                  <a:gd name="T11" fmla="*/ 1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3" name="Freeform 168"/>
              <p:cNvSpPr/>
              <p:nvPr/>
            </p:nvSpPr>
            <p:spPr bwMode="auto">
              <a:xfrm>
                <a:off x="7269163" y="1512888"/>
                <a:ext cx="1588" cy="3175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2 h 5"/>
                  <a:gd name="T4" fmla="*/ 3 w 4"/>
                  <a:gd name="T5" fmla="*/ 3 h 5"/>
                  <a:gd name="T6" fmla="*/ 3 w 4"/>
                  <a:gd name="T7" fmla="*/ 3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5 h 5"/>
                  <a:gd name="T14" fmla="*/ 3 w 4"/>
                  <a:gd name="T15" fmla="*/ 4 h 5"/>
                  <a:gd name="T16" fmla="*/ 3 w 4"/>
                  <a:gd name="T17" fmla="*/ 4 h 5"/>
                  <a:gd name="T18" fmla="*/ 1 w 4"/>
                  <a:gd name="T19" fmla="*/ 4 h 5"/>
                  <a:gd name="T20" fmla="*/ 1 w 4"/>
                  <a:gd name="T21" fmla="*/ 3 h 5"/>
                  <a:gd name="T22" fmla="*/ 1 w 4"/>
                  <a:gd name="T23" fmla="*/ 2 h 5"/>
                  <a:gd name="T24" fmla="*/ 0 w 4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1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4" name="Freeform 169"/>
              <p:cNvSpPr/>
              <p:nvPr/>
            </p:nvSpPr>
            <p:spPr bwMode="auto">
              <a:xfrm>
                <a:off x="7235826" y="1517650"/>
                <a:ext cx="1588" cy="3175"/>
              </a:xfrm>
              <a:custGeom>
                <a:avLst/>
                <a:gdLst>
                  <a:gd name="T0" fmla="*/ 1 w 5"/>
                  <a:gd name="T1" fmla="*/ 0 h 5"/>
                  <a:gd name="T2" fmla="*/ 2 w 5"/>
                  <a:gd name="T3" fmla="*/ 0 h 5"/>
                  <a:gd name="T4" fmla="*/ 2 w 5"/>
                  <a:gd name="T5" fmla="*/ 1 h 5"/>
                  <a:gd name="T6" fmla="*/ 3 w 5"/>
                  <a:gd name="T7" fmla="*/ 2 h 5"/>
                  <a:gd name="T8" fmla="*/ 5 w 5"/>
                  <a:gd name="T9" fmla="*/ 3 h 5"/>
                  <a:gd name="T10" fmla="*/ 3 w 5"/>
                  <a:gd name="T11" fmla="*/ 5 h 5"/>
                  <a:gd name="T12" fmla="*/ 2 w 5"/>
                  <a:gd name="T13" fmla="*/ 3 h 5"/>
                  <a:gd name="T14" fmla="*/ 1 w 5"/>
                  <a:gd name="T15" fmla="*/ 3 h 5"/>
                  <a:gd name="T16" fmla="*/ 0 w 5"/>
                  <a:gd name="T17" fmla="*/ 3 h 5"/>
                  <a:gd name="T18" fmla="*/ 0 w 5"/>
                  <a:gd name="T19" fmla="*/ 2 h 5"/>
                  <a:gd name="T20" fmla="*/ 0 w 5"/>
                  <a:gd name="T21" fmla="*/ 2 h 5"/>
                  <a:gd name="T22" fmla="*/ 0 w 5"/>
                  <a:gd name="T23" fmla="*/ 1 h 5"/>
                  <a:gd name="T24" fmla="*/ 1 w 5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5" name="Freeform 170"/>
              <p:cNvSpPr/>
              <p:nvPr/>
            </p:nvSpPr>
            <p:spPr bwMode="auto">
              <a:xfrm>
                <a:off x="7286626" y="1516063"/>
                <a:ext cx="1588" cy="1588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3 h 4"/>
                  <a:gd name="T4" fmla="*/ 4 w 4"/>
                  <a:gd name="T5" fmla="*/ 4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6" name="Freeform 171"/>
              <p:cNvSpPr/>
              <p:nvPr/>
            </p:nvSpPr>
            <p:spPr bwMode="auto">
              <a:xfrm>
                <a:off x="7234238" y="1519238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7" name="Freeform 172"/>
              <p:cNvSpPr/>
              <p:nvPr/>
            </p:nvSpPr>
            <p:spPr bwMode="auto">
              <a:xfrm>
                <a:off x="7259638" y="1528763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2 h 3"/>
                  <a:gd name="T4" fmla="*/ 2 w 3"/>
                  <a:gd name="T5" fmla="*/ 3 h 3"/>
                  <a:gd name="T6" fmla="*/ 2 w 3"/>
                  <a:gd name="T7" fmla="*/ 3 h 3"/>
                  <a:gd name="T8" fmla="*/ 1 w 3"/>
                  <a:gd name="T9" fmla="*/ 3 h 3"/>
                  <a:gd name="T10" fmla="*/ 0 w 3"/>
                  <a:gd name="T11" fmla="*/ 2 h 3"/>
                  <a:gd name="T12" fmla="*/ 0 w 3"/>
                  <a:gd name="T13" fmla="*/ 2 h 3"/>
                  <a:gd name="T14" fmla="*/ 1 w 3"/>
                  <a:gd name="T15" fmla="*/ 2 h 3"/>
                  <a:gd name="T16" fmla="*/ 1 w 3"/>
                  <a:gd name="T17" fmla="*/ 2 h 3"/>
                  <a:gd name="T18" fmla="*/ 2 w 3"/>
                  <a:gd name="T19" fmla="*/ 2 h 3"/>
                  <a:gd name="T20" fmla="*/ 3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8" name="Freeform 173"/>
              <p:cNvSpPr/>
              <p:nvPr/>
            </p:nvSpPr>
            <p:spPr bwMode="auto">
              <a:xfrm>
                <a:off x="7239001" y="1524000"/>
                <a:ext cx="0" cy="1588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1 w 2"/>
                  <a:gd name="T5" fmla="*/ 1 h 3"/>
                  <a:gd name="T6" fmla="*/ 2 w 2"/>
                  <a:gd name="T7" fmla="*/ 2 h 3"/>
                  <a:gd name="T8" fmla="*/ 2 w 2"/>
                  <a:gd name="T9" fmla="*/ 3 h 3"/>
                  <a:gd name="T10" fmla="*/ 1 w 2"/>
                  <a:gd name="T11" fmla="*/ 2 h 3"/>
                  <a:gd name="T12" fmla="*/ 0 w 2"/>
                  <a:gd name="T13" fmla="*/ 1 h 3"/>
                  <a:gd name="T14" fmla="*/ 0 w 2"/>
                  <a:gd name="T15" fmla="*/ 1 h 3"/>
                  <a:gd name="T16" fmla="*/ 0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9" name="Freeform 174"/>
              <p:cNvSpPr/>
              <p:nvPr/>
            </p:nvSpPr>
            <p:spPr bwMode="auto">
              <a:xfrm>
                <a:off x="7258051" y="1530350"/>
                <a:ext cx="0" cy="1588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0" name="Freeform 175"/>
              <p:cNvSpPr/>
              <p:nvPr/>
            </p:nvSpPr>
            <p:spPr bwMode="auto">
              <a:xfrm>
                <a:off x="7272338" y="1535113"/>
                <a:ext cx="6350" cy="3175"/>
              </a:xfrm>
              <a:custGeom>
                <a:avLst/>
                <a:gdLst>
                  <a:gd name="T0" fmla="*/ 1 w 11"/>
                  <a:gd name="T1" fmla="*/ 0 h 5"/>
                  <a:gd name="T2" fmla="*/ 3 w 11"/>
                  <a:gd name="T3" fmla="*/ 2 h 5"/>
                  <a:gd name="T4" fmla="*/ 4 w 11"/>
                  <a:gd name="T5" fmla="*/ 2 h 5"/>
                  <a:gd name="T6" fmla="*/ 5 w 11"/>
                  <a:gd name="T7" fmla="*/ 3 h 5"/>
                  <a:gd name="T8" fmla="*/ 6 w 11"/>
                  <a:gd name="T9" fmla="*/ 3 h 5"/>
                  <a:gd name="T10" fmla="*/ 9 w 11"/>
                  <a:gd name="T11" fmla="*/ 3 h 5"/>
                  <a:gd name="T12" fmla="*/ 10 w 11"/>
                  <a:gd name="T13" fmla="*/ 3 h 5"/>
                  <a:gd name="T14" fmla="*/ 11 w 11"/>
                  <a:gd name="T15" fmla="*/ 5 h 5"/>
                  <a:gd name="T16" fmla="*/ 10 w 11"/>
                  <a:gd name="T17" fmla="*/ 5 h 5"/>
                  <a:gd name="T18" fmla="*/ 8 w 11"/>
                  <a:gd name="T19" fmla="*/ 5 h 5"/>
                  <a:gd name="T20" fmla="*/ 5 w 11"/>
                  <a:gd name="T21" fmla="*/ 5 h 5"/>
                  <a:gd name="T22" fmla="*/ 4 w 11"/>
                  <a:gd name="T23" fmla="*/ 5 h 5"/>
                  <a:gd name="T24" fmla="*/ 4 w 11"/>
                  <a:gd name="T25" fmla="*/ 5 h 5"/>
                  <a:gd name="T26" fmla="*/ 4 w 11"/>
                  <a:gd name="T27" fmla="*/ 3 h 5"/>
                  <a:gd name="T28" fmla="*/ 3 w 11"/>
                  <a:gd name="T29" fmla="*/ 3 h 5"/>
                  <a:gd name="T30" fmla="*/ 1 w 11"/>
                  <a:gd name="T31" fmla="*/ 2 h 5"/>
                  <a:gd name="T32" fmla="*/ 0 w 11"/>
                  <a:gd name="T33" fmla="*/ 2 h 5"/>
                  <a:gd name="T34" fmla="*/ 0 w 11"/>
                  <a:gd name="T35" fmla="*/ 2 h 5"/>
                  <a:gd name="T36" fmla="*/ 0 w 11"/>
                  <a:gd name="T37" fmla="*/ 1 h 5"/>
                  <a:gd name="T38" fmla="*/ 1 w 11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5">
                    <a:moveTo>
                      <a:pt x="1" y="0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5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1" name="Freeform 176"/>
              <p:cNvSpPr/>
              <p:nvPr/>
            </p:nvSpPr>
            <p:spPr bwMode="auto">
              <a:xfrm>
                <a:off x="7269163" y="1544638"/>
                <a:ext cx="1588" cy="6350"/>
              </a:xfrm>
              <a:custGeom>
                <a:avLst/>
                <a:gdLst>
                  <a:gd name="T0" fmla="*/ 1 w 4"/>
                  <a:gd name="T1" fmla="*/ 0 h 14"/>
                  <a:gd name="T2" fmla="*/ 3 w 4"/>
                  <a:gd name="T3" fmla="*/ 7 h 14"/>
                  <a:gd name="T4" fmla="*/ 4 w 4"/>
                  <a:gd name="T5" fmla="*/ 6 h 14"/>
                  <a:gd name="T6" fmla="*/ 4 w 4"/>
                  <a:gd name="T7" fmla="*/ 8 h 14"/>
                  <a:gd name="T8" fmla="*/ 4 w 4"/>
                  <a:gd name="T9" fmla="*/ 12 h 14"/>
                  <a:gd name="T10" fmla="*/ 1 w 4"/>
                  <a:gd name="T11" fmla="*/ 14 h 14"/>
                  <a:gd name="T12" fmla="*/ 0 w 4"/>
                  <a:gd name="T13" fmla="*/ 13 h 14"/>
                  <a:gd name="T14" fmla="*/ 0 w 4"/>
                  <a:gd name="T15" fmla="*/ 10 h 14"/>
                  <a:gd name="T16" fmla="*/ 0 w 4"/>
                  <a:gd name="T17" fmla="*/ 8 h 14"/>
                  <a:gd name="T18" fmla="*/ 1 w 4"/>
                  <a:gd name="T19" fmla="*/ 4 h 14"/>
                  <a:gd name="T20" fmla="*/ 1 w 4"/>
                  <a:gd name="T21" fmla="*/ 2 h 14"/>
                  <a:gd name="T22" fmla="*/ 1 w 4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4">
                    <a:moveTo>
                      <a:pt x="1" y="0"/>
                    </a:moveTo>
                    <a:lnTo>
                      <a:pt x="3" y="7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2"/>
                    </a:lnTo>
                    <a:lnTo>
                      <a:pt x="1" y="14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2" name="Freeform 177"/>
              <p:cNvSpPr/>
              <p:nvPr/>
            </p:nvSpPr>
            <p:spPr bwMode="auto">
              <a:xfrm>
                <a:off x="7232651" y="1520825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2 h 3"/>
                  <a:gd name="T6" fmla="*/ 1 w 1"/>
                  <a:gd name="T7" fmla="*/ 3 h 3"/>
                  <a:gd name="T8" fmla="*/ 1 w 1"/>
                  <a:gd name="T9" fmla="*/ 2 h 3"/>
                  <a:gd name="T10" fmla="*/ 0 w 1"/>
                  <a:gd name="T11" fmla="*/ 1 h 3"/>
                  <a:gd name="T12" fmla="*/ 0 w 1"/>
                  <a:gd name="T13" fmla="*/ 0 h 3"/>
                  <a:gd name="T14" fmla="*/ 0 w 1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3" name="Freeform 178"/>
              <p:cNvSpPr/>
              <p:nvPr/>
            </p:nvSpPr>
            <p:spPr bwMode="auto">
              <a:xfrm>
                <a:off x="7256463" y="1544638"/>
                <a:ext cx="0" cy="3175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1 h 4"/>
                  <a:gd name="T4" fmla="*/ 0 w 1"/>
                  <a:gd name="T5" fmla="*/ 4 h 4"/>
                  <a:gd name="T6" fmla="*/ 0 w 1"/>
                  <a:gd name="T7" fmla="*/ 2 h 4"/>
                  <a:gd name="T8" fmla="*/ 0 w 1"/>
                  <a:gd name="T9" fmla="*/ 1 h 4"/>
                  <a:gd name="T10" fmla="*/ 1 w 1"/>
                  <a:gd name="T11" fmla="*/ 0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4" name="Freeform 179"/>
              <p:cNvSpPr/>
              <p:nvPr/>
            </p:nvSpPr>
            <p:spPr bwMode="auto">
              <a:xfrm>
                <a:off x="7232651" y="152558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5" name="Freeform 180"/>
              <p:cNvSpPr/>
              <p:nvPr/>
            </p:nvSpPr>
            <p:spPr bwMode="auto">
              <a:xfrm>
                <a:off x="7231063" y="1520825"/>
                <a:ext cx="0" cy="1588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1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6" name="Freeform 181"/>
              <p:cNvSpPr/>
              <p:nvPr/>
            </p:nvSpPr>
            <p:spPr bwMode="auto">
              <a:xfrm>
                <a:off x="7246938" y="1577975"/>
                <a:ext cx="3175" cy="3175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1 h 6"/>
                  <a:gd name="T4" fmla="*/ 5 w 5"/>
                  <a:gd name="T5" fmla="*/ 1 h 6"/>
                  <a:gd name="T6" fmla="*/ 5 w 5"/>
                  <a:gd name="T7" fmla="*/ 2 h 6"/>
                  <a:gd name="T8" fmla="*/ 5 w 5"/>
                  <a:gd name="T9" fmla="*/ 4 h 6"/>
                  <a:gd name="T10" fmla="*/ 5 w 5"/>
                  <a:gd name="T11" fmla="*/ 5 h 6"/>
                  <a:gd name="T12" fmla="*/ 3 w 5"/>
                  <a:gd name="T13" fmla="*/ 6 h 6"/>
                  <a:gd name="T14" fmla="*/ 2 w 5"/>
                  <a:gd name="T15" fmla="*/ 5 h 6"/>
                  <a:gd name="T16" fmla="*/ 5 w 5"/>
                  <a:gd name="T17" fmla="*/ 2 h 6"/>
                  <a:gd name="T18" fmla="*/ 3 w 5"/>
                  <a:gd name="T19" fmla="*/ 1 h 6"/>
                  <a:gd name="T20" fmla="*/ 2 w 5"/>
                  <a:gd name="T21" fmla="*/ 1 h 6"/>
                  <a:gd name="T22" fmla="*/ 2 w 5"/>
                  <a:gd name="T23" fmla="*/ 2 h 6"/>
                  <a:gd name="T24" fmla="*/ 1 w 5"/>
                  <a:gd name="T25" fmla="*/ 2 h 6"/>
                  <a:gd name="T26" fmla="*/ 1 w 5"/>
                  <a:gd name="T27" fmla="*/ 1 h 6"/>
                  <a:gd name="T28" fmla="*/ 0 w 5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3" y="6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7" name="Freeform 182"/>
              <p:cNvSpPr/>
              <p:nvPr/>
            </p:nvSpPr>
            <p:spPr bwMode="auto">
              <a:xfrm>
                <a:off x="7181851" y="1497013"/>
                <a:ext cx="30163" cy="19050"/>
              </a:xfrm>
              <a:custGeom>
                <a:avLst/>
                <a:gdLst>
                  <a:gd name="T0" fmla="*/ 33 w 57"/>
                  <a:gd name="T1" fmla="*/ 15 h 37"/>
                  <a:gd name="T2" fmla="*/ 34 w 57"/>
                  <a:gd name="T3" fmla="*/ 17 h 37"/>
                  <a:gd name="T4" fmla="*/ 41 w 57"/>
                  <a:gd name="T5" fmla="*/ 19 h 37"/>
                  <a:gd name="T6" fmla="*/ 44 w 57"/>
                  <a:gd name="T7" fmla="*/ 19 h 37"/>
                  <a:gd name="T8" fmla="*/ 44 w 57"/>
                  <a:gd name="T9" fmla="*/ 20 h 37"/>
                  <a:gd name="T10" fmla="*/ 44 w 57"/>
                  <a:gd name="T11" fmla="*/ 21 h 37"/>
                  <a:gd name="T12" fmla="*/ 47 w 57"/>
                  <a:gd name="T13" fmla="*/ 23 h 37"/>
                  <a:gd name="T14" fmla="*/ 50 w 57"/>
                  <a:gd name="T15" fmla="*/ 24 h 37"/>
                  <a:gd name="T16" fmla="*/ 51 w 57"/>
                  <a:gd name="T17" fmla="*/ 25 h 37"/>
                  <a:gd name="T18" fmla="*/ 53 w 57"/>
                  <a:gd name="T19" fmla="*/ 23 h 37"/>
                  <a:gd name="T20" fmla="*/ 55 w 57"/>
                  <a:gd name="T21" fmla="*/ 24 h 37"/>
                  <a:gd name="T22" fmla="*/ 56 w 57"/>
                  <a:gd name="T23" fmla="*/ 26 h 37"/>
                  <a:gd name="T24" fmla="*/ 56 w 57"/>
                  <a:gd name="T25" fmla="*/ 29 h 37"/>
                  <a:gd name="T26" fmla="*/ 56 w 57"/>
                  <a:gd name="T27" fmla="*/ 29 h 37"/>
                  <a:gd name="T28" fmla="*/ 53 w 57"/>
                  <a:gd name="T29" fmla="*/ 30 h 37"/>
                  <a:gd name="T30" fmla="*/ 52 w 57"/>
                  <a:gd name="T31" fmla="*/ 32 h 37"/>
                  <a:gd name="T32" fmla="*/ 51 w 57"/>
                  <a:gd name="T33" fmla="*/ 32 h 37"/>
                  <a:gd name="T34" fmla="*/ 49 w 57"/>
                  <a:gd name="T35" fmla="*/ 31 h 37"/>
                  <a:gd name="T36" fmla="*/ 46 w 57"/>
                  <a:gd name="T37" fmla="*/ 32 h 37"/>
                  <a:gd name="T38" fmla="*/ 46 w 57"/>
                  <a:gd name="T39" fmla="*/ 37 h 37"/>
                  <a:gd name="T40" fmla="*/ 41 w 57"/>
                  <a:gd name="T41" fmla="*/ 36 h 37"/>
                  <a:gd name="T42" fmla="*/ 36 w 57"/>
                  <a:gd name="T43" fmla="*/ 36 h 37"/>
                  <a:gd name="T44" fmla="*/ 40 w 57"/>
                  <a:gd name="T45" fmla="*/ 35 h 37"/>
                  <a:gd name="T46" fmla="*/ 45 w 57"/>
                  <a:gd name="T47" fmla="*/ 32 h 37"/>
                  <a:gd name="T48" fmla="*/ 46 w 57"/>
                  <a:gd name="T49" fmla="*/ 29 h 37"/>
                  <a:gd name="T50" fmla="*/ 40 w 57"/>
                  <a:gd name="T51" fmla="*/ 32 h 37"/>
                  <a:gd name="T52" fmla="*/ 42 w 57"/>
                  <a:gd name="T53" fmla="*/ 31 h 37"/>
                  <a:gd name="T54" fmla="*/ 44 w 57"/>
                  <a:gd name="T55" fmla="*/ 29 h 37"/>
                  <a:gd name="T56" fmla="*/ 41 w 57"/>
                  <a:gd name="T57" fmla="*/ 26 h 37"/>
                  <a:gd name="T58" fmla="*/ 40 w 57"/>
                  <a:gd name="T59" fmla="*/ 29 h 37"/>
                  <a:gd name="T60" fmla="*/ 40 w 57"/>
                  <a:gd name="T61" fmla="*/ 30 h 37"/>
                  <a:gd name="T62" fmla="*/ 28 w 57"/>
                  <a:gd name="T63" fmla="*/ 34 h 37"/>
                  <a:gd name="T64" fmla="*/ 30 w 57"/>
                  <a:gd name="T65" fmla="*/ 31 h 37"/>
                  <a:gd name="T66" fmla="*/ 30 w 57"/>
                  <a:gd name="T67" fmla="*/ 30 h 37"/>
                  <a:gd name="T68" fmla="*/ 28 w 57"/>
                  <a:gd name="T69" fmla="*/ 31 h 37"/>
                  <a:gd name="T70" fmla="*/ 25 w 57"/>
                  <a:gd name="T71" fmla="*/ 30 h 37"/>
                  <a:gd name="T72" fmla="*/ 28 w 57"/>
                  <a:gd name="T73" fmla="*/ 26 h 37"/>
                  <a:gd name="T74" fmla="*/ 25 w 57"/>
                  <a:gd name="T75" fmla="*/ 25 h 37"/>
                  <a:gd name="T76" fmla="*/ 23 w 57"/>
                  <a:gd name="T77" fmla="*/ 25 h 37"/>
                  <a:gd name="T78" fmla="*/ 21 w 57"/>
                  <a:gd name="T79" fmla="*/ 24 h 37"/>
                  <a:gd name="T80" fmla="*/ 16 w 57"/>
                  <a:gd name="T81" fmla="*/ 23 h 37"/>
                  <a:gd name="T82" fmla="*/ 14 w 57"/>
                  <a:gd name="T83" fmla="*/ 20 h 37"/>
                  <a:gd name="T84" fmla="*/ 12 w 57"/>
                  <a:gd name="T85" fmla="*/ 21 h 37"/>
                  <a:gd name="T86" fmla="*/ 11 w 57"/>
                  <a:gd name="T87" fmla="*/ 20 h 37"/>
                  <a:gd name="T88" fmla="*/ 11 w 57"/>
                  <a:gd name="T89" fmla="*/ 19 h 37"/>
                  <a:gd name="T90" fmla="*/ 8 w 57"/>
                  <a:gd name="T91" fmla="*/ 18 h 37"/>
                  <a:gd name="T92" fmla="*/ 8 w 57"/>
                  <a:gd name="T93" fmla="*/ 17 h 37"/>
                  <a:gd name="T94" fmla="*/ 10 w 57"/>
                  <a:gd name="T95" fmla="*/ 14 h 37"/>
                  <a:gd name="T96" fmla="*/ 10 w 57"/>
                  <a:gd name="T97" fmla="*/ 13 h 37"/>
                  <a:gd name="T98" fmla="*/ 6 w 57"/>
                  <a:gd name="T99" fmla="*/ 13 h 37"/>
                  <a:gd name="T100" fmla="*/ 2 w 57"/>
                  <a:gd name="T101" fmla="*/ 15 h 37"/>
                  <a:gd name="T102" fmla="*/ 0 w 57"/>
                  <a:gd name="T103" fmla="*/ 14 h 37"/>
                  <a:gd name="T104" fmla="*/ 1 w 57"/>
                  <a:gd name="T105" fmla="*/ 9 h 37"/>
                  <a:gd name="T106" fmla="*/ 2 w 57"/>
                  <a:gd name="T107" fmla="*/ 9 h 37"/>
                  <a:gd name="T108" fmla="*/ 6 w 57"/>
                  <a:gd name="T109" fmla="*/ 9 h 37"/>
                  <a:gd name="T110" fmla="*/ 6 w 57"/>
                  <a:gd name="T111" fmla="*/ 7 h 37"/>
                  <a:gd name="T112" fmla="*/ 5 w 57"/>
                  <a:gd name="T113" fmla="*/ 6 h 37"/>
                  <a:gd name="T114" fmla="*/ 7 w 57"/>
                  <a:gd name="T115" fmla="*/ 4 h 37"/>
                  <a:gd name="T116" fmla="*/ 4 w 57"/>
                  <a:gd name="T1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7" h="37">
                    <a:moveTo>
                      <a:pt x="4" y="0"/>
                    </a:moveTo>
                    <a:lnTo>
                      <a:pt x="33" y="15"/>
                    </a:lnTo>
                    <a:lnTo>
                      <a:pt x="34" y="15"/>
                    </a:lnTo>
                    <a:lnTo>
                      <a:pt x="34" y="17"/>
                    </a:lnTo>
                    <a:lnTo>
                      <a:pt x="40" y="20"/>
                    </a:lnTo>
                    <a:lnTo>
                      <a:pt x="41" y="19"/>
                    </a:lnTo>
                    <a:lnTo>
                      <a:pt x="42" y="19"/>
                    </a:lnTo>
                    <a:lnTo>
                      <a:pt x="44" y="19"/>
                    </a:lnTo>
                    <a:lnTo>
                      <a:pt x="45" y="19"/>
                    </a:lnTo>
                    <a:lnTo>
                      <a:pt x="44" y="20"/>
                    </a:lnTo>
                    <a:lnTo>
                      <a:pt x="42" y="21"/>
                    </a:lnTo>
                    <a:lnTo>
                      <a:pt x="44" y="21"/>
                    </a:lnTo>
                    <a:lnTo>
                      <a:pt x="46" y="23"/>
                    </a:lnTo>
                    <a:lnTo>
                      <a:pt x="47" y="23"/>
                    </a:lnTo>
                    <a:lnTo>
                      <a:pt x="49" y="23"/>
                    </a:lnTo>
                    <a:lnTo>
                      <a:pt x="50" y="24"/>
                    </a:lnTo>
                    <a:lnTo>
                      <a:pt x="50" y="25"/>
                    </a:lnTo>
                    <a:lnTo>
                      <a:pt x="51" y="25"/>
                    </a:lnTo>
                    <a:lnTo>
                      <a:pt x="52" y="24"/>
                    </a:lnTo>
                    <a:lnTo>
                      <a:pt x="53" y="23"/>
                    </a:lnTo>
                    <a:lnTo>
                      <a:pt x="53" y="23"/>
                    </a:lnTo>
                    <a:lnTo>
                      <a:pt x="55" y="24"/>
                    </a:lnTo>
                    <a:lnTo>
                      <a:pt x="55" y="25"/>
                    </a:lnTo>
                    <a:lnTo>
                      <a:pt x="56" y="26"/>
                    </a:lnTo>
                    <a:lnTo>
                      <a:pt x="57" y="26"/>
                    </a:lnTo>
                    <a:lnTo>
                      <a:pt x="56" y="29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6" y="30"/>
                    </a:lnTo>
                    <a:lnTo>
                      <a:pt x="53" y="30"/>
                    </a:lnTo>
                    <a:lnTo>
                      <a:pt x="53" y="31"/>
                    </a:lnTo>
                    <a:lnTo>
                      <a:pt x="52" y="32"/>
                    </a:lnTo>
                    <a:lnTo>
                      <a:pt x="52" y="34"/>
                    </a:lnTo>
                    <a:lnTo>
                      <a:pt x="51" y="32"/>
                    </a:lnTo>
                    <a:lnTo>
                      <a:pt x="50" y="32"/>
                    </a:lnTo>
                    <a:lnTo>
                      <a:pt x="49" y="31"/>
                    </a:lnTo>
                    <a:lnTo>
                      <a:pt x="47" y="31"/>
                    </a:lnTo>
                    <a:lnTo>
                      <a:pt x="46" y="32"/>
                    </a:lnTo>
                    <a:lnTo>
                      <a:pt x="46" y="35"/>
                    </a:lnTo>
                    <a:lnTo>
                      <a:pt x="46" y="37"/>
                    </a:lnTo>
                    <a:lnTo>
                      <a:pt x="44" y="36"/>
                    </a:lnTo>
                    <a:lnTo>
                      <a:pt x="41" y="36"/>
                    </a:lnTo>
                    <a:lnTo>
                      <a:pt x="39" y="36"/>
                    </a:lnTo>
                    <a:lnTo>
                      <a:pt x="36" y="36"/>
                    </a:lnTo>
                    <a:lnTo>
                      <a:pt x="39" y="35"/>
                    </a:lnTo>
                    <a:lnTo>
                      <a:pt x="40" y="35"/>
                    </a:lnTo>
                    <a:lnTo>
                      <a:pt x="42" y="34"/>
                    </a:lnTo>
                    <a:lnTo>
                      <a:pt x="45" y="32"/>
                    </a:lnTo>
                    <a:lnTo>
                      <a:pt x="46" y="31"/>
                    </a:lnTo>
                    <a:lnTo>
                      <a:pt x="46" y="29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1" y="31"/>
                    </a:lnTo>
                    <a:lnTo>
                      <a:pt x="42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2" y="28"/>
                    </a:lnTo>
                    <a:lnTo>
                      <a:pt x="41" y="26"/>
                    </a:lnTo>
                    <a:lnTo>
                      <a:pt x="40" y="28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9" y="31"/>
                    </a:lnTo>
                    <a:lnTo>
                      <a:pt x="28" y="34"/>
                    </a:lnTo>
                    <a:lnTo>
                      <a:pt x="29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5" y="30"/>
                    </a:lnTo>
                    <a:lnTo>
                      <a:pt x="30" y="28"/>
                    </a:lnTo>
                    <a:lnTo>
                      <a:pt x="28" y="26"/>
                    </a:lnTo>
                    <a:lnTo>
                      <a:pt x="27" y="26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3" y="25"/>
                    </a:lnTo>
                    <a:lnTo>
                      <a:pt x="21" y="25"/>
                    </a:lnTo>
                    <a:lnTo>
                      <a:pt x="21" y="24"/>
                    </a:lnTo>
                    <a:lnTo>
                      <a:pt x="18" y="24"/>
                    </a:lnTo>
                    <a:lnTo>
                      <a:pt x="16" y="23"/>
                    </a:lnTo>
                    <a:lnTo>
                      <a:pt x="12" y="23"/>
                    </a:lnTo>
                    <a:lnTo>
                      <a:pt x="14" y="20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1" y="21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1" y="19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8" y="15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1" y="15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8" name="Freeform 183"/>
              <p:cNvSpPr/>
              <p:nvPr/>
            </p:nvSpPr>
            <p:spPr bwMode="auto">
              <a:xfrm>
                <a:off x="7183438" y="1495425"/>
                <a:ext cx="1588" cy="15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9" name="Freeform 184"/>
              <p:cNvSpPr/>
              <p:nvPr/>
            </p:nvSpPr>
            <p:spPr bwMode="auto">
              <a:xfrm>
                <a:off x="7212013" y="1512888"/>
                <a:ext cx="3175" cy="1588"/>
              </a:xfrm>
              <a:custGeom>
                <a:avLst/>
                <a:gdLst>
                  <a:gd name="T0" fmla="*/ 2 w 6"/>
                  <a:gd name="T1" fmla="*/ 0 h 5"/>
                  <a:gd name="T2" fmla="*/ 6 w 6"/>
                  <a:gd name="T3" fmla="*/ 2 h 5"/>
                  <a:gd name="T4" fmla="*/ 6 w 6"/>
                  <a:gd name="T5" fmla="*/ 2 h 5"/>
                  <a:gd name="T6" fmla="*/ 5 w 6"/>
                  <a:gd name="T7" fmla="*/ 4 h 5"/>
                  <a:gd name="T8" fmla="*/ 4 w 6"/>
                  <a:gd name="T9" fmla="*/ 4 h 5"/>
                  <a:gd name="T10" fmla="*/ 4 w 6"/>
                  <a:gd name="T11" fmla="*/ 5 h 5"/>
                  <a:gd name="T12" fmla="*/ 0 w 6"/>
                  <a:gd name="T13" fmla="*/ 4 h 5"/>
                  <a:gd name="T14" fmla="*/ 1 w 6"/>
                  <a:gd name="T15" fmla="*/ 2 h 5"/>
                  <a:gd name="T16" fmla="*/ 2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6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0" name="Freeform 185"/>
              <p:cNvSpPr/>
              <p:nvPr/>
            </p:nvSpPr>
            <p:spPr bwMode="auto">
              <a:xfrm>
                <a:off x="7212013" y="1509713"/>
                <a:ext cx="1588" cy="3175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1 w 2"/>
                  <a:gd name="T9" fmla="*/ 2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1" name="Freeform 186"/>
              <p:cNvSpPr/>
              <p:nvPr/>
            </p:nvSpPr>
            <p:spPr bwMode="auto">
              <a:xfrm>
                <a:off x="7192963" y="1547813"/>
                <a:ext cx="1588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2" name="Freeform 187"/>
              <p:cNvSpPr/>
              <p:nvPr/>
            </p:nvSpPr>
            <p:spPr bwMode="auto">
              <a:xfrm>
                <a:off x="7188201" y="1539875"/>
                <a:ext cx="3175" cy="1588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0 h 2"/>
                  <a:gd name="T4" fmla="*/ 2 w 4"/>
                  <a:gd name="T5" fmla="*/ 0 h 2"/>
                  <a:gd name="T6" fmla="*/ 2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2 w 4"/>
                  <a:gd name="T13" fmla="*/ 2 h 2"/>
                  <a:gd name="T14" fmla="*/ 1 w 4"/>
                  <a:gd name="T15" fmla="*/ 2 h 2"/>
                  <a:gd name="T16" fmla="*/ 0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3" name="Freeform 188"/>
              <p:cNvSpPr/>
              <p:nvPr/>
            </p:nvSpPr>
            <p:spPr bwMode="auto">
              <a:xfrm>
                <a:off x="7183438" y="1552575"/>
                <a:ext cx="158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4" name="Freeform 189"/>
              <p:cNvSpPr/>
              <p:nvPr/>
            </p:nvSpPr>
            <p:spPr bwMode="auto">
              <a:xfrm>
                <a:off x="7165976" y="1489075"/>
                <a:ext cx="19050" cy="11113"/>
              </a:xfrm>
              <a:custGeom>
                <a:avLst/>
                <a:gdLst>
                  <a:gd name="T0" fmla="*/ 5 w 36"/>
                  <a:gd name="T1" fmla="*/ 0 h 23"/>
                  <a:gd name="T2" fmla="*/ 21 w 36"/>
                  <a:gd name="T3" fmla="*/ 9 h 23"/>
                  <a:gd name="T4" fmla="*/ 22 w 36"/>
                  <a:gd name="T5" fmla="*/ 9 h 23"/>
                  <a:gd name="T6" fmla="*/ 22 w 36"/>
                  <a:gd name="T7" fmla="*/ 9 h 23"/>
                  <a:gd name="T8" fmla="*/ 22 w 36"/>
                  <a:gd name="T9" fmla="*/ 9 h 23"/>
                  <a:gd name="T10" fmla="*/ 27 w 36"/>
                  <a:gd name="T11" fmla="*/ 11 h 23"/>
                  <a:gd name="T12" fmla="*/ 27 w 36"/>
                  <a:gd name="T13" fmla="*/ 13 h 23"/>
                  <a:gd name="T14" fmla="*/ 27 w 36"/>
                  <a:gd name="T15" fmla="*/ 15 h 23"/>
                  <a:gd name="T16" fmla="*/ 26 w 36"/>
                  <a:gd name="T17" fmla="*/ 16 h 23"/>
                  <a:gd name="T18" fmla="*/ 26 w 36"/>
                  <a:gd name="T19" fmla="*/ 17 h 23"/>
                  <a:gd name="T20" fmla="*/ 26 w 36"/>
                  <a:gd name="T21" fmla="*/ 18 h 23"/>
                  <a:gd name="T22" fmla="*/ 27 w 36"/>
                  <a:gd name="T23" fmla="*/ 19 h 23"/>
                  <a:gd name="T24" fmla="*/ 28 w 36"/>
                  <a:gd name="T25" fmla="*/ 18 h 23"/>
                  <a:gd name="T26" fmla="*/ 28 w 36"/>
                  <a:gd name="T27" fmla="*/ 16 h 23"/>
                  <a:gd name="T28" fmla="*/ 30 w 36"/>
                  <a:gd name="T29" fmla="*/ 15 h 23"/>
                  <a:gd name="T30" fmla="*/ 33 w 36"/>
                  <a:gd name="T31" fmla="*/ 16 h 23"/>
                  <a:gd name="T32" fmla="*/ 32 w 36"/>
                  <a:gd name="T33" fmla="*/ 17 h 23"/>
                  <a:gd name="T34" fmla="*/ 36 w 36"/>
                  <a:gd name="T35" fmla="*/ 17 h 23"/>
                  <a:gd name="T36" fmla="*/ 35 w 36"/>
                  <a:gd name="T37" fmla="*/ 18 h 23"/>
                  <a:gd name="T38" fmla="*/ 33 w 36"/>
                  <a:gd name="T39" fmla="*/ 19 h 23"/>
                  <a:gd name="T40" fmla="*/ 32 w 36"/>
                  <a:gd name="T41" fmla="*/ 19 h 23"/>
                  <a:gd name="T42" fmla="*/ 31 w 36"/>
                  <a:gd name="T43" fmla="*/ 19 h 23"/>
                  <a:gd name="T44" fmla="*/ 30 w 36"/>
                  <a:gd name="T45" fmla="*/ 21 h 23"/>
                  <a:gd name="T46" fmla="*/ 28 w 36"/>
                  <a:gd name="T47" fmla="*/ 21 h 23"/>
                  <a:gd name="T48" fmla="*/ 28 w 36"/>
                  <a:gd name="T49" fmla="*/ 22 h 23"/>
                  <a:gd name="T50" fmla="*/ 28 w 36"/>
                  <a:gd name="T51" fmla="*/ 23 h 23"/>
                  <a:gd name="T52" fmla="*/ 25 w 36"/>
                  <a:gd name="T53" fmla="*/ 23 h 23"/>
                  <a:gd name="T54" fmla="*/ 21 w 36"/>
                  <a:gd name="T55" fmla="*/ 22 h 23"/>
                  <a:gd name="T56" fmla="*/ 17 w 36"/>
                  <a:gd name="T57" fmla="*/ 19 h 23"/>
                  <a:gd name="T58" fmla="*/ 14 w 36"/>
                  <a:gd name="T59" fmla="*/ 18 h 23"/>
                  <a:gd name="T60" fmla="*/ 10 w 36"/>
                  <a:gd name="T61" fmla="*/ 16 h 23"/>
                  <a:gd name="T62" fmla="*/ 11 w 36"/>
                  <a:gd name="T63" fmla="*/ 16 h 23"/>
                  <a:gd name="T64" fmla="*/ 11 w 36"/>
                  <a:gd name="T65" fmla="*/ 15 h 23"/>
                  <a:gd name="T66" fmla="*/ 13 w 36"/>
                  <a:gd name="T67" fmla="*/ 13 h 23"/>
                  <a:gd name="T68" fmla="*/ 13 w 36"/>
                  <a:gd name="T69" fmla="*/ 12 h 23"/>
                  <a:gd name="T70" fmla="*/ 14 w 36"/>
                  <a:gd name="T71" fmla="*/ 15 h 23"/>
                  <a:gd name="T72" fmla="*/ 15 w 36"/>
                  <a:gd name="T73" fmla="*/ 15 h 23"/>
                  <a:gd name="T74" fmla="*/ 16 w 36"/>
                  <a:gd name="T75" fmla="*/ 15 h 23"/>
                  <a:gd name="T76" fmla="*/ 17 w 36"/>
                  <a:gd name="T77" fmla="*/ 13 h 23"/>
                  <a:gd name="T78" fmla="*/ 19 w 36"/>
                  <a:gd name="T79" fmla="*/ 13 h 23"/>
                  <a:gd name="T80" fmla="*/ 21 w 36"/>
                  <a:gd name="T81" fmla="*/ 13 h 23"/>
                  <a:gd name="T82" fmla="*/ 21 w 36"/>
                  <a:gd name="T83" fmla="*/ 11 h 23"/>
                  <a:gd name="T84" fmla="*/ 19 w 36"/>
                  <a:gd name="T85" fmla="*/ 10 h 23"/>
                  <a:gd name="T86" fmla="*/ 17 w 36"/>
                  <a:gd name="T87" fmla="*/ 9 h 23"/>
                  <a:gd name="T88" fmla="*/ 14 w 36"/>
                  <a:gd name="T89" fmla="*/ 7 h 23"/>
                  <a:gd name="T90" fmla="*/ 11 w 36"/>
                  <a:gd name="T91" fmla="*/ 9 h 23"/>
                  <a:gd name="T92" fmla="*/ 13 w 36"/>
                  <a:gd name="T93" fmla="*/ 11 h 23"/>
                  <a:gd name="T94" fmla="*/ 9 w 36"/>
                  <a:gd name="T95" fmla="*/ 13 h 23"/>
                  <a:gd name="T96" fmla="*/ 9 w 36"/>
                  <a:gd name="T97" fmla="*/ 11 h 23"/>
                  <a:gd name="T98" fmla="*/ 10 w 36"/>
                  <a:gd name="T99" fmla="*/ 10 h 23"/>
                  <a:gd name="T100" fmla="*/ 8 w 36"/>
                  <a:gd name="T101" fmla="*/ 12 h 23"/>
                  <a:gd name="T102" fmla="*/ 5 w 36"/>
                  <a:gd name="T103" fmla="*/ 11 h 23"/>
                  <a:gd name="T104" fmla="*/ 4 w 36"/>
                  <a:gd name="T105" fmla="*/ 10 h 23"/>
                  <a:gd name="T106" fmla="*/ 2 w 36"/>
                  <a:gd name="T107" fmla="*/ 9 h 23"/>
                  <a:gd name="T108" fmla="*/ 0 w 36"/>
                  <a:gd name="T109" fmla="*/ 7 h 23"/>
                  <a:gd name="T110" fmla="*/ 2 w 36"/>
                  <a:gd name="T111" fmla="*/ 6 h 23"/>
                  <a:gd name="T112" fmla="*/ 3 w 36"/>
                  <a:gd name="T113" fmla="*/ 4 h 23"/>
                  <a:gd name="T114" fmla="*/ 3 w 36"/>
                  <a:gd name="T115" fmla="*/ 2 h 23"/>
                  <a:gd name="T116" fmla="*/ 3 w 36"/>
                  <a:gd name="T117" fmla="*/ 1 h 23"/>
                  <a:gd name="T118" fmla="*/ 4 w 36"/>
                  <a:gd name="T119" fmla="*/ 0 h 23"/>
                  <a:gd name="T120" fmla="*/ 5 w 36"/>
                  <a:gd name="T1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6" h="23">
                    <a:moveTo>
                      <a:pt x="5" y="0"/>
                    </a:moveTo>
                    <a:lnTo>
                      <a:pt x="21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7" y="11"/>
                    </a:lnTo>
                    <a:lnTo>
                      <a:pt x="27" y="13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6" y="18"/>
                    </a:lnTo>
                    <a:lnTo>
                      <a:pt x="27" y="19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30" y="15"/>
                    </a:lnTo>
                    <a:lnTo>
                      <a:pt x="33" y="16"/>
                    </a:lnTo>
                    <a:lnTo>
                      <a:pt x="32" y="17"/>
                    </a:lnTo>
                    <a:lnTo>
                      <a:pt x="36" y="17"/>
                    </a:lnTo>
                    <a:lnTo>
                      <a:pt x="35" y="18"/>
                    </a:lnTo>
                    <a:lnTo>
                      <a:pt x="33" y="19"/>
                    </a:lnTo>
                    <a:lnTo>
                      <a:pt x="32" y="19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3"/>
                    </a:lnTo>
                    <a:lnTo>
                      <a:pt x="25" y="23"/>
                    </a:lnTo>
                    <a:lnTo>
                      <a:pt x="21" y="22"/>
                    </a:lnTo>
                    <a:lnTo>
                      <a:pt x="17" y="19"/>
                    </a:lnTo>
                    <a:lnTo>
                      <a:pt x="14" y="18"/>
                    </a:lnTo>
                    <a:lnTo>
                      <a:pt x="10" y="16"/>
                    </a:lnTo>
                    <a:lnTo>
                      <a:pt x="11" y="16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6" y="15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19" y="10"/>
                    </a:lnTo>
                    <a:lnTo>
                      <a:pt x="17" y="9"/>
                    </a:lnTo>
                    <a:lnTo>
                      <a:pt x="14" y="7"/>
                    </a:lnTo>
                    <a:lnTo>
                      <a:pt x="11" y="9"/>
                    </a:lnTo>
                    <a:lnTo>
                      <a:pt x="13" y="11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5" y="11"/>
                    </a:lnTo>
                    <a:lnTo>
                      <a:pt x="4" y="10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5" name="Freeform 190"/>
              <p:cNvSpPr/>
              <p:nvPr/>
            </p:nvSpPr>
            <p:spPr bwMode="auto">
              <a:xfrm>
                <a:off x="7150101" y="1481138"/>
                <a:ext cx="3175" cy="1588"/>
              </a:xfrm>
              <a:custGeom>
                <a:avLst/>
                <a:gdLst>
                  <a:gd name="T0" fmla="*/ 3 w 6"/>
                  <a:gd name="T1" fmla="*/ 0 h 5"/>
                  <a:gd name="T2" fmla="*/ 6 w 6"/>
                  <a:gd name="T3" fmla="*/ 3 h 5"/>
                  <a:gd name="T4" fmla="*/ 1 w 6"/>
                  <a:gd name="T5" fmla="*/ 5 h 5"/>
                  <a:gd name="T6" fmla="*/ 3 w 6"/>
                  <a:gd name="T7" fmla="*/ 4 h 5"/>
                  <a:gd name="T8" fmla="*/ 3 w 6"/>
                  <a:gd name="T9" fmla="*/ 3 h 5"/>
                  <a:gd name="T10" fmla="*/ 1 w 6"/>
                  <a:gd name="T11" fmla="*/ 3 h 5"/>
                  <a:gd name="T12" fmla="*/ 1 w 6"/>
                  <a:gd name="T13" fmla="*/ 3 h 5"/>
                  <a:gd name="T14" fmla="*/ 0 w 6"/>
                  <a:gd name="T15" fmla="*/ 3 h 5"/>
                  <a:gd name="T16" fmla="*/ 3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6" y="3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6" name="Freeform 191"/>
              <p:cNvSpPr/>
              <p:nvPr/>
            </p:nvSpPr>
            <p:spPr bwMode="auto">
              <a:xfrm>
                <a:off x="7153276" y="1482725"/>
                <a:ext cx="3175" cy="3175"/>
              </a:xfrm>
              <a:custGeom>
                <a:avLst/>
                <a:gdLst>
                  <a:gd name="T0" fmla="*/ 8 w 8"/>
                  <a:gd name="T1" fmla="*/ 0 h 6"/>
                  <a:gd name="T2" fmla="*/ 2 w 8"/>
                  <a:gd name="T3" fmla="*/ 6 h 6"/>
                  <a:gd name="T4" fmla="*/ 2 w 8"/>
                  <a:gd name="T5" fmla="*/ 6 h 6"/>
                  <a:gd name="T6" fmla="*/ 1 w 8"/>
                  <a:gd name="T7" fmla="*/ 6 h 6"/>
                  <a:gd name="T8" fmla="*/ 0 w 8"/>
                  <a:gd name="T9" fmla="*/ 6 h 6"/>
                  <a:gd name="T10" fmla="*/ 0 w 8"/>
                  <a:gd name="T11" fmla="*/ 5 h 6"/>
                  <a:gd name="T12" fmla="*/ 0 w 8"/>
                  <a:gd name="T13" fmla="*/ 4 h 6"/>
                  <a:gd name="T14" fmla="*/ 1 w 8"/>
                  <a:gd name="T15" fmla="*/ 2 h 6"/>
                  <a:gd name="T16" fmla="*/ 2 w 8"/>
                  <a:gd name="T17" fmla="*/ 2 h 6"/>
                  <a:gd name="T18" fmla="*/ 2 w 8"/>
                  <a:gd name="T19" fmla="*/ 4 h 6"/>
                  <a:gd name="T20" fmla="*/ 1 w 8"/>
                  <a:gd name="T21" fmla="*/ 4 h 6"/>
                  <a:gd name="T22" fmla="*/ 1 w 8"/>
                  <a:gd name="T23" fmla="*/ 5 h 6"/>
                  <a:gd name="T24" fmla="*/ 1 w 8"/>
                  <a:gd name="T25" fmla="*/ 5 h 6"/>
                  <a:gd name="T26" fmla="*/ 2 w 8"/>
                  <a:gd name="T27" fmla="*/ 5 h 6"/>
                  <a:gd name="T28" fmla="*/ 2 w 8"/>
                  <a:gd name="T29" fmla="*/ 4 h 6"/>
                  <a:gd name="T30" fmla="*/ 4 w 8"/>
                  <a:gd name="T31" fmla="*/ 1 h 6"/>
                  <a:gd name="T32" fmla="*/ 6 w 8"/>
                  <a:gd name="T33" fmla="*/ 0 h 6"/>
                  <a:gd name="T34" fmla="*/ 8 w 8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2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7" name="Freeform 192"/>
              <p:cNvSpPr/>
              <p:nvPr/>
            </p:nvSpPr>
            <p:spPr bwMode="auto">
              <a:xfrm>
                <a:off x="7164388" y="1489075"/>
                <a:ext cx="0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8" name="Freeform 193"/>
              <p:cNvSpPr/>
              <p:nvPr/>
            </p:nvSpPr>
            <p:spPr bwMode="auto">
              <a:xfrm>
                <a:off x="7162801" y="1489075"/>
                <a:ext cx="1588" cy="0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1 h 2"/>
                  <a:gd name="T4" fmla="*/ 0 w 3"/>
                  <a:gd name="T5" fmla="*/ 2 h 2"/>
                  <a:gd name="T6" fmla="*/ 1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3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9" name="Freeform 194"/>
              <p:cNvSpPr/>
              <p:nvPr/>
            </p:nvSpPr>
            <p:spPr bwMode="auto">
              <a:xfrm>
                <a:off x="7161213" y="1485900"/>
                <a:ext cx="1588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2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0" name="Freeform 195"/>
              <p:cNvSpPr/>
              <p:nvPr/>
            </p:nvSpPr>
            <p:spPr bwMode="auto">
              <a:xfrm>
                <a:off x="7162801" y="1485900"/>
                <a:ext cx="1588" cy="3175"/>
              </a:xfrm>
              <a:custGeom>
                <a:avLst/>
                <a:gdLst>
                  <a:gd name="T0" fmla="*/ 3 w 4"/>
                  <a:gd name="T1" fmla="*/ 0 h 6"/>
                  <a:gd name="T2" fmla="*/ 4 w 4"/>
                  <a:gd name="T3" fmla="*/ 1 h 6"/>
                  <a:gd name="T4" fmla="*/ 4 w 4"/>
                  <a:gd name="T5" fmla="*/ 2 h 6"/>
                  <a:gd name="T6" fmla="*/ 3 w 4"/>
                  <a:gd name="T7" fmla="*/ 4 h 6"/>
                  <a:gd name="T8" fmla="*/ 1 w 4"/>
                  <a:gd name="T9" fmla="*/ 6 h 6"/>
                  <a:gd name="T10" fmla="*/ 0 w 4"/>
                  <a:gd name="T11" fmla="*/ 4 h 6"/>
                  <a:gd name="T12" fmla="*/ 3 w 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1" name="Rectangle 196"/>
              <p:cNvSpPr>
                <a:spLocks noChangeArrowheads="1"/>
              </p:cNvSpPr>
              <p:nvPr/>
            </p:nvSpPr>
            <p:spPr bwMode="auto">
              <a:xfrm>
                <a:off x="7175501" y="15462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2" name="Freeform 197"/>
              <p:cNvSpPr/>
              <p:nvPr/>
            </p:nvSpPr>
            <p:spPr bwMode="auto">
              <a:xfrm>
                <a:off x="7158038" y="1538288"/>
                <a:ext cx="12700" cy="9525"/>
              </a:xfrm>
              <a:custGeom>
                <a:avLst/>
                <a:gdLst>
                  <a:gd name="T0" fmla="*/ 13 w 23"/>
                  <a:gd name="T1" fmla="*/ 0 h 18"/>
                  <a:gd name="T2" fmla="*/ 16 w 23"/>
                  <a:gd name="T3" fmla="*/ 0 h 18"/>
                  <a:gd name="T4" fmla="*/ 18 w 23"/>
                  <a:gd name="T5" fmla="*/ 1 h 18"/>
                  <a:gd name="T6" fmla="*/ 19 w 23"/>
                  <a:gd name="T7" fmla="*/ 2 h 18"/>
                  <a:gd name="T8" fmla="*/ 22 w 23"/>
                  <a:gd name="T9" fmla="*/ 3 h 18"/>
                  <a:gd name="T10" fmla="*/ 23 w 23"/>
                  <a:gd name="T11" fmla="*/ 5 h 18"/>
                  <a:gd name="T12" fmla="*/ 21 w 23"/>
                  <a:gd name="T13" fmla="*/ 6 h 18"/>
                  <a:gd name="T14" fmla="*/ 18 w 23"/>
                  <a:gd name="T15" fmla="*/ 8 h 18"/>
                  <a:gd name="T16" fmla="*/ 16 w 23"/>
                  <a:gd name="T17" fmla="*/ 10 h 18"/>
                  <a:gd name="T18" fmla="*/ 14 w 23"/>
                  <a:gd name="T19" fmla="*/ 11 h 18"/>
                  <a:gd name="T20" fmla="*/ 14 w 23"/>
                  <a:gd name="T21" fmla="*/ 11 h 18"/>
                  <a:gd name="T22" fmla="*/ 13 w 23"/>
                  <a:gd name="T23" fmla="*/ 12 h 18"/>
                  <a:gd name="T24" fmla="*/ 13 w 23"/>
                  <a:gd name="T25" fmla="*/ 12 h 18"/>
                  <a:gd name="T26" fmla="*/ 12 w 23"/>
                  <a:gd name="T27" fmla="*/ 12 h 18"/>
                  <a:gd name="T28" fmla="*/ 12 w 23"/>
                  <a:gd name="T29" fmla="*/ 11 h 18"/>
                  <a:gd name="T30" fmla="*/ 12 w 23"/>
                  <a:gd name="T31" fmla="*/ 11 h 18"/>
                  <a:gd name="T32" fmla="*/ 13 w 23"/>
                  <a:gd name="T33" fmla="*/ 10 h 18"/>
                  <a:gd name="T34" fmla="*/ 14 w 23"/>
                  <a:gd name="T35" fmla="*/ 10 h 18"/>
                  <a:gd name="T36" fmla="*/ 13 w 23"/>
                  <a:gd name="T37" fmla="*/ 8 h 18"/>
                  <a:gd name="T38" fmla="*/ 12 w 23"/>
                  <a:gd name="T39" fmla="*/ 8 h 18"/>
                  <a:gd name="T40" fmla="*/ 11 w 23"/>
                  <a:gd name="T41" fmla="*/ 8 h 18"/>
                  <a:gd name="T42" fmla="*/ 10 w 23"/>
                  <a:gd name="T43" fmla="*/ 10 h 18"/>
                  <a:gd name="T44" fmla="*/ 8 w 23"/>
                  <a:gd name="T45" fmla="*/ 11 h 18"/>
                  <a:gd name="T46" fmla="*/ 10 w 23"/>
                  <a:gd name="T47" fmla="*/ 12 h 18"/>
                  <a:gd name="T48" fmla="*/ 10 w 23"/>
                  <a:gd name="T49" fmla="*/ 13 h 18"/>
                  <a:gd name="T50" fmla="*/ 10 w 23"/>
                  <a:gd name="T51" fmla="*/ 13 h 18"/>
                  <a:gd name="T52" fmla="*/ 8 w 23"/>
                  <a:gd name="T53" fmla="*/ 14 h 18"/>
                  <a:gd name="T54" fmla="*/ 7 w 23"/>
                  <a:gd name="T55" fmla="*/ 14 h 18"/>
                  <a:gd name="T56" fmla="*/ 7 w 23"/>
                  <a:gd name="T57" fmla="*/ 14 h 18"/>
                  <a:gd name="T58" fmla="*/ 7 w 23"/>
                  <a:gd name="T59" fmla="*/ 17 h 18"/>
                  <a:gd name="T60" fmla="*/ 5 w 23"/>
                  <a:gd name="T61" fmla="*/ 18 h 18"/>
                  <a:gd name="T62" fmla="*/ 4 w 23"/>
                  <a:gd name="T63" fmla="*/ 18 h 18"/>
                  <a:gd name="T64" fmla="*/ 1 w 23"/>
                  <a:gd name="T65" fmla="*/ 17 h 18"/>
                  <a:gd name="T66" fmla="*/ 1 w 23"/>
                  <a:gd name="T67" fmla="*/ 16 h 18"/>
                  <a:gd name="T68" fmla="*/ 0 w 23"/>
                  <a:gd name="T69" fmla="*/ 14 h 18"/>
                  <a:gd name="T70" fmla="*/ 2 w 23"/>
                  <a:gd name="T71" fmla="*/ 11 h 18"/>
                  <a:gd name="T72" fmla="*/ 5 w 23"/>
                  <a:gd name="T73" fmla="*/ 6 h 18"/>
                  <a:gd name="T74" fmla="*/ 7 w 23"/>
                  <a:gd name="T75" fmla="*/ 2 h 18"/>
                  <a:gd name="T76" fmla="*/ 11 w 23"/>
                  <a:gd name="T77" fmla="*/ 0 h 18"/>
                  <a:gd name="T78" fmla="*/ 13 w 23"/>
                  <a:gd name="T7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" h="18">
                    <a:moveTo>
                      <a:pt x="13" y="0"/>
                    </a:moveTo>
                    <a:lnTo>
                      <a:pt x="16" y="0"/>
                    </a:lnTo>
                    <a:lnTo>
                      <a:pt x="18" y="1"/>
                    </a:lnTo>
                    <a:lnTo>
                      <a:pt x="19" y="2"/>
                    </a:lnTo>
                    <a:lnTo>
                      <a:pt x="22" y="3"/>
                    </a:lnTo>
                    <a:lnTo>
                      <a:pt x="23" y="5"/>
                    </a:lnTo>
                    <a:lnTo>
                      <a:pt x="21" y="6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10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5" y="18"/>
                    </a:lnTo>
                    <a:lnTo>
                      <a:pt x="4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2" y="11"/>
                    </a:lnTo>
                    <a:lnTo>
                      <a:pt x="5" y="6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3" name="Freeform 198"/>
              <p:cNvSpPr/>
              <p:nvPr/>
            </p:nvSpPr>
            <p:spPr bwMode="auto">
              <a:xfrm>
                <a:off x="7162801" y="1550988"/>
                <a:ext cx="1588" cy="1588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1 h 1"/>
                  <a:gd name="T6" fmla="*/ 1 w 3"/>
                  <a:gd name="T7" fmla="*/ 1 h 1"/>
                  <a:gd name="T8" fmla="*/ 0 w 3"/>
                  <a:gd name="T9" fmla="*/ 0 h 1"/>
                  <a:gd name="T10" fmla="*/ 0 w 3"/>
                  <a:gd name="T11" fmla="*/ 0 h 1"/>
                  <a:gd name="T12" fmla="*/ 1 w 3"/>
                  <a:gd name="T13" fmla="*/ 0 h 1"/>
                  <a:gd name="T14" fmla="*/ 3 w 3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4" name="Freeform 199"/>
              <p:cNvSpPr/>
              <p:nvPr/>
            </p:nvSpPr>
            <p:spPr bwMode="auto">
              <a:xfrm>
                <a:off x="7161213" y="1520825"/>
                <a:ext cx="3175" cy="1588"/>
              </a:xfrm>
              <a:custGeom>
                <a:avLst/>
                <a:gdLst>
                  <a:gd name="T0" fmla="*/ 5 w 5"/>
                  <a:gd name="T1" fmla="*/ 0 h 2"/>
                  <a:gd name="T2" fmla="*/ 4 w 5"/>
                  <a:gd name="T3" fmla="*/ 1 h 2"/>
                  <a:gd name="T4" fmla="*/ 4 w 5"/>
                  <a:gd name="T5" fmla="*/ 2 h 2"/>
                  <a:gd name="T6" fmla="*/ 0 w 5"/>
                  <a:gd name="T7" fmla="*/ 2 h 2"/>
                  <a:gd name="T8" fmla="*/ 1 w 5"/>
                  <a:gd name="T9" fmla="*/ 1 h 2"/>
                  <a:gd name="T10" fmla="*/ 2 w 5"/>
                  <a:gd name="T11" fmla="*/ 1 h 2"/>
                  <a:gd name="T12" fmla="*/ 4 w 5"/>
                  <a:gd name="T13" fmla="*/ 0 h 2"/>
                  <a:gd name="T14" fmla="*/ 5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5" name="Freeform 200"/>
              <p:cNvSpPr/>
              <p:nvPr/>
            </p:nvSpPr>
            <p:spPr bwMode="auto">
              <a:xfrm>
                <a:off x="7164388" y="1522413"/>
                <a:ext cx="0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6" name="Freeform 201"/>
              <p:cNvSpPr/>
              <p:nvPr/>
            </p:nvSpPr>
            <p:spPr bwMode="auto">
              <a:xfrm>
                <a:off x="7158038" y="1482725"/>
                <a:ext cx="1588" cy="0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7" name="Freeform 202"/>
              <p:cNvSpPr/>
              <p:nvPr/>
            </p:nvSpPr>
            <p:spPr bwMode="auto">
              <a:xfrm>
                <a:off x="7132638" y="1470025"/>
                <a:ext cx="1588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8" name="Freeform 203"/>
              <p:cNvSpPr/>
              <p:nvPr/>
            </p:nvSpPr>
            <p:spPr bwMode="auto">
              <a:xfrm>
                <a:off x="7105651" y="1485900"/>
                <a:ext cx="3175" cy="0"/>
              </a:xfrm>
              <a:custGeom>
                <a:avLst/>
                <a:gdLst>
                  <a:gd name="T0" fmla="*/ 3 w 6"/>
                  <a:gd name="T1" fmla="*/ 0 h 2"/>
                  <a:gd name="T2" fmla="*/ 1 w 6"/>
                  <a:gd name="T3" fmla="*/ 0 h 2"/>
                  <a:gd name="T4" fmla="*/ 3 w 6"/>
                  <a:gd name="T5" fmla="*/ 0 h 2"/>
                  <a:gd name="T6" fmla="*/ 4 w 6"/>
                  <a:gd name="T7" fmla="*/ 1 h 2"/>
                  <a:gd name="T8" fmla="*/ 5 w 6"/>
                  <a:gd name="T9" fmla="*/ 2 h 2"/>
                  <a:gd name="T10" fmla="*/ 6 w 6"/>
                  <a:gd name="T11" fmla="*/ 2 h 2"/>
                  <a:gd name="T12" fmla="*/ 4 w 6"/>
                  <a:gd name="T13" fmla="*/ 2 h 2"/>
                  <a:gd name="T14" fmla="*/ 3 w 6"/>
                  <a:gd name="T15" fmla="*/ 2 h 2"/>
                  <a:gd name="T16" fmla="*/ 1 w 6"/>
                  <a:gd name="T17" fmla="*/ 1 h 2"/>
                  <a:gd name="T18" fmla="*/ 0 w 6"/>
                  <a:gd name="T19" fmla="*/ 0 h 2"/>
                  <a:gd name="T20" fmla="*/ 3 w 6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39" name="Group 265"/>
            <p:cNvGrpSpPr/>
            <p:nvPr/>
          </p:nvGrpSpPr>
          <p:grpSpPr>
            <a:xfrm rot="2100000" flipH="1">
              <a:off x="2755383" y="3727670"/>
              <a:ext cx="1102504" cy="774871"/>
              <a:chOff x="5186363" y="712788"/>
              <a:chExt cx="2124075" cy="868362"/>
            </a:xfrm>
            <a:solidFill>
              <a:srgbClr val="85DFFF"/>
            </a:solidFill>
          </p:grpSpPr>
          <p:sp>
            <p:nvSpPr>
              <p:cNvPr id="240" name="Freeform 6"/>
              <p:cNvSpPr/>
              <p:nvPr/>
            </p:nvSpPr>
            <p:spPr bwMode="auto">
              <a:xfrm>
                <a:off x="7229476" y="1484313"/>
                <a:ext cx="14288" cy="65088"/>
              </a:xfrm>
              <a:custGeom>
                <a:avLst/>
                <a:gdLst>
                  <a:gd name="T0" fmla="*/ 0 w 25"/>
                  <a:gd name="T1" fmla="*/ 0 h 121"/>
                  <a:gd name="T2" fmla="*/ 4 w 25"/>
                  <a:gd name="T3" fmla="*/ 12 h 121"/>
                  <a:gd name="T4" fmla="*/ 6 w 25"/>
                  <a:gd name="T5" fmla="*/ 18 h 121"/>
                  <a:gd name="T6" fmla="*/ 8 w 25"/>
                  <a:gd name="T7" fmla="*/ 22 h 121"/>
                  <a:gd name="T8" fmla="*/ 10 w 25"/>
                  <a:gd name="T9" fmla="*/ 23 h 121"/>
                  <a:gd name="T10" fmla="*/ 12 w 25"/>
                  <a:gd name="T11" fmla="*/ 25 h 121"/>
                  <a:gd name="T12" fmla="*/ 13 w 25"/>
                  <a:gd name="T13" fmla="*/ 30 h 121"/>
                  <a:gd name="T14" fmla="*/ 16 w 25"/>
                  <a:gd name="T15" fmla="*/ 39 h 121"/>
                  <a:gd name="T16" fmla="*/ 19 w 25"/>
                  <a:gd name="T17" fmla="*/ 53 h 121"/>
                  <a:gd name="T18" fmla="*/ 18 w 25"/>
                  <a:gd name="T19" fmla="*/ 51 h 121"/>
                  <a:gd name="T20" fmla="*/ 18 w 25"/>
                  <a:gd name="T21" fmla="*/ 48 h 121"/>
                  <a:gd name="T22" fmla="*/ 17 w 25"/>
                  <a:gd name="T23" fmla="*/ 47 h 121"/>
                  <a:gd name="T24" fmla="*/ 17 w 25"/>
                  <a:gd name="T25" fmla="*/ 47 h 121"/>
                  <a:gd name="T26" fmla="*/ 16 w 25"/>
                  <a:gd name="T27" fmla="*/ 46 h 121"/>
                  <a:gd name="T28" fmla="*/ 17 w 25"/>
                  <a:gd name="T29" fmla="*/ 56 h 121"/>
                  <a:gd name="T30" fmla="*/ 19 w 25"/>
                  <a:gd name="T31" fmla="*/ 69 h 121"/>
                  <a:gd name="T32" fmla="*/ 22 w 25"/>
                  <a:gd name="T33" fmla="*/ 81 h 121"/>
                  <a:gd name="T34" fmla="*/ 19 w 25"/>
                  <a:gd name="T35" fmla="*/ 79 h 121"/>
                  <a:gd name="T36" fmla="*/ 25 w 25"/>
                  <a:gd name="T37" fmla="*/ 121 h 121"/>
                  <a:gd name="T38" fmla="*/ 23 w 25"/>
                  <a:gd name="T39" fmla="*/ 115 h 121"/>
                  <a:gd name="T40" fmla="*/ 22 w 25"/>
                  <a:gd name="T41" fmla="*/ 104 h 121"/>
                  <a:gd name="T42" fmla="*/ 21 w 25"/>
                  <a:gd name="T43" fmla="*/ 93 h 121"/>
                  <a:gd name="T44" fmla="*/ 18 w 25"/>
                  <a:gd name="T45" fmla="*/ 84 h 121"/>
                  <a:gd name="T46" fmla="*/ 16 w 25"/>
                  <a:gd name="T47" fmla="*/ 78 h 121"/>
                  <a:gd name="T48" fmla="*/ 18 w 25"/>
                  <a:gd name="T49" fmla="*/ 101 h 121"/>
                  <a:gd name="T50" fmla="*/ 10 w 25"/>
                  <a:gd name="T51" fmla="*/ 62 h 121"/>
                  <a:gd name="T52" fmla="*/ 11 w 25"/>
                  <a:gd name="T53" fmla="*/ 65 h 121"/>
                  <a:gd name="T54" fmla="*/ 12 w 25"/>
                  <a:gd name="T55" fmla="*/ 68 h 121"/>
                  <a:gd name="T56" fmla="*/ 13 w 25"/>
                  <a:gd name="T57" fmla="*/ 69 h 121"/>
                  <a:gd name="T58" fmla="*/ 13 w 25"/>
                  <a:gd name="T59" fmla="*/ 68 h 121"/>
                  <a:gd name="T60" fmla="*/ 13 w 25"/>
                  <a:gd name="T61" fmla="*/ 67 h 121"/>
                  <a:gd name="T62" fmla="*/ 13 w 25"/>
                  <a:gd name="T63" fmla="*/ 64 h 121"/>
                  <a:gd name="T64" fmla="*/ 13 w 25"/>
                  <a:gd name="T65" fmla="*/ 61 h 121"/>
                  <a:gd name="T66" fmla="*/ 13 w 25"/>
                  <a:gd name="T67" fmla="*/ 57 h 121"/>
                  <a:gd name="T68" fmla="*/ 12 w 25"/>
                  <a:gd name="T69" fmla="*/ 53 h 121"/>
                  <a:gd name="T70" fmla="*/ 11 w 25"/>
                  <a:gd name="T71" fmla="*/ 50 h 121"/>
                  <a:gd name="T72" fmla="*/ 8 w 25"/>
                  <a:gd name="T73" fmla="*/ 48 h 121"/>
                  <a:gd name="T74" fmla="*/ 7 w 25"/>
                  <a:gd name="T75" fmla="*/ 46 h 121"/>
                  <a:gd name="T76" fmla="*/ 6 w 25"/>
                  <a:gd name="T77" fmla="*/ 42 h 121"/>
                  <a:gd name="T78" fmla="*/ 5 w 25"/>
                  <a:gd name="T79" fmla="*/ 36 h 121"/>
                  <a:gd name="T80" fmla="*/ 1 w 25"/>
                  <a:gd name="T81" fmla="*/ 25 h 121"/>
                  <a:gd name="T82" fmla="*/ 2 w 25"/>
                  <a:gd name="T83" fmla="*/ 26 h 121"/>
                  <a:gd name="T84" fmla="*/ 4 w 25"/>
                  <a:gd name="T85" fmla="*/ 25 h 121"/>
                  <a:gd name="T86" fmla="*/ 4 w 25"/>
                  <a:gd name="T87" fmla="*/ 23 h 121"/>
                  <a:gd name="T88" fmla="*/ 4 w 25"/>
                  <a:gd name="T89" fmla="*/ 19 h 121"/>
                  <a:gd name="T90" fmla="*/ 2 w 25"/>
                  <a:gd name="T91" fmla="*/ 14 h 121"/>
                  <a:gd name="T92" fmla="*/ 1 w 25"/>
                  <a:gd name="T93" fmla="*/ 9 h 121"/>
                  <a:gd name="T94" fmla="*/ 1 w 25"/>
                  <a:gd name="T95" fmla="*/ 3 h 121"/>
                  <a:gd name="T96" fmla="*/ 0 w 25"/>
                  <a:gd name="T9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" h="121">
                    <a:moveTo>
                      <a:pt x="0" y="0"/>
                    </a:moveTo>
                    <a:lnTo>
                      <a:pt x="4" y="12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10" y="23"/>
                    </a:lnTo>
                    <a:lnTo>
                      <a:pt x="12" y="25"/>
                    </a:lnTo>
                    <a:lnTo>
                      <a:pt x="13" y="30"/>
                    </a:lnTo>
                    <a:lnTo>
                      <a:pt x="16" y="39"/>
                    </a:lnTo>
                    <a:lnTo>
                      <a:pt x="19" y="53"/>
                    </a:lnTo>
                    <a:lnTo>
                      <a:pt x="18" y="51"/>
                    </a:lnTo>
                    <a:lnTo>
                      <a:pt x="18" y="48"/>
                    </a:lnTo>
                    <a:lnTo>
                      <a:pt x="17" y="47"/>
                    </a:lnTo>
                    <a:lnTo>
                      <a:pt x="17" y="47"/>
                    </a:lnTo>
                    <a:lnTo>
                      <a:pt x="16" y="46"/>
                    </a:lnTo>
                    <a:lnTo>
                      <a:pt x="17" y="56"/>
                    </a:lnTo>
                    <a:lnTo>
                      <a:pt x="19" y="69"/>
                    </a:lnTo>
                    <a:lnTo>
                      <a:pt x="22" y="81"/>
                    </a:lnTo>
                    <a:lnTo>
                      <a:pt x="19" y="79"/>
                    </a:lnTo>
                    <a:lnTo>
                      <a:pt x="25" y="121"/>
                    </a:lnTo>
                    <a:lnTo>
                      <a:pt x="23" y="115"/>
                    </a:lnTo>
                    <a:lnTo>
                      <a:pt x="22" y="104"/>
                    </a:lnTo>
                    <a:lnTo>
                      <a:pt x="21" y="93"/>
                    </a:lnTo>
                    <a:lnTo>
                      <a:pt x="18" y="84"/>
                    </a:lnTo>
                    <a:lnTo>
                      <a:pt x="16" y="78"/>
                    </a:lnTo>
                    <a:lnTo>
                      <a:pt x="18" y="101"/>
                    </a:lnTo>
                    <a:lnTo>
                      <a:pt x="10" y="62"/>
                    </a:lnTo>
                    <a:lnTo>
                      <a:pt x="11" y="65"/>
                    </a:lnTo>
                    <a:lnTo>
                      <a:pt x="12" y="68"/>
                    </a:lnTo>
                    <a:lnTo>
                      <a:pt x="13" y="69"/>
                    </a:lnTo>
                    <a:lnTo>
                      <a:pt x="13" y="68"/>
                    </a:lnTo>
                    <a:lnTo>
                      <a:pt x="13" y="67"/>
                    </a:lnTo>
                    <a:lnTo>
                      <a:pt x="13" y="64"/>
                    </a:lnTo>
                    <a:lnTo>
                      <a:pt x="13" y="61"/>
                    </a:lnTo>
                    <a:lnTo>
                      <a:pt x="13" y="57"/>
                    </a:lnTo>
                    <a:lnTo>
                      <a:pt x="12" y="53"/>
                    </a:lnTo>
                    <a:lnTo>
                      <a:pt x="11" y="50"/>
                    </a:lnTo>
                    <a:lnTo>
                      <a:pt x="8" y="48"/>
                    </a:lnTo>
                    <a:lnTo>
                      <a:pt x="7" y="46"/>
                    </a:lnTo>
                    <a:lnTo>
                      <a:pt x="6" y="42"/>
                    </a:lnTo>
                    <a:lnTo>
                      <a:pt x="5" y="36"/>
                    </a:lnTo>
                    <a:lnTo>
                      <a:pt x="1" y="25"/>
                    </a:lnTo>
                    <a:lnTo>
                      <a:pt x="2" y="26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4" y="19"/>
                    </a:lnTo>
                    <a:lnTo>
                      <a:pt x="2" y="14"/>
                    </a:lnTo>
                    <a:lnTo>
                      <a:pt x="1" y="9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1" name="Freeform 7"/>
              <p:cNvSpPr/>
              <p:nvPr/>
            </p:nvSpPr>
            <p:spPr bwMode="auto">
              <a:xfrm>
                <a:off x="7215188" y="1428750"/>
                <a:ext cx="22225" cy="57150"/>
              </a:xfrm>
              <a:custGeom>
                <a:avLst/>
                <a:gdLst>
                  <a:gd name="T0" fmla="*/ 1 w 44"/>
                  <a:gd name="T1" fmla="*/ 0 h 108"/>
                  <a:gd name="T2" fmla="*/ 3 w 44"/>
                  <a:gd name="T3" fmla="*/ 4 h 108"/>
                  <a:gd name="T4" fmla="*/ 6 w 44"/>
                  <a:gd name="T5" fmla="*/ 11 h 108"/>
                  <a:gd name="T6" fmla="*/ 8 w 44"/>
                  <a:gd name="T7" fmla="*/ 20 h 108"/>
                  <a:gd name="T8" fmla="*/ 12 w 44"/>
                  <a:gd name="T9" fmla="*/ 27 h 108"/>
                  <a:gd name="T10" fmla="*/ 14 w 44"/>
                  <a:gd name="T11" fmla="*/ 31 h 108"/>
                  <a:gd name="T12" fmla="*/ 13 w 44"/>
                  <a:gd name="T13" fmla="*/ 27 h 108"/>
                  <a:gd name="T14" fmla="*/ 12 w 44"/>
                  <a:gd name="T15" fmla="*/ 23 h 108"/>
                  <a:gd name="T16" fmla="*/ 11 w 44"/>
                  <a:gd name="T17" fmla="*/ 20 h 108"/>
                  <a:gd name="T18" fmla="*/ 9 w 44"/>
                  <a:gd name="T19" fmla="*/ 17 h 108"/>
                  <a:gd name="T20" fmla="*/ 9 w 44"/>
                  <a:gd name="T21" fmla="*/ 14 h 108"/>
                  <a:gd name="T22" fmla="*/ 9 w 44"/>
                  <a:gd name="T23" fmla="*/ 12 h 108"/>
                  <a:gd name="T24" fmla="*/ 11 w 44"/>
                  <a:gd name="T25" fmla="*/ 12 h 108"/>
                  <a:gd name="T26" fmla="*/ 11 w 44"/>
                  <a:gd name="T27" fmla="*/ 12 h 108"/>
                  <a:gd name="T28" fmla="*/ 12 w 44"/>
                  <a:gd name="T29" fmla="*/ 14 h 108"/>
                  <a:gd name="T30" fmla="*/ 12 w 44"/>
                  <a:gd name="T31" fmla="*/ 16 h 108"/>
                  <a:gd name="T32" fmla="*/ 13 w 44"/>
                  <a:gd name="T33" fmla="*/ 17 h 108"/>
                  <a:gd name="T34" fmla="*/ 14 w 44"/>
                  <a:gd name="T35" fmla="*/ 20 h 108"/>
                  <a:gd name="T36" fmla="*/ 16 w 44"/>
                  <a:gd name="T37" fmla="*/ 22 h 108"/>
                  <a:gd name="T38" fmla="*/ 17 w 44"/>
                  <a:gd name="T39" fmla="*/ 23 h 108"/>
                  <a:gd name="T40" fmla="*/ 17 w 44"/>
                  <a:gd name="T41" fmla="*/ 23 h 108"/>
                  <a:gd name="T42" fmla="*/ 23 w 44"/>
                  <a:gd name="T43" fmla="*/ 54 h 108"/>
                  <a:gd name="T44" fmla="*/ 33 w 44"/>
                  <a:gd name="T45" fmla="*/ 70 h 108"/>
                  <a:gd name="T46" fmla="*/ 31 w 44"/>
                  <a:gd name="T47" fmla="*/ 59 h 108"/>
                  <a:gd name="T48" fmla="*/ 31 w 44"/>
                  <a:gd name="T49" fmla="*/ 54 h 108"/>
                  <a:gd name="T50" fmla="*/ 31 w 44"/>
                  <a:gd name="T51" fmla="*/ 53 h 108"/>
                  <a:gd name="T52" fmla="*/ 31 w 44"/>
                  <a:gd name="T53" fmla="*/ 54 h 108"/>
                  <a:gd name="T54" fmla="*/ 33 w 44"/>
                  <a:gd name="T55" fmla="*/ 55 h 108"/>
                  <a:gd name="T56" fmla="*/ 34 w 44"/>
                  <a:gd name="T57" fmla="*/ 54 h 108"/>
                  <a:gd name="T58" fmla="*/ 34 w 44"/>
                  <a:gd name="T59" fmla="*/ 49 h 108"/>
                  <a:gd name="T60" fmla="*/ 36 w 44"/>
                  <a:gd name="T61" fmla="*/ 59 h 108"/>
                  <a:gd name="T62" fmla="*/ 39 w 44"/>
                  <a:gd name="T63" fmla="*/ 72 h 108"/>
                  <a:gd name="T64" fmla="*/ 41 w 44"/>
                  <a:gd name="T65" fmla="*/ 87 h 108"/>
                  <a:gd name="T66" fmla="*/ 44 w 44"/>
                  <a:gd name="T67" fmla="*/ 99 h 108"/>
                  <a:gd name="T68" fmla="*/ 42 w 44"/>
                  <a:gd name="T69" fmla="*/ 108 h 108"/>
                  <a:gd name="T70" fmla="*/ 28 w 44"/>
                  <a:gd name="T71" fmla="*/ 76 h 108"/>
                  <a:gd name="T72" fmla="*/ 30 w 44"/>
                  <a:gd name="T73" fmla="*/ 87 h 108"/>
                  <a:gd name="T74" fmla="*/ 34 w 44"/>
                  <a:gd name="T75" fmla="*/ 96 h 108"/>
                  <a:gd name="T76" fmla="*/ 28 w 44"/>
                  <a:gd name="T77" fmla="*/ 97 h 108"/>
                  <a:gd name="T78" fmla="*/ 29 w 44"/>
                  <a:gd name="T79" fmla="*/ 104 h 108"/>
                  <a:gd name="T80" fmla="*/ 28 w 44"/>
                  <a:gd name="T81" fmla="*/ 100 h 108"/>
                  <a:gd name="T82" fmla="*/ 26 w 44"/>
                  <a:gd name="T83" fmla="*/ 96 h 108"/>
                  <a:gd name="T84" fmla="*/ 24 w 44"/>
                  <a:gd name="T85" fmla="*/ 94 h 108"/>
                  <a:gd name="T86" fmla="*/ 23 w 44"/>
                  <a:gd name="T87" fmla="*/ 93 h 108"/>
                  <a:gd name="T88" fmla="*/ 22 w 44"/>
                  <a:gd name="T89" fmla="*/ 89 h 108"/>
                  <a:gd name="T90" fmla="*/ 20 w 44"/>
                  <a:gd name="T91" fmla="*/ 77 h 108"/>
                  <a:gd name="T92" fmla="*/ 18 w 44"/>
                  <a:gd name="T93" fmla="*/ 61 h 108"/>
                  <a:gd name="T94" fmla="*/ 14 w 44"/>
                  <a:gd name="T95" fmla="*/ 42 h 108"/>
                  <a:gd name="T96" fmla="*/ 11 w 44"/>
                  <a:gd name="T97" fmla="*/ 34 h 108"/>
                  <a:gd name="T98" fmla="*/ 8 w 44"/>
                  <a:gd name="T99" fmla="*/ 28 h 108"/>
                  <a:gd name="T100" fmla="*/ 6 w 44"/>
                  <a:gd name="T101" fmla="*/ 21 h 108"/>
                  <a:gd name="T102" fmla="*/ 3 w 44"/>
                  <a:gd name="T103" fmla="*/ 12 h 108"/>
                  <a:gd name="T104" fmla="*/ 0 w 44"/>
                  <a:gd name="T105" fmla="*/ 1 h 108"/>
                  <a:gd name="T106" fmla="*/ 1 w 44"/>
                  <a:gd name="T10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" h="108">
                    <a:moveTo>
                      <a:pt x="1" y="0"/>
                    </a:moveTo>
                    <a:lnTo>
                      <a:pt x="3" y="4"/>
                    </a:lnTo>
                    <a:lnTo>
                      <a:pt x="6" y="11"/>
                    </a:lnTo>
                    <a:lnTo>
                      <a:pt x="8" y="20"/>
                    </a:lnTo>
                    <a:lnTo>
                      <a:pt x="12" y="27"/>
                    </a:lnTo>
                    <a:lnTo>
                      <a:pt x="14" y="31"/>
                    </a:lnTo>
                    <a:lnTo>
                      <a:pt x="13" y="27"/>
                    </a:lnTo>
                    <a:lnTo>
                      <a:pt x="12" y="23"/>
                    </a:lnTo>
                    <a:lnTo>
                      <a:pt x="11" y="20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20"/>
                    </a:lnTo>
                    <a:lnTo>
                      <a:pt x="16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3" y="54"/>
                    </a:lnTo>
                    <a:lnTo>
                      <a:pt x="33" y="70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53"/>
                    </a:lnTo>
                    <a:lnTo>
                      <a:pt x="31" y="54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4" y="49"/>
                    </a:lnTo>
                    <a:lnTo>
                      <a:pt x="36" y="59"/>
                    </a:lnTo>
                    <a:lnTo>
                      <a:pt x="39" y="72"/>
                    </a:lnTo>
                    <a:lnTo>
                      <a:pt x="41" y="87"/>
                    </a:lnTo>
                    <a:lnTo>
                      <a:pt x="44" y="99"/>
                    </a:lnTo>
                    <a:lnTo>
                      <a:pt x="42" y="108"/>
                    </a:lnTo>
                    <a:lnTo>
                      <a:pt x="28" y="76"/>
                    </a:lnTo>
                    <a:lnTo>
                      <a:pt x="30" y="87"/>
                    </a:lnTo>
                    <a:lnTo>
                      <a:pt x="34" y="96"/>
                    </a:lnTo>
                    <a:lnTo>
                      <a:pt x="28" y="97"/>
                    </a:lnTo>
                    <a:lnTo>
                      <a:pt x="29" y="104"/>
                    </a:lnTo>
                    <a:lnTo>
                      <a:pt x="28" y="100"/>
                    </a:lnTo>
                    <a:lnTo>
                      <a:pt x="26" y="96"/>
                    </a:lnTo>
                    <a:lnTo>
                      <a:pt x="24" y="94"/>
                    </a:lnTo>
                    <a:lnTo>
                      <a:pt x="23" y="93"/>
                    </a:lnTo>
                    <a:lnTo>
                      <a:pt x="22" y="89"/>
                    </a:lnTo>
                    <a:lnTo>
                      <a:pt x="20" y="77"/>
                    </a:lnTo>
                    <a:lnTo>
                      <a:pt x="18" y="61"/>
                    </a:lnTo>
                    <a:lnTo>
                      <a:pt x="14" y="42"/>
                    </a:lnTo>
                    <a:lnTo>
                      <a:pt x="11" y="34"/>
                    </a:lnTo>
                    <a:lnTo>
                      <a:pt x="8" y="28"/>
                    </a:lnTo>
                    <a:lnTo>
                      <a:pt x="6" y="21"/>
                    </a:lnTo>
                    <a:lnTo>
                      <a:pt x="3" y="1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2" name="Freeform 8"/>
              <p:cNvSpPr/>
              <p:nvPr/>
            </p:nvSpPr>
            <p:spPr bwMode="auto">
              <a:xfrm>
                <a:off x="6132513" y="765175"/>
                <a:ext cx="60325" cy="9525"/>
              </a:xfrm>
              <a:custGeom>
                <a:avLst/>
                <a:gdLst>
                  <a:gd name="T0" fmla="*/ 54 w 112"/>
                  <a:gd name="T1" fmla="*/ 0 h 18"/>
                  <a:gd name="T2" fmla="*/ 56 w 112"/>
                  <a:gd name="T3" fmla="*/ 1 h 18"/>
                  <a:gd name="T4" fmla="*/ 53 w 112"/>
                  <a:gd name="T5" fmla="*/ 1 h 18"/>
                  <a:gd name="T6" fmla="*/ 51 w 112"/>
                  <a:gd name="T7" fmla="*/ 2 h 18"/>
                  <a:gd name="T8" fmla="*/ 51 w 112"/>
                  <a:gd name="T9" fmla="*/ 2 h 18"/>
                  <a:gd name="T10" fmla="*/ 52 w 112"/>
                  <a:gd name="T11" fmla="*/ 4 h 18"/>
                  <a:gd name="T12" fmla="*/ 56 w 112"/>
                  <a:gd name="T13" fmla="*/ 5 h 18"/>
                  <a:gd name="T14" fmla="*/ 59 w 112"/>
                  <a:gd name="T15" fmla="*/ 6 h 18"/>
                  <a:gd name="T16" fmla="*/ 63 w 112"/>
                  <a:gd name="T17" fmla="*/ 7 h 18"/>
                  <a:gd name="T18" fmla="*/ 69 w 112"/>
                  <a:gd name="T19" fmla="*/ 8 h 18"/>
                  <a:gd name="T20" fmla="*/ 75 w 112"/>
                  <a:gd name="T21" fmla="*/ 8 h 18"/>
                  <a:gd name="T22" fmla="*/ 69 w 112"/>
                  <a:gd name="T23" fmla="*/ 10 h 18"/>
                  <a:gd name="T24" fmla="*/ 74 w 112"/>
                  <a:gd name="T25" fmla="*/ 8 h 18"/>
                  <a:gd name="T26" fmla="*/ 84 w 112"/>
                  <a:gd name="T27" fmla="*/ 8 h 18"/>
                  <a:gd name="T28" fmla="*/ 93 w 112"/>
                  <a:gd name="T29" fmla="*/ 10 h 18"/>
                  <a:gd name="T30" fmla="*/ 101 w 112"/>
                  <a:gd name="T31" fmla="*/ 12 h 18"/>
                  <a:gd name="T32" fmla="*/ 98 w 112"/>
                  <a:gd name="T33" fmla="*/ 12 h 18"/>
                  <a:gd name="T34" fmla="*/ 96 w 112"/>
                  <a:gd name="T35" fmla="*/ 12 h 18"/>
                  <a:gd name="T36" fmla="*/ 96 w 112"/>
                  <a:gd name="T37" fmla="*/ 12 h 18"/>
                  <a:gd name="T38" fmla="*/ 96 w 112"/>
                  <a:gd name="T39" fmla="*/ 12 h 18"/>
                  <a:gd name="T40" fmla="*/ 98 w 112"/>
                  <a:gd name="T41" fmla="*/ 13 h 18"/>
                  <a:gd name="T42" fmla="*/ 101 w 112"/>
                  <a:gd name="T43" fmla="*/ 13 h 18"/>
                  <a:gd name="T44" fmla="*/ 103 w 112"/>
                  <a:gd name="T45" fmla="*/ 15 h 18"/>
                  <a:gd name="T46" fmla="*/ 105 w 112"/>
                  <a:gd name="T47" fmla="*/ 16 h 18"/>
                  <a:gd name="T48" fmla="*/ 108 w 112"/>
                  <a:gd name="T49" fmla="*/ 16 h 18"/>
                  <a:gd name="T50" fmla="*/ 110 w 112"/>
                  <a:gd name="T51" fmla="*/ 17 h 18"/>
                  <a:gd name="T52" fmla="*/ 112 w 112"/>
                  <a:gd name="T53" fmla="*/ 18 h 18"/>
                  <a:gd name="T54" fmla="*/ 28 w 112"/>
                  <a:gd name="T55" fmla="*/ 7 h 18"/>
                  <a:gd name="T56" fmla="*/ 29 w 112"/>
                  <a:gd name="T57" fmla="*/ 7 h 18"/>
                  <a:gd name="T58" fmla="*/ 30 w 112"/>
                  <a:gd name="T59" fmla="*/ 7 h 18"/>
                  <a:gd name="T60" fmla="*/ 32 w 112"/>
                  <a:gd name="T61" fmla="*/ 6 h 18"/>
                  <a:gd name="T62" fmla="*/ 35 w 112"/>
                  <a:gd name="T63" fmla="*/ 6 h 18"/>
                  <a:gd name="T64" fmla="*/ 39 w 112"/>
                  <a:gd name="T65" fmla="*/ 6 h 18"/>
                  <a:gd name="T66" fmla="*/ 28 w 112"/>
                  <a:gd name="T67" fmla="*/ 6 h 18"/>
                  <a:gd name="T68" fmla="*/ 20 w 112"/>
                  <a:gd name="T69" fmla="*/ 6 h 18"/>
                  <a:gd name="T70" fmla="*/ 15 w 112"/>
                  <a:gd name="T71" fmla="*/ 7 h 18"/>
                  <a:gd name="T72" fmla="*/ 9 w 112"/>
                  <a:gd name="T73" fmla="*/ 7 h 18"/>
                  <a:gd name="T74" fmla="*/ 0 w 112"/>
                  <a:gd name="T75" fmla="*/ 7 h 18"/>
                  <a:gd name="T76" fmla="*/ 54 w 112"/>
                  <a:gd name="T7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8">
                    <a:moveTo>
                      <a:pt x="54" y="0"/>
                    </a:moveTo>
                    <a:lnTo>
                      <a:pt x="56" y="1"/>
                    </a:lnTo>
                    <a:lnTo>
                      <a:pt x="53" y="1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2" y="4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3" y="7"/>
                    </a:lnTo>
                    <a:lnTo>
                      <a:pt x="69" y="8"/>
                    </a:lnTo>
                    <a:lnTo>
                      <a:pt x="75" y="8"/>
                    </a:lnTo>
                    <a:lnTo>
                      <a:pt x="69" y="10"/>
                    </a:lnTo>
                    <a:lnTo>
                      <a:pt x="74" y="8"/>
                    </a:lnTo>
                    <a:lnTo>
                      <a:pt x="84" y="8"/>
                    </a:lnTo>
                    <a:lnTo>
                      <a:pt x="93" y="10"/>
                    </a:lnTo>
                    <a:lnTo>
                      <a:pt x="101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8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5" y="16"/>
                    </a:lnTo>
                    <a:lnTo>
                      <a:pt x="108" y="16"/>
                    </a:lnTo>
                    <a:lnTo>
                      <a:pt x="110" y="17"/>
                    </a:lnTo>
                    <a:lnTo>
                      <a:pt x="112" y="18"/>
                    </a:lnTo>
                    <a:lnTo>
                      <a:pt x="28" y="7"/>
                    </a:lnTo>
                    <a:lnTo>
                      <a:pt x="29" y="7"/>
                    </a:lnTo>
                    <a:lnTo>
                      <a:pt x="30" y="7"/>
                    </a:lnTo>
                    <a:lnTo>
                      <a:pt x="32" y="6"/>
                    </a:lnTo>
                    <a:lnTo>
                      <a:pt x="35" y="6"/>
                    </a:lnTo>
                    <a:lnTo>
                      <a:pt x="39" y="6"/>
                    </a:lnTo>
                    <a:lnTo>
                      <a:pt x="28" y="6"/>
                    </a:lnTo>
                    <a:lnTo>
                      <a:pt x="20" y="6"/>
                    </a:lnTo>
                    <a:lnTo>
                      <a:pt x="15" y="7"/>
                    </a:lnTo>
                    <a:lnTo>
                      <a:pt x="9" y="7"/>
                    </a:lnTo>
                    <a:lnTo>
                      <a:pt x="0" y="7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3" name="Freeform 9"/>
              <p:cNvSpPr/>
              <p:nvPr/>
            </p:nvSpPr>
            <p:spPr bwMode="auto">
              <a:xfrm>
                <a:off x="5249863" y="801688"/>
                <a:ext cx="4763" cy="1588"/>
              </a:xfrm>
              <a:custGeom>
                <a:avLst/>
                <a:gdLst>
                  <a:gd name="T0" fmla="*/ 10 w 11"/>
                  <a:gd name="T1" fmla="*/ 0 h 4"/>
                  <a:gd name="T2" fmla="*/ 11 w 11"/>
                  <a:gd name="T3" fmla="*/ 0 h 4"/>
                  <a:gd name="T4" fmla="*/ 10 w 11"/>
                  <a:gd name="T5" fmla="*/ 2 h 4"/>
                  <a:gd name="T6" fmla="*/ 10 w 11"/>
                  <a:gd name="T7" fmla="*/ 2 h 4"/>
                  <a:gd name="T8" fmla="*/ 8 w 11"/>
                  <a:gd name="T9" fmla="*/ 3 h 4"/>
                  <a:gd name="T10" fmla="*/ 4 w 11"/>
                  <a:gd name="T11" fmla="*/ 3 h 4"/>
                  <a:gd name="T12" fmla="*/ 0 w 11"/>
                  <a:gd name="T13" fmla="*/ 4 h 4"/>
                  <a:gd name="T14" fmla="*/ 5 w 11"/>
                  <a:gd name="T15" fmla="*/ 3 h 4"/>
                  <a:gd name="T16" fmla="*/ 10 w 1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">
                    <a:moveTo>
                      <a:pt x="10" y="0"/>
                    </a:moveTo>
                    <a:lnTo>
                      <a:pt x="11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0" y="4"/>
                    </a:lnTo>
                    <a:lnTo>
                      <a:pt x="5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4" name="Freeform 10"/>
              <p:cNvSpPr/>
              <p:nvPr/>
            </p:nvSpPr>
            <p:spPr bwMode="auto">
              <a:xfrm>
                <a:off x="6116638" y="768350"/>
                <a:ext cx="9525" cy="1588"/>
              </a:xfrm>
              <a:custGeom>
                <a:avLst/>
                <a:gdLst>
                  <a:gd name="T0" fmla="*/ 17 w 17"/>
                  <a:gd name="T1" fmla="*/ 0 h 2"/>
                  <a:gd name="T2" fmla="*/ 13 w 17"/>
                  <a:gd name="T3" fmla="*/ 0 h 2"/>
                  <a:gd name="T4" fmla="*/ 6 w 17"/>
                  <a:gd name="T5" fmla="*/ 2 h 2"/>
                  <a:gd name="T6" fmla="*/ 0 w 17"/>
                  <a:gd name="T7" fmla="*/ 2 h 2"/>
                  <a:gd name="T8" fmla="*/ 17 w 1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lnTo>
                      <a:pt x="13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5" name="Freeform 11"/>
              <p:cNvSpPr/>
              <p:nvPr/>
            </p:nvSpPr>
            <p:spPr bwMode="auto">
              <a:xfrm>
                <a:off x="6186488" y="746125"/>
                <a:ext cx="4763" cy="0"/>
              </a:xfrm>
              <a:custGeom>
                <a:avLst/>
                <a:gdLst>
                  <a:gd name="T0" fmla="*/ 7 w 7"/>
                  <a:gd name="T1" fmla="*/ 0 h 1"/>
                  <a:gd name="T2" fmla="*/ 7 w 7"/>
                  <a:gd name="T3" fmla="*/ 0 h 1"/>
                  <a:gd name="T4" fmla="*/ 7 w 7"/>
                  <a:gd name="T5" fmla="*/ 1 h 1"/>
                  <a:gd name="T6" fmla="*/ 0 w 7"/>
                  <a:gd name="T7" fmla="*/ 1 h 1"/>
                  <a:gd name="T8" fmla="*/ 0 w 7"/>
                  <a:gd name="T9" fmla="*/ 1 h 1"/>
                  <a:gd name="T10" fmla="*/ 7 w 7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">
                    <a:moveTo>
                      <a:pt x="7" y="0"/>
                    </a:moveTo>
                    <a:lnTo>
                      <a:pt x="7" y="0"/>
                    </a:lnTo>
                    <a:lnTo>
                      <a:pt x="7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6" name="Freeform 12"/>
              <p:cNvSpPr/>
              <p:nvPr/>
            </p:nvSpPr>
            <p:spPr bwMode="auto">
              <a:xfrm>
                <a:off x="6265863" y="749300"/>
                <a:ext cx="46038" cy="4763"/>
              </a:xfrm>
              <a:custGeom>
                <a:avLst/>
                <a:gdLst>
                  <a:gd name="T0" fmla="*/ 36 w 89"/>
                  <a:gd name="T1" fmla="*/ 0 h 11"/>
                  <a:gd name="T2" fmla="*/ 38 w 89"/>
                  <a:gd name="T3" fmla="*/ 0 h 11"/>
                  <a:gd name="T4" fmla="*/ 40 w 89"/>
                  <a:gd name="T5" fmla="*/ 0 h 11"/>
                  <a:gd name="T6" fmla="*/ 43 w 89"/>
                  <a:gd name="T7" fmla="*/ 1 h 11"/>
                  <a:gd name="T8" fmla="*/ 45 w 89"/>
                  <a:gd name="T9" fmla="*/ 1 h 11"/>
                  <a:gd name="T10" fmla="*/ 46 w 89"/>
                  <a:gd name="T11" fmla="*/ 1 h 11"/>
                  <a:gd name="T12" fmla="*/ 45 w 89"/>
                  <a:gd name="T13" fmla="*/ 1 h 11"/>
                  <a:gd name="T14" fmla="*/ 45 w 89"/>
                  <a:gd name="T15" fmla="*/ 1 h 11"/>
                  <a:gd name="T16" fmla="*/ 45 w 89"/>
                  <a:gd name="T17" fmla="*/ 2 h 11"/>
                  <a:gd name="T18" fmla="*/ 48 w 89"/>
                  <a:gd name="T19" fmla="*/ 2 h 11"/>
                  <a:gd name="T20" fmla="*/ 49 w 89"/>
                  <a:gd name="T21" fmla="*/ 3 h 11"/>
                  <a:gd name="T22" fmla="*/ 51 w 89"/>
                  <a:gd name="T23" fmla="*/ 3 h 11"/>
                  <a:gd name="T24" fmla="*/ 53 w 89"/>
                  <a:gd name="T25" fmla="*/ 3 h 11"/>
                  <a:gd name="T26" fmla="*/ 53 w 89"/>
                  <a:gd name="T27" fmla="*/ 4 h 11"/>
                  <a:gd name="T28" fmla="*/ 51 w 89"/>
                  <a:gd name="T29" fmla="*/ 4 h 11"/>
                  <a:gd name="T30" fmla="*/ 89 w 89"/>
                  <a:gd name="T31" fmla="*/ 8 h 11"/>
                  <a:gd name="T32" fmla="*/ 82 w 89"/>
                  <a:gd name="T33" fmla="*/ 9 h 11"/>
                  <a:gd name="T34" fmla="*/ 50 w 89"/>
                  <a:gd name="T35" fmla="*/ 11 h 11"/>
                  <a:gd name="T36" fmla="*/ 40 w 89"/>
                  <a:gd name="T37" fmla="*/ 11 h 11"/>
                  <a:gd name="T38" fmla="*/ 32 w 89"/>
                  <a:gd name="T39" fmla="*/ 11 h 11"/>
                  <a:gd name="T40" fmla="*/ 23 w 89"/>
                  <a:gd name="T41" fmla="*/ 11 h 11"/>
                  <a:gd name="T42" fmla="*/ 12 w 89"/>
                  <a:gd name="T43" fmla="*/ 9 h 11"/>
                  <a:gd name="T44" fmla="*/ 0 w 89"/>
                  <a:gd name="T45" fmla="*/ 6 h 11"/>
                  <a:gd name="T46" fmla="*/ 12 w 89"/>
                  <a:gd name="T47" fmla="*/ 6 h 11"/>
                  <a:gd name="T48" fmla="*/ 21 w 89"/>
                  <a:gd name="T49" fmla="*/ 6 h 11"/>
                  <a:gd name="T50" fmla="*/ 26 w 89"/>
                  <a:gd name="T51" fmla="*/ 4 h 11"/>
                  <a:gd name="T52" fmla="*/ 29 w 89"/>
                  <a:gd name="T53" fmla="*/ 3 h 11"/>
                  <a:gd name="T54" fmla="*/ 34 w 89"/>
                  <a:gd name="T55" fmla="*/ 2 h 11"/>
                  <a:gd name="T56" fmla="*/ 42 w 89"/>
                  <a:gd name="T57" fmla="*/ 2 h 11"/>
                  <a:gd name="T58" fmla="*/ 34 w 89"/>
                  <a:gd name="T59" fmla="*/ 1 h 11"/>
                  <a:gd name="T60" fmla="*/ 33 w 89"/>
                  <a:gd name="T61" fmla="*/ 0 h 11"/>
                  <a:gd name="T62" fmla="*/ 34 w 89"/>
                  <a:gd name="T63" fmla="*/ 0 h 11"/>
                  <a:gd name="T64" fmla="*/ 36 w 89"/>
                  <a:gd name="T6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" h="11">
                    <a:moveTo>
                      <a:pt x="36" y="0"/>
                    </a:moveTo>
                    <a:lnTo>
                      <a:pt x="38" y="0"/>
                    </a:lnTo>
                    <a:lnTo>
                      <a:pt x="40" y="0"/>
                    </a:lnTo>
                    <a:lnTo>
                      <a:pt x="43" y="1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5" y="2"/>
                    </a:lnTo>
                    <a:lnTo>
                      <a:pt x="48" y="2"/>
                    </a:lnTo>
                    <a:lnTo>
                      <a:pt x="49" y="3"/>
                    </a:lnTo>
                    <a:lnTo>
                      <a:pt x="51" y="3"/>
                    </a:lnTo>
                    <a:lnTo>
                      <a:pt x="53" y="3"/>
                    </a:lnTo>
                    <a:lnTo>
                      <a:pt x="53" y="4"/>
                    </a:lnTo>
                    <a:lnTo>
                      <a:pt x="51" y="4"/>
                    </a:lnTo>
                    <a:lnTo>
                      <a:pt x="89" y="8"/>
                    </a:lnTo>
                    <a:lnTo>
                      <a:pt x="82" y="9"/>
                    </a:lnTo>
                    <a:lnTo>
                      <a:pt x="50" y="11"/>
                    </a:lnTo>
                    <a:lnTo>
                      <a:pt x="40" y="11"/>
                    </a:lnTo>
                    <a:lnTo>
                      <a:pt x="32" y="11"/>
                    </a:lnTo>
                    <a:lnTo>
                      <a:pt x="23" y="11"/>
                    </a:lnTo>
                    <a:lnTo>
                      <a:pt x="12" y="9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1" y="6"/>
                    </a:lnTo>
                    <a:lnTo>
                      <a:pt x="26" y="4"/>
                    </a:lnTo>
                    <a:lnTo>
                      <a:pt x="29" y="3"/>
                    </a:lnTo>
                    <a:lnTo>
                      <a:pt x="34" y="2"/>
                    </a:lnTo>
                    <a:lnTo>
                      <a:pt x="42" y="2"/>
                    </a:lnTo>
                    <a:lnTo>
                      <a:pt x="34" y="1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7" name="Freeform 13"/>
              <p:cNvSpPr/>
              <p:nvPr/>
            </p:nvSpPr>
            <p:spPr bwMode="auto">
              <a:xfrm>
                <a:off x="5518151" y="746125"/>
                <a:ext cx="3175" cy="1588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0 h 1"/>
                  <a:gd name="T4" fmla="*/ 5 w 6"/>
                  <a:gd name="T5" fmla="*/ 0 h 1"/>
                  <a:gd name="T6" fmla="*/ 5 w 6"/>
                  <a:gd name="T7" fmla="*/ 0 h 1"/>
                  <a:gd name="T8" fmla="*/ 2 w 6"/>
                  <a:gd name="T9" fmla="*/ 1 h 1"/>
                  <a:gd name="T10" fmla="*/ 1 w 6"/>
                  <a:gd name="T11" fmla="*/ 1 h 1"/>
                  <a:gd name="T12" fmla="*/ 0 w 6"/>
                  <a:gd name="T13" fmla="*/ 1 h 1"/>
                  <a:gd name="T14" fmla="*/ 2 w 6"/>
                  <a:gd name="T15" fmla="*/ 0 h 1"/>
                  <a:gd name="T16" fmla="*/ 5 w 6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8" name="Freeform 14"/>
              <p:cNvSpPr/>
              <p:nvPr/>
            </p:nvSpPr>
            <p:spPr bwMode="auto">
              <a:xfrm>
                <a:off x="6126163" y="768350"/>
                <a:ext cx="6350" cy="0"/>
              </a:xfrm>
              <a:custGeom>
                <a:avLst/>
                <a:gdLst>
                  <a:gd name="T0" fmla="*/ 7 w 13"/>
                  <a:gd name="T1" fmla="*/ 0 h 2"/>
                  <a:gd name="T2" fmla="*/ 13 w 13"/>
                  <a:gd name="T3" fmla="*/ 1 h 2"/>
                  <a:gd name="T4" fmla="*/ 0 w 13"/>
                  <a:gd name="T5" fmla="*/ 2 h 2"/>
                  <a:gd name="T6" fmla="*/ 4 w 13"/>
                  <a:gd name="T7" fmla="*/ 1 h 2"/>
                  <a:gd name="T8" fmla="*/ 5 w 13"/>
                  <a:gd name="T9" fmla="*/ 0 h 2"/>
                  <a:gd name="T10" fmla="*/ 7 w 1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">
                    <a:moveTo>
                      <a:pt x="7" y="0"/>
                    </a:moveTo>
                    <a:lnTo>
                      <a:pt x="13" y="1"/>
                    </a:lnTo>
                    <a:lnTo>
                      <a:pt x="0" y="2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9" name="Freeform 15"/>
              <p:cNvSpPr/>
              <p:nvPr/>
            </p:nvSpPr>
            <p:spPr bwMode="auto">
              <a:xfrm>
                <a:off x="6145213" y="763588"/>
                <a:ext cx="23813" cy="1588"/>
              </a:xfrm>
              <a:custGeom>
                <a:avLst/>
                <a:gdLst>
                  <a:gd name="T0" fmla="*/ 0 w 44"/>
                  <a:gd name="T1" fmla="*/ 0 h 2"/>
                  <a:gd name="T2" fmla="*/ 24 w 44"/>
                  <a:gd name="T3" fmla="*/ 1 h 2"/>
                  <a:gd name="T4" fmla="*/ 44 w 44"/>
                  <a:gd name="T5" fmla="*/ 1 h 2"/>
                  <a:gd name="T6" fmla="*/ 31 w 44"/>
                  <a:gd name="T7" fmla="*/ 2 h 2"/>
                  <a:gd name="T8" fmla="*/ 0 w 4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">
                    <a:moveTo>
                      <a:pt x="0" y="0"/>
                    </a:moveTo>
                    <a:lnTo>
                      <a:pt x="24" y="1"/>
                    </a:lnTo>
                    <a:lnTo>
                      <a:pt x="44" y="1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0" name="Freeform 16"/>
              <p:cNvSpPr/>
              <p:nvPr/>
            </p:nvSpPr>
            <p:spPr bwMode="auto">
              <a:xfrm>
                <a:off x="5854701" y="762000"/>
                <a:ext cx="261938" cy="17463"/>
              </a:xfrm>
              <a:custGeom>
                <a:avLst/>
                <a:gdLst>
                  <a:gd name="T0" fmla="*/ 177 w 497"/>
                  <a:gd name="T1" fmla="*/ 1 h 33"/>
                  <a:gd name="T2" fmla="*/ 177 w 497"/>
                  <a:gd name="T3" fmla="*/ 2 h 33"/>
                  <a:gd name="T4" fmla="*/ 171 w 497"/>
                  <a:gd name="T5" fmla="*/ 4 h 33"/>
                  <a:gd name="T6" fmla="*/ 163 w 497"/>
                  <a:gd name="T7" fmla="*/ 5 h 33"/>
                  <a:gd name="T8" fmla="*/ 159 w 497"/>
                  <a:gd name="T9" fmla="*/ 6 h 33"/>
                  <a:gd name="T10" fmla="*/ 165 w 497"/>
                  <a:gd name="T11" fmla="*/ 7 h 33"/>
                  <a:gd name="T12" fmla="*/ 185 w 497"/>
                  <a:gd name="T13" fmla="*/ 8 h 33"/>
                  <a:gd name="T14" fmla="*/ 219 w 497"/>
                  <a:gd name="T15" fmla="*/ 4 h 33"/>
                  <a:gd name="T16" fmla="*/ 205 w 497"/>
                  <a:gd name="T17" fmla="*/ 7 h 33"/>
                  <a:gd name="T18" fmla="*/ 250 w 497"/>
                  <a:gd name="T19" fmla="*/ 11 h 33"/>
                  <a:gd name="T20" fmla="*/ 300 w 497"/>
                  <a:gd name="T21" fmla="*/ 11 h 33"/>
                  <a:gd name="T22" fmla="*/ 399 w 497"/>
                  <a:gd name="T23" fmla="*/ 2 h 33"/>
                  <a:gd name="T24" fmla="*/ 449 w 497"/>
                  <a:gd name="T25" fmla="*/ 4 h 33"/>
                  <a:gd name="T26" fmla="*/ 456 w 497"/>
                  <a:gd name="T27" fmla="*/ 7 h 33"/>
                  <a:gd name="T28" fmla="*/ 451 w 497"/>
                  <a:gd name="T29" fmla="*/ 11 h 33"/>
                  <a:gd name="T30" fmla="*/ 468 w 497"/>
                  <a:gd name="T31" fmla="*/ 11 h 33"/>
                  <a:gd name="T32" fmla="*/ 486 w 497"/>
                  <a:gd name="T33" fmla="*/ 8 h 33"/>
                  <a:gd name="T34" fmla="*/ 475 w 497"/>
                  <a:gd name="T35" fmla="*/ 11 h 33"/>
                  <a:gd name="T36" fmla="*/ 475 w 497"/>
                  <a:gd name="T37" fmla="*/ 12 h 33"/>
                  <a:gd name="T38" fmla="*/ 484 w 497"/>
                  <a:gd name="T39" fmla="*/ 17 h 33"/>
                  <a:gd name="T40" fmla="*/ 379 w 497"/>
                  <a:gd name="T41" fmla="*/ 33 h 33"/>
                  <a:gd name="T42" fmla="*/ 329 w 497"/>
                  <a:gd name="T43" fmla="*/ 30 h 33"/>
                  <a:gd name="T44" fmla="*/ 284 w 497"/>
                  <a:gd name="T45" fmla="*/ 28 h 33"/>
                  <a:gd name="T46" fmla="*/ 274 w 497"/>
                  <a:gd name="T47" fmla="*/ 22 h 33"/>
                  <a:gd name="T48" fmla="*/ 260 w 497"/>
                  <a:gd name="T49" fmla="*/ 22 h 33"/>
                  <a:gd name="T50" fmla="*/ 265 w 497"/>
                  <a:gd name="T51" fmla="*/ 24 h 33"/>
                  <a:gd name="T52" fmla="*/ 224 w 497"/>
                  <a:gd name="T53" fmla="*/ 19 h 33"/>
                  <a:gd name="T54" fmla="*/ 168 w 497"/>
                  <a:gd name="T55" fmla="*/ 21 h 33"/>
                  <a:gd name="T56" fmla="*/ 141 w 497"/>
                  <a:gd name="T57" fmla="*/ 18 h 33"/>
                  <a:gd name="T58" fmla="*/ 126 w 497"/>
                  <a:gd name="T59" fmla="*/ 19 h 33"/>
                  <a:gd name="T60" fmla="*/ 129 w 497"/>
                  <a:gd name="T61" fmla="*/ 18 h 33"/>
                  <a:gd name="T62" fmla="*/ 81 w 497"/>
                  <a:gd name="T63" fmla="*/ 17 h 33"/>
                  <a:gd name="T64" fmla="*/ 86 w 497"/>
                  <a:gd name="T65" fmla="*/ 16 h 33"/>
                  <a:gd name="T66" fmla="*/ 69 w 497"/>
                  <a:gd name="T67" fmla="*/ 16 h 33"/>
                  <a:gd name="T68" fmla="*/ 59 w 497"/>
                  <a:gd name="T69" fmla="*/ 16 h 33"/>
                  <a:gd name="T70" fmla="*/ 52 w 497"/>
                  <a:gd name="T71" fmla="*/ 18 h 33"/>
                  <a:gd name="T72" fmla="*/ 55 w 497"/>
                  <a:gd name="T73" fmla="*/ 19 h 33"/>
                  <a:gd name="T74" fmla="*/ 39 w 497"/>
                  <a:gd name="T75" fmla="*/ 19 h 33"/>
                  <a:gd name="T76" fmla="*/ 44 w 497"/>
                  <a:gd name="T77" fmla="*/ 22 h 33"/>
                  <a:gd name="T78" fmla="*/ 17 w 497"/>
                  <a:gd name="T79" fmla="*/ 18 h 33"/>
                  <a:gd name="T80" fmla="*/ 0 w 497"/>
                  <a:gd name="T81" fmla="*/ 13 h 33"/>
                  <a:gd name="T82" fmla="*/ 17 w 497"/>
                  <a:gd name="T83" fmla="*/ 10 h 33"/>
                  <a:gd name="T84" fmla="*/ 48 w 497"/>
                  <a:gd name="T85" fmla="*/ 11 h 33"/>
                  <a:gd name="T86" fmla="*/ 102 w 497"/>
                  <a:gd name="T87" fmla="*/ 11 h 33"/>
                  <a:gd name="T88" fmla="*/ 130 w 497"/>
                  <a:gd name="T89" fmla="*/ 8 h 33"/>
                  <a:gd name="T90" fmla="*/ 145 w 497"/>
                  <a:gd name="T91" fmla="*/ 8 h 33"/>
                  <a:gd name="T92" fmla="*/ 125 w 497"/>
                  <a:gd name="T93" fmla="*/ 11 h 33"/>
                  <a:gd name="T94" fmla="*/ 126 w 497"/>
                  <a:gd name="T95" fmla="*/ 14 h 33"/>
                  <a:gd name="T96" fmla="*/ 163 w 497"/>
                  <a:gd name="T97" fmla="*/ 16 h 33"/>
                  <a:gd name="T98" fmla="*/ 168 w 497"/>
                  <a:gd name="T99" fmla="*/ 12 h 33"/>
                  <a:gd name="T100" fmla="*/ 158 w 497"/>
                  <a:gd name="T101" fmla="*/ 8 h 33"/>
                  <a:gd name="T102" fmla="*/ 157 w 497"/>
                  <a:gd name="T103" fmla="*/ 4 h 33"/>
                  <a:gd name="T104" fmla="*/ 147 w 497"/>
                  <a:gd name="T105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97" h="33">
                    <a:moveTo>
                      <a:pt x="171" y="0"/>
                    </a:moveTo>
                    <a:lnTo>
                      <a:pt x="175" y="0"/>
                    </a:lnTo>
                    <a:lnTo>
                      <a:pt x="177" y="1"/>
                    </a:lnTo>
                    <a:lnTo>
                      <a:pt x="179" y="1"/>
                    </a:lnTo>
                    <a:lnTo>
                      <a:pt x="179" y="1"/>
                    </a:lnTo>
                    <a:lnTo>
                      <a:pt x="177" y="2"/>
                    </a:lnTo>
                    <a:lnTo>
                      <a:pt x="175" y="2"/>
                    </a:lnTo>
                    <a:lnTo>
                      <a:pt x="174" y="4"/>
                    </a:lnTo>
                    <a:lnTo>
                      <a:pt x="171" y="4"/>
                    </a:lnTo>
                    <a:lnTo>
                      <a:pt x="168" y="4"/>
                    </a:lnTo>
                    <a:lnTo>
                      <a:pt x="165" y="5"/>
                    </a:lnTo>
                    <a:lnTo>
                      <a:pt x="163" y="5"/>
                    </a:lnTo>
                    <a:lnTo>
                      <a:pt x="162" y="5"/>
                    </a:lnTo>
                    <a:lnTo>
                      <a:pt x="160" y="6"/>
                    </a:lnTo>
                    <a:lnTo>
                      <a:pt x="159" y="6"/>
                    </a:lnTo>
                    <a:lnTo>
                      <a:pt x="160" y="6"/>
                    </a:lnTo>
                    <a:lnTo>
                      <a:pt x="162" y="7"/>
                    </a:lnTo>
                    <a:lnTo>
                      <a:pt x="165" y="7"/>
                    </a:lnTo>
                    <a:lnTo>
                      <a:pt x="170" y="7"/>
                    </a:lnTo>
                    <a:lnTo>
                      <a:pt x="176" y="7"/>
                    </a:lnTo>
                    <a:lnTo>
                      <a:pt x="185" y="8"/>
                    </a:lnTo>
                    <a:lnTo>
                      <a:pt x="192" y="1"/>
                    </a:lnTo>
                    <a:lnTo>
                      <a:pt x="236" y="4"/>
                    </a:lnTo>
                    <a:lnTo>
                      <a:pt x="219" y="4"/>
                    </a:lnTo>
                    <a:lnTo>
                      <a:pt x="204" y="5"/>
                    </a:lnTo>
                    <a:lnTo>
                      <a:pt x="192" y="7"/>
                    </a:lnTo>
                    <a:lnTo>
                      <a:pt x="205" y="7"/>
                    </a:lnTo>
                    <a:lnTo>
                      <a:pt x="221" y="8"/>
                    </a:lnTo>
                    <a:lnTo>
                      <a:pt x="237" y="10"/>
                    </a:lnTo>
                    <a:lnTo>
                      <a:pt x="250" y="11"/>
                    </a:lnTo>
                    <a:lnTo>
                      <a:pt x="260" y="12"/>
                    </a:lnTo>
                    <a:lnTo>
                      <a:pt x="265" y="13"/>
                    </a:lnTo>
                    <a:lnTo>
                      <a:pt x="300" y="11"/>
                    </a:lnTo>
                    <a:lnTo>
                      <a:pt x="333" y="8"/>
                    </a:lnTo>
                    <a:lnTo>
                      <a:pt x="365" y="5"/>
                    </a:lnTo>
                    <a:lnTo>
                      <a:pt x="399" y="2"/>
                    </a:lnTo>
                    <a:lnTo>
                      <a:pt x="435" y="1"/>
                    </a:lnTo>
                    <a:lnTo>
                      <a:pt x="444" y="2"/>
                    </a:lnTo>
                    <a:lnTo>
                      <a:pt x="449" y="4"/>
                    </a:lnTo>
                    <a:lnTo>
                      <a:pt x="452" y="5"/>
                    </a:lnTo>
                    <a:lnTo>
                      <a:pt x="455" y="6"/>
                    </a:lnTo>
                    <a:lnTo>
                      <a:pt x="456" y="7"/>
                    </a:lnTo>
                    <a:lnTo>
                      <a:pt x="455" y="8"/>
                    </a:lnTo>
                    <a:lnTo>
                      <a:pt x="454" y="10"/>
                    </a:lnTo>
                    <a:lnTo>
                      <a:pt x="451" y="11"/>
                    </a:lnTo>
                    <a:lnTo>
                      <a:pt x="448" y="11"/>
                    </a:lnTo>
                    <a:lnTo>
                      <a:pt x="461" y="12"/>
                    </a:lnTo>
                    <a:lnTo>
                      <a:pt x="468" y="11"/>
                    </a:lnTo>
                    <a:lnTo>
                      <a:pt x="473" y="10"/>
                    </a:lnTo>
                    <a:lnTo>
                      <a:pt x="478" y="10"/>
                    </a:lnTo>
                    <a:lnTo>
                      <a:pt x="486" y="8"/>
                    </a:lnTo>
                    <a:lnTo>
                      <a:pt x="482" y="10"/>
                    </a:lnTo>
                    <a:lnTo>
                      <a:pt x="478" y="10"/>
                    </a:lnTo>
                    <a:lnTo>
                      <a:pt x="475" y="11"/>
                    </a:lnTo>
                    <a:lnTo>
                      <a:pt x="474" y="11"/>
                    </a:lnTo>
                    <a:lnTo>
                      <a:pt x="474" y="12"/>
                    </a:lnTo>
                    <a:lnTo>
                      <a:pt x="475" y="12"/>
                    </a:lnTo>
                    <a:lnTo>
                      <a:pt x="478" y="13"/>
                    </a:lnTo>
                    <a:lnTo>
                      <a:pt x="480" y="14"/>
                    </a:lnTo>
                    <a:lnTo>
                      <a:pt x="484" y="17"/>
                    </a:lnTo>
                    <a:lnTo>
                      <a:pt x="490" y="17"/>
                    </a:lnTo>
                    <a:lnTo>
                      <a:pt x="497" y="16"/>
                    </a:lnTo>
                    <a:lnTo>
                      <a:pt x="379" y="33"/>
                    </a:lnTo>
                    <a:lnTo>
                      <a:pt x="365" y="33"/>
                    </a:lnTo>
                    <a:lnTo>
                      <a:pt x="348" y="33"/>
                    </a:lnTo>
                    <a:lnTo>
                      <a:pt x="329" y="30"/>
                    </a:lnTo>
                    <a:lnTo>
                      <a:pt x="312" y="28"/>
                    </a:lnTo>
                    <a:lnTo>
                      <a:pt x="297" y="28"/>
                    </a:lnTo>
                    <a:lnTo>
                      <a:pt x="284" y="28"/>
                    </a:lnTo>
                    <a:lnTo>
                      <a:pt x="287" y="25"/>
                    </a:lnTo>
                    <a:lnTo>
                      <a:pt x="283" y="24"/>
                    </a:lnTo>
                    <a:lnTo>
                      <a:pt x="274" y="22"/>
                    </a:lnTo>
                    <a:lnTo>
                      <a:pt x="260" y="22"/>
                    </a:lnTo>
                    <a:lnTo>
                      <a:pt x="259" y="22"/>
                    </a:lnTo>
                    <a:lnTo>
                      <a:pt x="260" y="22"/>
                    </a:lnTo>
                    <a:lnTo>
                      <a:pt x="261" y="23"/>
                    </a:lnTo>
                    <a:lnTo>
                      <a:pt x="263" y="23"/>
                    </a:lnTo>
                    <a:lnTo>
                      <a:pt x="265" y="24"/>
                    </a:lnTo>
                    <a:lnTo>
                      <a:pt x="266" y="24"/>
                    </a:lnTo>
                    <a:lnTo>
                      <a:pt x="246" y="22"/>
                    </a:lnTo>
                    <a:lnTo>
                      <a:pt x="224" y="19"/>
                    </a:lnTo>
                    <a:lnTo>
                      <a:pt x="202" y="18"/>
                    </a:lnTo>
                    <a:lnTo>
                      <a:pt x="182" y="19"/>
                    </a:lnTo>
                    <a:lnTo>
                      <a:pt x="168" y="21"/>
                    </a:lnTo>
                    <a:lnTo>
                      <a:pt x="182" y="16"/>
                    </a:lnTo>
                    <a:lnTo>
                      <a:pt x="159" y="17"/>
                    </a:lnTo>
                    <a:lnTo>
                      <a:pt x="141" y="18"/>
                    </a:lnTo>
                    <a:lnTo>
                      <a:pt x="123" y="21"/>
                    </a:lnTo>
                    <a:lnTo>
                      <a:pt x="124" y="19"/>
                    </a:lnTo>
                    <a:lnTo>
                      <a:pt x="126" y="19"/>
                    </a:lnTo>
                    <a:lnTo>
                      <a:pt x="128" y="19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13" y="17"/>
                    </a:lnTo>
                    <a:lnTo>
                      <a:pt x="97" y="18"/>
                    </a:lnTo>
                    <a:lnTo>
                      <a:pt x="81" y="17"/>
                    </a:lnTo>
                    <a:lnTo>
                      <a:pt x="92" y="17"/>
                    </a:lnTo>
                    <a:lnTo>
                      <a:pt x="91" y="16"/>
                    </a:lnTo>
                    <a:lnTo>
                      <a:pt x="86" y="16"/>
                    </a:lnTo>
                    <a:lnTo>
                      <a:pt x="79" y="16"/>
                    </a:lnTo>
                    <a:lnTo>
                      <a:pt x="73" y="14"/>
                    </a:lnTo>
                    <a:lnTo>
                      <a:pt x="69" y="16"/>
                    </a:lnTo>
                    <a:lnTo>
                      <a:pt x="65" y="16"/>
                    </a:lnTo>
                    <a:lnTo>
                      <a:pt x="62" y="16"/>
                    </a:lnTo>
                    <a:lnTo>
                      <a:pt x="59" y="16"/>
                    </a:lnTo>
                    <a:lnTo>
                      <a:pt x="56" y="17"/>
                    </a:lnTo>
                    <a:lnTo>
                      <a:pt x="53" y="17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9"/>
                    </a:lnTo>
                    <a:lnTo>
                      <a:pt x="55" y="19"/>
                    </a:lnTo>
                    <a:lnTo>
                      <a:pt x="59" y="21"/>
                    </a:lnTo>
                    <a:lnTo>
                      <a:pt x="39" y="19"/>
                    </a:lnTo>
                    <a:lnTo>
                      <a:pt x="39" y="19"/>
                    </a:lnTo>
                    <a:lnTo>
                      <a:pt x="40" y="21"/>
                    </a:lnTo>
                    <a:lnTo>
                      <a:pt x="41" y="21"/>
                    </a:lnTo>
                    <a:lnTo>
                      <a:pt x="44" y="22"/>
                    </a:lnTo>
                    <a:lnTo>
                      <a:pt x="36" y="19"/>
                    </a:lnTo>
                    <a:lnTo>
                      <a:pt x="28" y="18"/>
                    </a:lnTo>
                    <a:lnTo>
                      <a:pt x="17" y="18"/>
                    </a:lnTo>
                    <a:lnTo>
                      <a:pt x="8" y="17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6" y="12"/>
                    </a:lnTo>
                    <a:lnTo>
                      <a:pt x="11" y="11"/>
                    </a:lnTo>
                    <a:lnTo>
                      <a:pt x="17" y="10"/>
                    </a:lnTo>
                    <a:lnTo>
                      <a:pt x="24" y="8"/>
                    </a:lnTo>
                    <a:lnTo>
                      <a:pt x="35" y="8"/>
                    </a:lnTo>
                    <a:lnTo>
                      <a:pt x="48" y="11"/>
                    </a:lnTo>
                    <a:lnTo>
                      <a:pt x="64" y="12"/>
                    </a:lnTo>
                    <a:lnTo>
                      <a:pt x="82" y="11"/>
                    </a:lnTo>
                    <a:lnTo>
                      <a:pt x="102" y="11"/>
                    </a:lnTo>
                    <a:lnTo>
                      <a:pt x="121" y="11"/>
                    </a:lnTo>
                    <a:lnTo>
                      <a:pt x="126" y="10"/>
                    </a:lnTo>
                    <a:lnTo>
                      <a:pt x="130" y="8"/>
                    </a:lnTo>
                    <a:lnTo>
                      <a:pt x="136" y="7"/>
                    </a:lnTo>
                    <a:lnTo>
                      <a:pt x="148" y="7"/>
                    </a:lnTo>
                    <a:lnTo>
                      <a:pt x="145" y="8"/>
                    </a:lnTo>
                    <a:lnTo>
                      <a:pt x="138" y="10"/>
                    </a:lnTo>
                    <a:lnTo>
                      <a:pt x="131" y="11"/>
                    </a:lnTo>
                    <a:lnTo>
                      <a:pt x="125" y="11"/>
                    </a:lnTo>
                    <a:lnTo>
                      <a:pt x="120" y="12"/>
                    </a:lnTo>
                    <a:lnTo>
                      <a:pt x="120" y="13"/>
                    </a:lnTo>
                    <a:lnTo>
                      <a:pt x="126" y="14"/>
                    </a:lnTo>
                    <a:lnTo>
                      <a:pt x="137" y="16"/>
                    </a:lnTo>
                    <a:lnTo>
                      <a:pt x="151" y="16"/>
                    </a:lnTo>
                    <a:lnTo>
                      <a:pt x="163" y="16"/>
                    </a:lnTo>
                    <a:lnTo>
                      <a:pt x="174" y="14"/>
                    </a:lnTo>
                    <a:lnTo>
                      <a:pt x="181" y="12"/>
                    </a:lnTo>
                    <a:lnTo>
                      <a:pt x="168" y="12"/>
                    </a:lnTo>
                    <a:lnTo>
                      <a:pt x="160" y="11"/>
                    </a:lnTo>
                    <a:lnTo>
                      <a:pt x="158" y="10"/>
                    </a:lnTo>
                    <a:lnTo>
                      <a:pt x="158" y="8"/>
                    </a:lnTo>
                    <a:lnTo>
                      <a:pt x="159" y="7"/>
                    </a:lnTo>
                    <a:lnTo>
                      <a:pt x="159" y="5"/>
                    </a:lnTo>
                    <a:lnTo>
                      <a:pt x="157" y="4"/>
                    </a:lnTo>
                    <a:lnTo>
                      <a:pt x="149" y="4"/>
                    </a:lnTo>
                    <a:lnTo>
                      <a:pt x="136" y="4"/>
                    </a:lnTo>
                    <a:lnTo>
                      <a:pt x="147" y="2"/>
                    </a:lnTo>
                    <a:lnTo>
                      <a:pt x="157" y="1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1" name="Freeform 17"/>
              <p:cNvSpPr/>
              <p:nvPr/>
            </p:nvSpPr>
            <p:spPr bwMode="auto">
              <a:xfrm>
                <a:off x="6029326" y="763588"/>
                <a:ext cx="3175" cy="0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2 w 5"/>
                  <a:gd name="T5" fmla="*/ 0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2" name="Rectangle 18"/>
              <p:cNvSpPr>
                <a:spLocks noChangeArrowheads="1"/>
              </p:cNvSpPr>
              <p:nvPr/>
            </p:nvSpPr>
            <p:spPr bwMode="auto">
              <a:xfrm>
                <a:off x="5978526" y="763588"/>
                <a:ext cx="3175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3" name="Freeform 19"/>
              <p:cNvSpPr/>
              <p:nvPr/>
            </p:nvSpPr>
            <p:spPr bwMode="auto">
              <a:xfrm>
                <a:off x="6121401" y="762000"/>
                <a:ext cx="6350" cy="0"/>
              </a:xfrm>
              <a:custGeom>
                <a:avLst/>
                <a:gdLst>
                  <a:gd name="T0" fmla="*/ 11 w 11"/>
                  <a:gd name="T1" fmla="*/ 0 h 1"/>
                  <a:gd name="T2" fmla="*/ 0 w 11"/>
                  <a:gd name="T3" fmla="*/ 1 h 1"/>
                  <a:gd name="T4" fmla="*/ 0 w 11"/>
                  <a:gd name="T5" fmla="*/ 0 h 1"/>
                  <a:gd name="T6" fmla="*/ 1 w 11"/>
                  <a:gd name="T7" fmla="*/ 0 h 1"/>
                  <a:gd name="T8" fmla="*/ 2 w 11"/>
                  <a:gd name="T9" fmla="*/ 0 h 1"/>
                  <a:gd name="T10" fmla="*/ 11 w 1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">
                    <a:moveTo>
                      <a:pt x="11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4" name="Freeform 20"/>
              <p:cNvSpPr/>
              <p:nvPr/>
            </p:nvSpPr>
            <p:spPr bwMode="auto">
              <a:xfrm>
                <a:off x="6127751" y="766763"/>
                <a:ext cx="1588" cy="1588"/>
              </a:xfrm>
              <a:custGeom>
                <a:avLst/>
                <a:gdLst>
                  <a:gd name="T0" fmla="*/ 2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4 w 4"/>
                  <a:gd name="T7" fmla="*/ 2 h 2"/>
                  <a:gd name="T8" fmla="*/ 0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5" name="Freeform 21"/>
              <p:cNvSpPr/>
              <p:nvPr/>
            </p:nvSpPr>
            <p:spPr bwMode="auto">
              <a:xfrm>
                <a:off x="5818188" y="746125"/>
                <a:ext cx="3175" cy="0"/>
              </a:xfrm>
              <a:custGeom>
                <a:avLst/>
                <a:gdLst>
                  <a:gd name="T0" fmla="*/ 6 w 6"/>
                  <a:gd name="T1" fmla="*/ 5 w 6"/>
                  <a:gd name="T2" fmla="*/ 2 w 6"/>
                  <a:gd name="T3" fmla="*/ 0 w 6"/>
                  <a:gd name="T4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7" name="Freeform 23"/>
              <p:cNvSpPr>
                <a:spLocks noEditPoints="1"/>
              </p:cNvSpPr>
              <p:nvPr/>
            </p:nvSpPr>
            <p:spPr bwMode="auto">
              <a:xfrm>
                <a:off x="6105526" y="774700"/>
                <a:ext cx="144463" cy="22225"/>
              </a:xfrm>
              <a:custGeom>
                <a:avLst/>
                <a:gdLst>
                  <a:gd name="T0" fmla="*/ 239 w 273"/>
                  <a:gd name="T1" fmla="*/ 34 h 44"/>
                  <a:gd name="T2" fmla="*/ 23 w 273"/>
                  <a:gd name="T3" fmla="*/ 0 h 44"/>
                  <a:gd name="T4" fmla="*/ 38 w 273"/>
                  <a:gd name="T5" fmla="*/ 4 h 44"/>
                  <a:gd name="T6" fmla="*/ 33 w 273"/>
                  <a:gd name="T7" fmla="*/ 4 h 44"/>
                  <a:gd name="T8" fmla="*/ 25 w 273"/>
                  <a:gd name="T9" fmla="*/ 4 h 44"/>
                  <a:gd name="T10" fmla="*/ 17 w 273"/>
                  <a:gd name="T11" fmla="*/ 5 h 44"/>
                  <a:gd name="T12" fmla="*/ 22 w 273"/>
                  <a:gd name="T13" fmla="*/ 8 h 44"/>
                  <a:gd name="T14" fmla="*/ 28 w 273"/>
                  <a:gd name="T15" fmla="*/ 6 h 44"/>
                  <a:gd name="T16" fmla="*/ 29 w 273"/>
                  <a:gd name="T17" fmla="*/ 5 h 44"/>
                  <a:gd name="T18" fmla="*/ 42 w 273"/>
                  <a:gd name="T19" fmla="*/ 6 h 44"/>
                  <a:gd name="T20" fmla="*/ 44 w 273"/>
                  <a:gd name="T21" fmla="*/ 9 h 44"/>
                  <a:gd name="T22" fmla="*/ 60 w 273"/>
                  <a:gd name="T23" fmla="*/ 10 h 44"/>
                  <a:gd name="T24" fmla="*/ 83 w 273"/>
                  <a:gd name="T25" fmla="*/ 11 h 44"/>
                  <a:gd name="T26" fmla="*/ 90 w 273"/>
                  <a:gd name="T27" fmla="*/ 14 h 44"/>
                  <a:gd name="T28" fmla="*/ 89 w 273"/>
                  <a:gd name="T29" fmla="*/ 15 h 44"/>
                  <a:gd name="T30" fmla="*/ 88 w 273"/>
                  <a:gd name="T31" fmla="*/ 16 h 44"/>
                  <a:gd name="T32" fmla="*/ 94 w 273"/>
                  <a:gd name="T33" fmla="*/ 17 h 44"/>
                  <a:gd name="T34" fmla="*/ 151 w 273"/>
                  <a:gd name="T35" fmla="*/ 18 h 44"/>
                  <a:gd name="T36" fmla="*/ 160 w 273"/>
                  <a:gd name="T37" fmla="*/ 15 h 44"/>
                  <a:gd name="T38" fmla="*/ 165 w 273"/>
                  <a:gd name="T39" fmla="*/ 10 h 44"/>
                  <a:gd name="T40" fmla="*/ 185 w 273"/>
                  <a:gd name="T41" fmla="*/ 11 h 44"/>
                  <a:gd name="T42" fmla="*/ 211 w 273"/>
                  <a:gd name="T43" fmla="*/ 22 h 44"/>
                  <a:gd name="T44" fmla="*/ 195 w 273"/>
                  <a:gd name="T45" fmla="*/ 23 h 44"/>
                  <a:gd name="T46" fmla="*/ 168 w 273"/>
                  <a:gd name="T47" fmla="*/ 21 h 44"/>
                  <a:gd name="T48" fmla="*/ 160 w 273"/>
                  <a:gd name="T49" fmla="*/ 21 h 44"/>
                  <a:gd name="T50" fmla="*/ 140 w 273"/>
                  <a:gd name="T51" fmla="*/ 20 h 44"/>
                  <a:gd name="T52" fmla="*/ 155 w 273"/>
                  <a:gd name="T53" fmla="*/ 22 h 44"/>
                  <a:gd name="T54" fmla="*/ 186 w 273"/>
                  <a:gd name="T55" fmla="*/ 27 h 44"/>
                  <a:gd name="T56" fmla="*/ 228 w 273"/>
                  <a:gd name="T57" fmla="*/ 29 h 44"/>
                  <a:gd name="T58" fmla="*/ 252 w 273"/>
                  <a:gd name="T59" fmla="*/ 33 h 44"/>
                  <a:gd name="T60" fmla="*/ 255 w 273"/>
                  <a:gd name="T61" fmla="*/ 35 h 44"/>
                  <a:gd name="T62" fmla="*/ 262 w 273"/>
                  <a:gd name="T63" fmla="*/ 37 h 44"/>
                  <a:gd name="T64" fmla="*/ 262 w 273"/>
                  <a:gd name="T65" fmla="*/ 44 h 44"/>
                  <a:gd name="T66" fmla="*/ 190 w 273"/>
                  <a:gd name="T67" fmla="*/ 33 h 44"/>
                  <a:gd name="T68" fmla="*/ 144 w 273"/>
                  <a:gd name="T69" fmla="*/ 27 h 44"/>
                  <a:gd name="T70" fmla="*/ 146 w 273"/>
                  <a:gd name="T71" fmla="*/ 26 h 44"/>
                  <a:gd name="T72" fmla="*/ 128 w 273"/>
                  <a:gd name="T73" fmla="*/ 23 h 44"/>
                  <a:gd name="T74" fmla="*/ 61 w 273"/>
                  <a:gd name="T75" fmla="*/ 16 h 44"/>
                  <a:gd name="T76" fmla="*/ 31 w 273"/>
                  <a:gd name="T77" fmla="*/ 14 h 44"/>
                  <a:gd name="T78" fmla="*/ 15 w 273"/>
                  <a:gd name="T79" fmla="*/ 10 h 44"/>
                  <a:gd name="T80" fmla="*/ 0 w 273"/>
                  <a:gd name="T81" fmla="*/ 9 h 44"/>
                  <a:gd name="T82" fmla="*/ 4 w 273"/>
                  <a:gd name="T83" fmla="*/ 8 h 44"/>
                  <a:gd name="T84" fmla="*/ 11 w 273"/>
                  <a:gd name="T85" fmla="*/ 8 h 44"/>
                  <a:gd name="T86" fmla="*/ 10 w 273"/>
                  <a:gd name="T87" fmla="*/ 6 h 44"/>
                  <a:gd name="T88" fmla="*/ 9 w 273"/>
                  <a:gd name="T89" fmla="*/ 6 h 44"/>
                  <a:gd name="T90" fmla="*/ 11 w 273"/>
                  <a:gd name="T91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3" h="44">
                    <a:moveTo>
                      <a:pt x="228" y="33"/>
                    </a:moveTo>
                    <a:lnTo>
                      <a:pt x="233" y="34"/>
                    </a:lnTo>
                    <a:lnTo>
                      <a:pt x="239" y="34"/>
                    </a:lnTo>
                    <a:lnTo>
                      <a:pt x="245" y="35"/>
                    </a:lnTo>
                    <a:lnTo>
                      <a:pt x="228" y="33"/>
                    </a:lnTo>
                    <a:close/>
                    <a:moveTo>
                      <a:pt x="23" y="0"/>
                    </a:moveTo>
                    <a:lnTo>
                      <a:pt x="36" y="1"/>
                    </a:lnTo>
                    <a:lnTo>
                      <a:pt x="38" y="3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6" y="5"/>
                    </a:lnTo>
                    <a:lnTo>
                      <a:pt x="33" y="4"/>
                    </a:lnTo>
                    <a:lnTo>
                      <a:pt x="31" y="4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9" y="6"/>
                    </a:lnTo>
                    <a:lnTo>
                      <a:pt x="22" y="8"/>
                    </a:lnTo>
                    <a:lnTo>
                      <a:pt x="26" y="8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6" y="5"/>
                    </a:lnTo>
                    <a:lnTo>
                      <a:pt x="39" y="6"/>
                    </a:lnTo>
                    <a:lnTo>
                      <a:pt x="42" y="6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50" y="9"/>
                    </a:lnTo>
                    <a:lnTo>
                      <a:pt x="60" y="10"/>
                    </a:lnTo>
                    <a:lnTo>
                      <a:pt x="70" y="11"/>
                    </a:lnTo>
                    <a:lnTo>
                      <a:pt x="77" y="11"/>
                    </a:lnTo>
                    <a:lnTo>
                      <a:pt x="83" y="11"/>
                    </a:lnTo>
                    <a:lnTo>
                      <a:pt x="87" y="12"/>
                    </a:lnTo>
                    <a:lnTo>
                      <a:pt x="89" y="12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8" y="15"/>
                    </a:lnTo>
                    <a:lnTo>
                      <a:pt x="88" y="16"/>
                    </a:lnTo>
                    <a:lnTo>
                      <a:pt x="89" y="16"/>
                    </a:lnTo>
                    <a:lnTo>
                      <a:pt x="90" y="17"/>
                    </a:lnTo>
                    <a:lnTo>
                      <a:pt x="94" y="17"/>
                    </a:lnTo>
                    <a:lnTo>
                      <a:pt x="106" y="12"/>
                    </a:lnTo>
                    <a:lnTo>
                      <a:pt x="139" y="17"/>
                    </a:lnTo>
                    <a:lnTo>
                      <a:pt x="151" y="18"/>
                    </a:lnTo>
                    <a:lnTo>
                      <a:pt x="157" y="17"/>
                    </a:lnTo>
                    <a:lnTo>
                      <a:pt x="160" y="16"/>
                    </a:lnTo>
                    <a:lnTo>
                      <a:pt x="160" y="15"/>
                    </a:lnTo>
                    <a:lnTo>
                      <a:pt x="160" y="12"/>
                    </a:lnTo>
                    <a:lnTo>
                      <a:pt x="161" y="11"/>
                    </a:lnTo>
                    <a:lnTo>
                      <a:pt x="165" y="10"/>
                    </a:lnTo>
                    <a:lnTo>
                      <a:pt x="173" y="9"/>
                    </a:lnTo>
                    <a:lnTo>
                      <a:pt x="186" y="10"/>
                    </a:lnTo>
                    <a:lnTo>
                      <a:pt x="185" y="11"/>
                    </a:lnTo>
                    <a:lnTo>
                      <a:pt x="190" y="15"/>
                    </a:lnTo>
                    <a:lnTo>
                      <a:pt x="199" y="18"/>
                    </a:lnTo>
                    <a:lnTo>
                      <a:pt x="211" y="22"/>
                    </a:lnTo>
                    <a:lnTo>
                      <a:pt x="224" y="25"/>
                    </a:lnTo>
                    <a:lnTo>
                      <a:pt x="212" y="23"/>
                    </a:lnTo>
                    <a:lnTo>
                      <a:pt x="195" y="23"/>
                    </a:lnTo>
                    <a:lnTo>
                      <a:pt x="179" y="21"/>
                    </a:lnTo>
                    <a:lnTo>
                      <a:pt x="163" y="18"/>
                    </a:lnTo>
                    <a:lnTo>
                      <a:pt x="168" y="21"/>
                    </a:lnTo>
                    <a:lnTo>
                      <a:pt x="169" y="22"/>
                    </a:lnTo>
                    <a:lnTo>
                      <a:pt x="166" y="22"/>
                    </a:lnTo>
                    <a:lnTo>
                      <a:pt x="160" y="21"/>
                    </a:lnTo>
                    <a:lnTo>
                      <a:pt x="152" y="21"/>
                    </a:lnTo>
                    <a:lnTo>
                      <a:pt x="145" y="20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9" y="22"/>
                    </a:lnTo>
                    <a:lnTo>
                      <a:pt x="155" y="22"/>
                    </a:lnTo>
                    <a:lnTo>
                      <a:pt x="174" y="25"/>
                    </a:lnTo>
                    <a:lnTo>
                      <a:pt x="193" y="27"/>
                    </a:lnTo>
                    <a:lnTo>
                      <a:pt x="186" y="27"/>
                    </a:lnTo>
                    <a:lnTo>
                      <a:pt x="200" y="28"/>
                    </a:lnTo>
                    <a:lnTo>
                      <a:pt x="213" y="28"/>
                    </a:lnTo>
                    <a:lnTo>
                      <a:pt x="228" y="29"/>
                    </a:lnTo>
                    <a:lnTo>
                      <a:pt x="245" y="32"/>
                    </a:lnTo>
                    <a:lnTo>
                      <a:pt x="250" y="33"/>
                    </a:lnTo>
                    <a:lnTo>
                      <a:pt x="252" y="33"/>
                    </a:lnTo>
                    <a:lnTo>
                      <a:pt x="253" y="34"/>
                    </a:lnTo>
                    <a:lnTo>
                      <a:pt x="255" y="34"/>
                    </a:lnTo>
                    <a:lnTo>
                      <a:pt x="255" y="35"/>
                    </a:lnTo>
                    <a:lnTo>
                      <a:pt x="253" y="35"/>
                    </a:lnTo>
                    <a:lnTo>
                      <a:pt x="252" y="37"/>
                    </a:lnTo>
                    <a:lnTo>
                      <a:pt x="262" y="37"/>
                    </a:lnTo>
                    <a:lnTo>
                      <a:pt x="269" y="38"/>
                    </a:lnTo>
                    <a:lnTo>
                      <a:pt x="273" y="38"/>
                    </a:lnTo>
                    <a:lnTo>
                      <a:pt x="262" y="44"/>
                    </a:lnTo>
                    <a:lnTo>
                      <a:pt x="234" y="40"/>
                    </a:lnTo>
                    <a:lnTo>
                      <a:pt x="211" y="37"/>
                    </a:lnTo>
                    <a:lnTo>
                      <a:pt x="190" y="33"/>
                    </a:lnTo>
                    <a:lnTo>
                      <a:pt x="169" y="31"/>
                    </a:lnTo>
                    <a:lnTo>
                      <a:pt x="144" y="27"/>
                    </a:lnTo>
                    <a:lnTo>
                      <a:pt x="144" y="27"/>
                    </a:lnTo>
                    <a:lnTo>
                      <a:pt x="144" y="26"/>
                    </a:lnTo>
                    <a:lnTo>
                      <a:pt x="145" y="26"/>
                    </a:lnTo>
                    <a:lnTo>
                      <a:pt x="146" y="26"/>
                    </a:lnTo>
                    <a:lnTo>
                      <a:pt x="148" y="26"/>
                    </a:lnTo>
                    <a:lnTo>
                      <a:pt x="150" y="26"/>
                    </a:lnTo>
                    <a:lnTo>
                      <a:pt x="128" y="23"/>
                    </a:lnTo>
                    <a:lnTo>
                      <a:pt x="105" y="21"/>
                    </a:lnTo>
                    <a:lnTo>
                      <a:pt x="82" y="18"/>
                    </a:lnTo>
                    <a:lnTo>
                      <a:pt x="61" y="16"/>
                    </a:lnTo>
                    <a:lnTo>
                      <a:pt x="44" y="16"/>
                    </a:lnTo>
                    <a:lnTo>
                      <a:pt x="38" y="15"/>
                    </a:lnTo>
                    <a:lnTo>
                      <a:pt x="31" y="14"/>
                    </a:lnTo>
                    <a:lnTo>
                      <a:pt x="23" y="12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7" y="9"/>
                    </a:lnTo>
                    <a:lnTo>
                      <a:pt x="9" y="9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8" name="Freeform 24"/>
              <p:cNvSpPr/>
              <p:nvPr/>
            </p:nvSpPr>
            <p:spPr bwMode="auto">
              <a:xfrm>
                <a:off x="7192963" y="1343025"/>
                <a:ext cx="0" cy="1588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3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9" name="Freeform 25"/>
              <p:cNvSpPr/>
              <p:nvPr/>
            </p:nvSpPr>
            <p:spPr bwMode="auto">
              <a:xfrm>
                <a:off x="6581776" y="833438"/>
                <a:ext cx="4763" cy="3175"/>
              </a:xfrm>
              <a:custGeom>
                <a:avLst/>
                <a:gdLst>
                  <a:gd name="T0" fmla="*/ 0 w 8"/>
                  <a:gd name="T1" fmla="*/ 0 h 4"/>
                  <a:gd name="T2" fmla="*/ 3 w 8"/>
                  <a:gd name="T3" fmla="*/ 1 h 4"/>
                  <a:gd name="T4" fmla="*/ 8 w 8"/>
                  <a:gd name="T5" fmla="*/ 4 h 4"/>
                  <a:gd name="T6" fmla="*/ 0 w 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3" y="1"/>
                    </a:lnTo>
                    <a:lnTo>
                      <a:pt x="8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0" name="Freeform 26"/>
              <p:cNvSpPr/>
              <p:nvPr/>
            </p:nvSpPr>
            <p:spPr bwMode="auto">
              <a:xfrm>
                <a:off x="6697663" y="866775"/>
                <a:ext cx="7938" cy="1588"/>
              </a:xfrm>
              <a:custGeom>
                <a:avLst/>
                <a:gdLst>
                  <a:gd name="T0" fmla="*/ 0 w 14"/>
                  <a:gd name="T1" fmla="*/ 0 h 5"/>
                  <a:gd name="T2" fmla="*/ 3 w 14"/>
                  <a:gd name="T3" fmla="*/ 1 h 5"/>
                  <a:gd name="T4" fmla="*/ 8 w 14"/>
                  <a:gd name="T5" fmla="*/ 4 h 5"/>
                  <a:gd name="T6" fmla="*/ 14 w 14"/>
                  <a:gd name="T7" fmla="*/ 5 h 5"/>
                  <a:gd name="T8" fmla="*/ 0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lnTo>
                      <a:pt x="3" y="1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1" name="Freeform 27"/>
              <p:cNvSpPr/>
              <p:nvPr/>
            </p:nvSpPr>
            <p:spPr bwMode="auto">
              <a:xfrm>
                <a:off x="7164388" y="1282700"/>
                <a:ext cx="1588" cy="1588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2" name="Freeform 28"/>
              <p:cNvSpPr/>
              <p:nvPr/>
            </p:nvSpPr>
            <p:spPr bwMode="auto">
              <a:xfrm>
                <a:off x="6905626" y="989013"/>
                <a:ext cx="3175" cy="3175"/>
              </a:xfrm>
              <a:custGeom>
                <a:avLst/>
                <a:gdLst>
                  <a:gd name="T0" fmla="*/ 0 w 6"/>
                  <a:gd name="T1" fmla="*/ 0 h 6"/>
                  <a:gd name="T2" fmla="*/ 2 w 6"/>
                  <a:gd name="T3" fmla="*/ 1 h 6"/>
                  <a:gd name="T4" fmla="*/ 4 w 6"/>
                  <a:gd name="T5" fmla="*/ 4 h 6"/>
                  <a:gd name="T6" fmla="*/ 5 w 6"/>
                  <a:gd name="T7" fmla="*/ 5 h 6"/>
                  <a:gd name="T8" fmla="*/ 6 w 6"/>
                  <a:gd name="T9" fmla="*/ 6 h 6"/>
                  <a:gd name="T10" fmla="*/ 2 w 6"/>
                  <a:gd name="T11" fmla="*/ 2 h 6"/>
                  <a:gd name="T12" fmla="*/ 0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2" y="1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3" name="Freeform 29"/>
              <p:cNvSpPr/>
              <p:nvPr/>
            </p:nvSpPr>
            <p:spPr bwMode="auto">
              <a:xfrm>
                <a:off x="6696076" y="866775"/>
                <a:ext cx="158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4" name="Freeform 30"/>
              <p:cNvSpPr/>
              <p:nvPr/>
            </p:nvSpPr>
            <p:spPr bwMode="auto">
              <a:xfrm>
                <a:off x="6530976" y="808038"/>
                <a:ext cx="3175" cy="1588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3 w 6"/>
                  <a:gd name="T5" fmla="*/ 1 h 1"/>
                  <a:gd name="T6" fmla="*/ 0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lnTo>
                      <a:pt x="6" y="1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5" name="Freeform 31"/>
              <p:cNvSpPr/>
              <p:nvPr/>
            </p:nvSpPr>
            <p:spPr bwMode="auto">
              <a:xfrm>
                <a:off x="6535738" y="819150"/>
                <a:ext cx="3175" cy="0"/>
              </a:xfrm>
              <a:custGeom>
                <a:avLst/>
                <a:gdLst>
                  <a:gd name="T0" fmla="*/ 0 w 6"/>
                  <a:gd name="T1" fmla="*/ 0 h 1"/>
                  <a:gd name="T2" fmla="*/ 2 w 6"/>
                  <a:gd name="T3" fmla="*/ 0 h 1"/>
                  <a:gd name="T4" fmla="*/ 6 w 6"/>
                  <a:gd name="T5" fmla="*/ 1 h 1"/>
                  <a:gd name="T6" fmla="*/ 0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lnTo>
                      <a:pt x="2" y="0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6" name="Freeform 32"/>
              <p:cNvSpPr/>
              <p:nvPr/>
            </p:nvSpPr>
            <p:spPr bwMode="auto">
              <a:xfrm>
                <a:off x="6354763" y="768350"/>
                <a:ext cx="6350" cy="0"/>
              </a:xfrm>
              <a:custGeom>
                <a:avLst/>
                <a:gdLst>
                  <a:gd name="T0" fmla="*/ 0 w 14"/>
                  <a:gd name="T1" fmla="*/ 0 h 1"/>
                  <a:gd name="T2" fmla="*/ 14 w 14"/>
                  <a:gd name="T3" fmla="*/ 1 h 1"/>
                  <a:gd name="T4" fmla="*/ 10 w 14"/>
                  <a:gd name="T5" fmla="*/ 1 h 1"/>
                  <a:gd name="T6" fmla="*/ 6 w 14"/>
                  <a:gd name="T7" fmla="*/ 1 h 1"/>
                  <a:gd name="T8" fmla="*/ 0 w 1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0" y="0"/>
                    </a:moveTo>
                    <a:lnTo>
                      <a:pt x="14" y="1"/>
                    </a:lnTo>
                    <a:lnTo>
                      <a:pt x="10" y="1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7" name="Freeform 33"/>
              <p:cNvSpPr/>
              <p:nvPr/>
            </p:nvSpPr>
            <p:spPr bwMode="auto">
              <a:xfrm>
                <a:off x="6519863" y="812800"/>
                <a:ext cx="1588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8" name="Freeform 34"/>
              <p:cNvSpPr/>
              <p:nvPr/>
            </p:nvSpPr>
            <p:spPr bwMode="auto">
              <a:xfrm>
                <a:off x="7199313" y="1389063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9" name="Freeform 35"/>
              <p:cNvSpPr/>
              <p:nvPr/>
            </p:nvSpPr>
            <p:spPr bwMode="auto">
              <a:xfrm>
                <a:off x="7208838" y="1403350"/>
                <a:ext cx="3175" cy="6350"/>
              </a:xfrm>
              <a:custGeom>
                <a:avLst/>
                <a:gdLst>
                  <a:gd name="T0" fmla="*/ 0 w 4"/>
                  <a:gd name="T1" fmla="*/ 0 h 11"/>
                  <a:gd name="T2" fmla="*/ 2 w 4"/>
                  <a:gd name="T3" fmla="*/ 5 h 11"/>
                  <a:gd name="T4" fmla="*/ 4 w 4"/>
                  <a:gd name="T5" fmla="*/ 11 h 11"/>
                  <a:gd name="T6" fmla="*/ 0 w 4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lnTo>
                      <a:pt x="2" y="5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0" name="Freeform 36"/>
              <p:cNvSpPr/>
              <p:nvPr/>
            </p:nvSpPr>
            <p:spPr bwMode="auto">
              <a:xfrm>
                <a:off x="6985001" y="1057275"/>
                <a:ext cx="4763" cy="4763"/>
              </a:xfrm>
              <a:custGeom>
                <a:avLst/>
                <a:gdLst>
                  <a:gd name="T0" fmla="*/ 0 w 8"/>
                  <a:gd name="T1" fmla="*/ 0 h 9"/>
                  <a:gd name="T2" fmla="*/ 4 w 8"/>
                  <a:gd name="T3" fmla="*/ 2 h 9"/>
                  <a:gd name="T4" fmla="*/ 7 w 8"/>
                  <a:gd name="T5" fmla="*/ 5 h 9"/>
                  <a:gd name="T6" fmla="*/ 8 w 8"/>
                  <a:gd name="T7" fmla="*/ 7 h 9"/>
                  <a:gd name="T8" fmla="*/ 8 w 8"/>
                  <a:gd name="T9" fmla="*/ 9 h 9"/>
                  <a:gd name="T10" fmla="*/ 8 w 8"/>
                  <a:gd name="T11" fmla="*/ 9 h 9"/>
                  <a:gd name="T12" fmla="*/ 6 w 8"/>
                  <a:gd name="T13" fmla="*/ 9 h 9"/>
                  <a:gd name="T14" fmla="*/ 4 w 8"/>
                  <a:gd name="T15" fmla="*/ 7 h 9"/>
                  <a:gd name="T16" fmla="*/ 4 w 8"/>
                  <a:gd name="T17" fmla="*/ 7 h 9"/>
                  <a:gd name="T18" fmla="*/ 4 w 8"/>
                  <a:gd name="T19" fmla="*/ 7 h 9"/>
                  <a:gd name="T20" fmla="*/ 4 w 8"/>
                  <a:gd name="T21" fmla="*/ 6 h 9"/>
                  <a:gd name="T22" fmla="*/ 3 w 8"/>
                  <a:gd name="T23" fmla="*/ 5 h 9"/>
                  <a:gd name="T24" fmla="*/ 2 w 8"/>
                  <a:gd name="T25" fmla="*/ 2 h 9"/>
                  <a:gd name="T26" fmla="*/ 1 w 8"/>
                  <a:gd name="T27" fmla="*/ 1 h 9"/>
                  <a:gd name="T28" fmla="*/ 0 w 8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4" y="2"/>
                    </a:lnTo>
                    <a:lnTo>
                      <a:pt x="7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1" name="Freeform 37"/>
              <p:cNvSpPr/>
              <p:nvPr/>
            </p:nvSpPr>
            <p:spPr bwMode="auto">
              <a:xfrm>
                <a:off x="7169151" y="1363663"/>
                <a:ext cx="1588" cy="3175"/>
              </a:xfrm>
              <a:custGeom>
                <a:avLst/>
                <a:gdLst>
                  <a:gd name="T0" fmla="*/ 0 w 5"/>
                  <a:gd name="T1" fmla="*/ 0 h 6"/>
                  <a:gd name="T2" fmla="*/ 2 w 5"/>
                  <a:gd name="T3" fmla="*/ 0 h 6"/>
                  <a:gd name="T4" fmla="*/ 2 w 5"/>
                  <a:gd name="T5" fmla="*/ 3 h 6"/>
                  <a:gd name="T6" fmla="*/ 4 w 5"/>
                  <a:gd name="T7" fmla="*/ 4 h 6"/>
                  <a:gd name="T8" fmla="*/ 5 w 5"/>
                  <a:gd name="T9" fmla="*/ 6 h 6"/>
                  <a:gd name="T10" fmla="*/ 3 w 5"/>
                  <a:gd name="T11" fmla="*/ 4 h 6"/>
                  <a:gd name="T12" fmla="*/ 0 w 5"/>
                  <a:gd name="T13" fmla="*/ 0 h 6"/>
                  <a:gd name="T14" fmla="*/ 0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2" name="Freeform 38"/>
              <p:cNvSpPr/>
              <p:nvPr/>
            </p:nvSpPr>
            <p:spPr bwMode="auto">
              <a:xfrm>
                <a:off x="6929438" y="1046163"/>
                <a:ext cx="1588" cy="1588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2 h 4"/>
                  <a:gd name="T4" fmla="*/ 2 w 2"/>
                  <a:gd name="T5" fmla="*/ 4 h 4"/>
                  <a:gd name="T6" fmla="*/ 1 w 2"/>
                  <a:gd name="T7" fmla="*/ 2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3" name="Freeform 39"/>
              <p:cNvSpPr/>
              <p:nvPr/>
            </p:nvSpPr>
            <p:spPr bwMode="auto">
              <a:xfrm>
                <a:off x="7208838" y="1385888"/>
                <a:ext cx="20638" cy="53975"/>
              </a:xfrm>
              <a:custGeom>
                <a:avLst/>
                <a:gdLst>
                  <a:gd name="T0" fmla="*/ 14 w 40"/>
                  <a:gd name="T1" fmla="*/ 28 h 102"/>
                  <a:gd name="T2" fmla="*/ 39 w 40"/>
                  <a:gd name="T3" fmla="*/ 96 h 102"/>
                  <a:gd name="T4" fmla="*/ 40 w 40"/>
                  <a:gd name="T5" fmla="*/ 102 h 102"/>
                  <a:gd name="T6" fmla="*/ 40 w 40"/>
                  <a:gd name="T7" fmla="*/ 102 h 102"/>
                  <a:gd name="T8" fmla="*/ 37 w 40"/>
                  <a:gd name="T9" fmla="*/ 101 h 102"/>
                  <a:gd name="T10" fmla="*/ 36 w 40"/>
                  <a:gd name="T11" fmla="*/ 97 h 102"/>
                  <a:gd name="T12" fmla="*/ 35 w 40"/>
                  <a:gd name="T13" fmla="*/ 95 h 102"/>
                  <a:gd name="T14" fmla="*/ 34 w 40"/>
                  <a:gd name="T15" fmla="*/ 96 h 102"/>
                  <a:gd name="T16" fmla="*/ 33 w 40"/>
                  <a:gd name="T17" fmla="*/ 91 h 102"/>
                  <a:gd name="T18" fmla="*/ 28 w 40"/>
                  <a:gd name="T19" fmla="*/ 79 h 102"/>
                  <a:gd name="T20" fmla="*/ 30 w 40"/>
                  <a:gd name="T21" fmla="*/ 91 h 102"/>
                  <a:gd name="T22" fmla="*/ 33 w 40"/>
                  <a:gd name="T23" fmla="*/ 101 h 102"/>
                  <a:gd name="T24" fmla="*/ 31 w 40"/>
                  <a:gd name="T25" fmla="*/ 99 h 102"/>
                  <a:gd name="T26" fmla="*/ 30 w 40"/>
                  <a:gd name="T27" fmla="*/ 97 h 102"/>
                  <a:gd name="T28" fmla="*/ 29 w 40"/>
                  <a:gd name="T29" fmla="*/ 97 h 102"/>
                  <a:gd name="T30" fmla="*/ 29 w 40"/>
                  <a:gd name="T31" fmla="*/ 99 h 102"/>
                  <a:gd name="T32" fmla="*/ 24 w 40"/>
                  <a:gd name="T33" fmla="*/ 81 h 102"/>
                  <a:gd name="T34" fmla="*/ 18 w 40"/>
                  <a:gd name="T35" fmla="*/ 65 h 102"/>
                  <a:gd name="T36" fmla="*/ 17 w 40"/>
                  <a:gd name="T37" fmla="*/ 68 h 102"/>
                  <a:gd name="T38" fmla="*/ 18 w 40"/>
                  <a:gd name="T39" fmla="*/ 76 h 102"/>
                  <a:gd name="T40" fmla="*/ 19 w 40"/>
                  <a:gd name="T41" fmla="*/ 79 h 102"/>
                  <a:gd name="T42" fmla="*/ 18 w 40"/>
                  <a:gd name="T43" fmla="*/ 78 h 102"/>
                  <a:gd name="T44" fmla="*/ 16 w 40"/>
                  <a:gd name="T45" fmla="*/ 74 h 102"/>
                  <a:gd name="T46" fmla="*/ 14 w 40"/>
                  <a:gd name="T47" fmla="*/ 69 h 102"/>
                  <a:gd name="T48" fmla="*/ 12 w 40"/>
                  <a:gd name="T49" fmla="*/ 63 h 102"/>
                  <a:gd name="T50" fmla="*/ 9 w 40"/>
                  <a:gd name="T51" fmla="*/ 58 h 102"/>
                  <a:gd name="T52" fmla="*/ 7 w 40"/>
                  <a:gd name="T53" fmla="*/ 55 h 102"/>
                  <a:gd name="T54" fmla="*/ 7 w 40"/>
                  <a:gd name="T55" fmla="*/ 52 h 102"/>
                  <a:gd name="T56" fmla="*/ 6 w 40"/>
                  <a:gd name="T57" fmla="*/ 47 h 102"/>
                  <a:gd name="T58" fmla="*/ 7 w 40"/>
                  <a:gd name="T59" fmla="*/ 48 h 102"/>
                  <a:gd name="T60" fmla="*/ 9 w 40"/>
                  <a:gd name="T61" fmla="*/ 57 h 102"/>
                  <a:gd name="T62" fmla="*/ 12 w 40"/>
                  <a:gd name="T63" fmla="*/ 63 h 102"/>
                  <a:gd name="T64" fmla="*/ 13 w 40"/>
                  <a:gd name="T65" fmla="*/ 64 h 102"/>
                  <a:gd name="T66" fmla="*/ 14 w 40"/>
                  <a:gd name="T67" fmla="*/ 62 h 102"/>
                  <a:gd name="T68" fmla="*/ 13 w 40"/>
                  <a:gd name="T69" fmla="*/ 53 h 102"/>
                  <a:gd name="T70" fmla="*/ 6 w 40"/>
                  <a:gd name="T71" fmla="*/ 24 h 102"/>
                  <a:gd name="T72" fmla="*/ 16 w 40"/>
                  <a:gd name="T73" fmla="*/ 61 h 102"/>
                  <a:gd name="T74" fmla="*/ 17 w 40"/>
                  <a:gd name="T75" fmla="*/ 47 h 102"/>
                  <a:gd name="T76" fmla="*/ 1 w 40"/>
                  <a:gd name="T7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0" h="102">
                    <a:moveTo>
                      <a:pt x="1" y="0"/>
                    </a:moveTo>
                    <a:lnTo>
                      <a:pt x="14" y="28"/>
                    </a:lnTo>
                    <a:lnTo>
                      <a:pt x="28" y="58"/>
                    </a:lnTo>
                    <a:lnTo>
                      <a:pt x="39" y="96"/>
                    </a:lnTo>
                    <a:lnTo>
                      <a:pt x="40" y="99"/>
                    </a:lnTo>
                    <a:lnTo>
                      <a:pt x="40" y="102"/>
                    </a:lnTo>
                    <a:lnTo>
                      <a:pt x="40" y="102"/>
                    </a:lnTo>
                    <a:lnTo>
                      <a:pt x="40" y="102"/>
                    </a:lnTo>
                    <a:lnTo>
                      <a:pt x="39" y="102"/>
                    </a:lnTo>
                    <a:lnTo>
                      <a:pt x="37" y="101"/>
                    </a:lnTo>
                    <a:lnTo>
                      <a:pt x="37" y="98"/>
                    </a:lnTo>
                    <a:lnTo>
                      <a:pt x="36" y="97"/>
                    </a:lnTo>
                    <a:lnTo>
                      <a:pt x="36" y="96"/>
                    </a:lnTo>
                    <a:lnTo>
                      <a:pt x="35" y="95"/>
                    </a:lnTo>
                    <a:lnTo>
                      <a:pt x="35" y="96"/>
                    </a:lnTo>
                    <a:lnTo>
                      <a:pt x="34" y="96"/>
                    </a:lnTo>
                    <a:lnTo>
                      <a:pt x="35" y="99"/>
                    </a:lnTo>
                    <a:lnTo>
                      <a:pt x="33" y="91"/>
                    </a:lnTo>
                    <a:lnTo>
                      <a:pt x="30" y="82"/>
                    </a:lnTo>
                    <a:lnTo>
                      <a:pt x="28" y="79"/>
                    </a:lnTo>
                    <a:lnTo>
                      <a:pt x="27" y="79"/>
                    </a:lnTo>
                    <a:lnTo>
                      <a:pt x="30" y="91"/>
                    </a:lnTo>
                    <a:lnTo>
                      <a:pt x="34" y="99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31" y="99"/>
                    </a:lnTo>
                    <a:lnTo>
                      <a:pt x="31" y="98"/>
                    </a:lnTo>
                    <a:lnTo>
                      <a:pt x="30" y="97"/>
                    </a:lnTo>
                    <a:lnTo>
                      <a:pt x="29" y="97"/>
                    </a:lnTo>
                    <a:lnTo>
                      <a:pt x="29" y="97"/>
                    </a:lnTo>
                    <a:lnTo>
                      <a:pt x="29" y="97"/>
                    </a:lnTo>
                    <a:lnTo>
                      <a:pt x="29" y="99"/>
                    </a:lnTo>
                    <a:lnTo>
                      <a:pt x="27" y="91"/>
                    </a:lnTo>
                    <a:lnTo>
                      <a:pt x="24" y="81"/>
                    </a:lnTo>
                    <a:lnTo>
                      <a:pt x="20" y="73"/>
                    </a:lnTo>
                    <a:lnTo>
                      <a:pt x="18" y="65"/>
                    </a:lnTo>
                    <a:lnTo>
                      <a:pt x="16" y="62"/>
                    </a:lnTo>
                    <a:lnTo>
                      <a:pt x="17" y="68"/>
                    </a:lnTo>
                    <a:lnTo>
                      <a:pt x="18" y="73"/>
                    </a:lnTo>
                    <a:lnTo>
                      <a:pt x="18" y="76"/>
                    </a:lnTo>
                    <a:lnTo>
                      <a:pt x="19" y="78"/>
                    </a:lnTo>
                    <a:lnTo>
                      <a:pt x="19" y="79"/>
                    </a:lnTo>
                    <a:lnTo>
                      <a:pt x="18" y="79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6" y="74"/>
                    </a:lnTo>
                    <a:lnTo>
                      <a:pt x="16" y="72"/>
                    </a:lnTo>
                    <a:lnTo>
                      <a:pt x="14" y="69"/>
                    </a:lnTo>
                    <a:lnTo>
                      <a:pt x="13" y="65"/>
                    </a:lnTo>
                    <a:lnTo>
                      <a:pt x="12" y="63"/>
                    </a:lnTo>
                    <a:lnTo>
                      <a:pt x="11" y="61"/>
                    </a:lnTo>
                    <a:lnTo>
                      <a:pt x="9" y="58"/>
                    </a:lnTo>
                    <a:lnTo>
                      <a:pt x="8" y="56"/>
                    </a:lnTo>
                    <a:lnTo>
                      <a:pt x="7" y="55"/>
                    </a:lnTo>
                    <a:lnTo>
                      <a:pt x="7" y="53"/>
                    </a:lnTo>
                    <a:lnTo>
                      <a:pt x="7" y="52"/>
                    </a:lnTo>
                    <a:lnTo>
                      <a:pt x="7" y="50"/>
                    </a:lnTo>
                    <a:lnTo>
                      <a:pt x="6" y="47"/>
                    </a:lnTo>
                    <a:lnTo>
                      <a:pt x="5" y="44"/>
                    </a:lnTo>
                    <a:lnTo>
                      <a:pt x="7" y="48"/>
                    </a:lnTo>
                    <a:lnTo>
                      <a:pt x="8" y="53"/>
                    </a:lnTo>
                    <a:lnTo>
                      <a:pt x="9" y="57"/>
                    </a:lnTo>
                    <a:lnTo>
                      <a:pt x="11" y="61"/>
                    </a:lnTo>
                    <a:lnTo>
                      <a:pt x="12" y="63"/>
                    </a:lnTo>
                    <a:lnTo>
                      <a:pt x="13" y="64"/>
                    </a:lnTo>
                    <a:lnTo>
                      <a:pt x="13" y="64"/>
                    </a:lnTo>
                    <a:lnTo>
                      <a:pt x="14" y="64"/>
                    </a:lnTo>
                    <a:lnTo>
                      <a:pt x="14" y="62"/>
                    </a:lnTo>
                    <a:lnTo>
                      <a:pt x="13" y="58"/>
                    </a:lnTo>
                    <a:lnTo>
                      <a:pt x="13" y="53"/>
                    </a:lnTo>
                    <a:lnTo>
                      <a:pt x="0" y="5"/>
                    </a:lnTo>
                    <a:lnTo>
                      <a:pt x="6" y="24"/>
                    </a:lnTo>
                    <a:lnTo>
                      <a:pt x="12" y="41"/>
                    </a:lnTo>
                    <a:lnTo>
                      <a:pt x="16" y="61"/>
                    </a:lnTo>
                    <a:lnTo>
                      <a:pt x="22" y="68"/>
                    </a:lnTo>
                    <a:lnTo>
                      <a:pt x="17" y="47"/>
                    </a:lnTo>
                    <a:lnTo>
                      <a:pt x="9" y="2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4" name="Freeform 40"/>
              <p:cNvSpPr/>
              <p:nvPr/>
            </p:nvSpPr>
            <p:spPr bwMode="auto">
              <a:xfrm>
                <a:off x="7189788" y="1403350"/>
                <a:ext cx="1588" cy="15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5" name="Freeform 41"/>
              <p:cNvSpPr/>
              <p:nvPr/>
            </p:nvSpPr>
            <p:spPr bwMode="auto">
              <a:xfrm>
                <a:off x="6351588" y="809625"/>
                <a:ext cx="3175" cy="0"/>
              </a:xfrm>
              <a:custGeom>
                <a:avLst/>
                <a:gdLst>
                  <a:gd name="T0" fmla="*/ 5 w 5"/>
                  <a:gd name="T1" fmla="*/ 5 w 5"/>
                  <a:gd name="T2" fmla="*/ 4 w 5"/>
                  <a:gd name="T3" fmla="*/ 0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6" name="Rectangle 42"/>
              <p:cNvSpPr>
                <a:spLocks noChangeArrowheads="1"/>
              </p:cNvSpPr>
              <p:nvPr/>
            </p:nvSpPr>
            <p:spPr bwMode="auto">
              <a:xfrm>
                <a:off x="7194551" y="1385888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7" name="Rectangle 43"/>
              <p:cNvSpPr>
                <a:spLocks noChangeArrowheads="1"/>
              </p:cNvSpPr>
              <p:nvPr/>
            </p:nvSpPr>
            <p:spPr bwMode="auto">
              <a:xfrm>
                <a:off x="6407151" y="8223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8" name="Freeform 44"/>
              <p:cNvSpPr/>
              <p:nvPr/>
            </p:nvSpPr>
            <p:spPr bwMode="auto">
              <a:xfrm>
                <a:off x="6430963" y="781050"/>
                <a:ext cx="1588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9" name="Freeform 45"/>
              <p:cNvSpPr/>
              <p:nvPr/>
            </p:nvSpPr>
            <p:spPr bwMode="auto">
              <a:xfrm>
                <a:off x="6407151" y="82232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0" name="Freeform 46"/>
              <p:cNvSpPr/>
              <p:nvPr/>
            </p:nvSpPr>
            <p:spPr bwMode="auto">
              <a:xfrm>
                <a:off x="6659563" y="892175"/>
                <a:ext cx="3175" cy="1588"/>
              </a:xfrm>
              <a:custGeom>
                <a:avLst/>
                <a:gdLst>
                  <a:gd name="T0" fmla="*/ 1 w 4"/>
                  <a:gd name="T1" fmla="*/ 0 h 2"/>
                  <a:gd name="T2" fmla="*/ 3 w 4"/>
                  <a:gd name="T3" fmla="*/ 1 h 2"/>
                  <a:gd name="T4" fmla="*/ 4 w 4"/>
                  <a:gd name="T5" fmla="*/ 2 h 2"/>
                  <a:gd name="T6" fmla="*/ 4 w 4"/>
                  <a:gd name="T7" fmla="*/ 2 h 2"/>
                  <a:gd name="T8" fmla="*/ 1 w 4"/>
                  <a:gd name="T9" fmla="*/ 1 h 2"/>
                  <a:gd name="T10" fmla="*/ 0 w 4"/>
                  <a:gd name="T11" fmla="*/ 1 h 2"/>
                  <a:gd name="T12" fmla="*/ 0 w 4"/>
                  <a:gd name="T13" fmla="*/ 0 h 2"/>
                  <a:gd name="T14" fmla="*/ 1 w 4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3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1" name="Freeform 47"/>
              <p:cNvSpPr/>
              <p:nvPr/>
            </p:nvSpPr>
            <p:spPr bwMode="auto">
              <a:xfrm>
                <a:off x="6977063" y="1038225"/>
                <a:ext cx="4763" cy="4763"/>
              </a:xfrm>
              <a:custGeom>
                <a:avLst/>
                <a:gdLst>
                  <a:gd name="T0" fmla="*/ 0 w 9"/>
                  <a:gd name="T1" fmla="*/ 0 h 9"/>
                  <a:gd name="T2" fmla="*/ 2 w 9"/>
                  <a:gd name="T3" fmla="*/ 3 h 9"/>
                  <a:gd name="T4" fmla="*/ 6 w 9"/>
                  <a:gd name="T5" fmla="*/ 5 h 9"/>
                  <a:gd name="T6" fmla="*/ 9 w 9"/>
                  <a:gd name="T7" fmla="*/ 9 h 9"/>
                  <a:gd name="T8" fmla="*/ 5 w 9"/>
                  <a:gd name="T9" fmla="*/ 4 h 9"/>
                  <a:gd name="T10" fmla="*/ 0 w 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2" y="3"/>
                    </a:lnTo>
                    <a:lnTo>
                      <a:pt x="6" y="5"/>
                    </a:lnTo>
                    <a:lnTo>
                      <a:pt x="9" y="9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2" name="Freeform 48"/>
              <p:cNvSpPr/>
              <p:nvPr/>
            </p:nvSpPr>
            <p:spPr bwMode="auto">
              <a:xfrm>
                <a:off x="6403976" y="822325"/>
                <a:ext cx="3175" cy="0"/>
              </a:xfrm>
              <a:custGeom>
                <a:avLst/>
                <a:gdLst>
                  <a:gd name="T0" fmla="*/ 5 w 5"/>
                  <a:gd name="T1" fmla="*/ 2 w 5"/>
                  <a:gd name="T2" fmla="*/ 0 w 5"/>
                  <a:gd name="T3" fmla="*/ 2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3" name="Freeform 49"/>
              <p:cNvSpPr/>
              <p:nvPr/>
            </p:nvSpPr>
            <p:spPr bwMode="auto">
              <a:xfrm>
                <a:off x="6737351" y="915988"/>
                <a:ext cx="1588" cy="0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2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4" name="Freeform 50"/>
              <p:cNvSpPr/>
              <p:nvPr/>
            </p:nvSpPr>
            <p:spPr bwMode="auto">
              <a:xfrm>
                <a:off x="6731001" y="909638"/>
                <a:ext cx="57150" cy="31750"/>
              </a:xfrm>
              <a:custGeom>
                <a:avLst/>
                <a:gdLst>
                  <a:gd name="T0" fmla="*/ 0 w 108"/>
                  <a:gd name="T1" fmla="*/ 0 h 59"/>
                  <a:gd name="T2" fmla="*/ 28 w 108"/>
                  <a:gd name="T3" fmla="*/ 12 h 59"/>
                  <a:gd name="T4" fmla="*/ 31 w 108"/>
                  <a:gd name="T5" fmla="*/ 14 h 59"/>
                  <a:gd name="T6" fmla="*/ 32 w 108"/>
                  <a:gd name="T7" fmla="*/ 14 h 59"/>
                  <a:gd name="T8" fmla="*/ 32 w 108"/>
                  <a:gd name="T9" fmla="*/ 15 h 59"/>
                  <a:gd name="T10" fmla="*/ 32 w 108"/>
                  <a:gd name="T11" fmla="*/ 15 h 59"/>
                  <a:gd name="T12" fmla="*/ 31 w 108"/>
                  <a:gd name="T13" fmla="*/ 15 h 59"/>
                  <a:gd name="T14" fmla="*/ 31 w 108"/>
                  <a:gd name="T15" fmla="*/ 15 h 59"/>
                  <a:gd name="T16" fmla="*/ 29 w 108"/>
                  <a:gd name="T17" fmla="*/ 17 h 59"/>
                  <a:gd name="T18" fmla="*/ 31 w 108"/>
                  <a:gd name="T19" fmla="*/ 17 h 59"/>
                  <a:gd name="T20" fmla="*/ 32 w 108"/>
                  <a:gd name="T21" fmla="*/ 18 h 59"/>
                  <a:gd name="T22" fmla="*/ 34 w 108"/>
                  <a:gd name="T23" fmla="*/ 20 h 59"/>
                  <a:gd name="T24" fmla="*/ 38 w 108"/>
                  <a:gd name="T25" fmla="*/ 21 h 59"/>
                  <a:gd name="T26" fmla="*/ 42 w 108"/>
                  <a:gd name="T27" fmla="*/ 23 h 59"/>
                  <a:gd name="T28" fmla="*/ 44 w 108"/>
                  <a:gd name="T29" fmla="*/ 24 h 59"/>
                  <a:gd name="T30" fmla="*/ 48 w 108"/>
                  <a:gd name="T31" fmla="*/ 25 h 59"/>
                  <a:gd name="T32" fmla="*/ 50 w 108"/>
                  <a:gd name="T33" fmla="*/ 26 h 59"/>
                  <a:gd name="T34" fmla="*/ 52 w 108"/>
                  <a:gd name="T35" fmla="*/ 26 h 59"/>
                  <a:gd name="T36" fmla="*/ 54 w 108"/>
                  <a:gd name="T37" fmla="*/ 26 h 59"/>
                  <a:gd name="T38" fmla="*/ 55 w 108"/>
                  <a:gd name="T39" fmla="*/ 26 h 59"/>
                  <a:gd name="T40" fmla="*/ 55 w 108"/>
                  <a:gd name="T41" fmla="*/ 26 h 59"/>
                  <a:gd name="T42" fmla="*/ 54 w 108"/>
                  <a:gd name="T43" fmla="*/ 25 h 59"/>
                  <a:gd name="T44" fmla="*/ 51 w 108"/>
                  <a:gd name="T45" fmla="*/ 23 h 59"/>
                  <a:gd name="T46" fmla="*/ 48 w 108"/>
                  <a:gd name="T47" fmla="*/ 20 h 59"/>
                  <a:gd name="T48" fmla="*/ 54 w 108"/>
                  <a:gd name="T49" fmla="*/ 24 h 59"/>
                  <a:gd name="T50" fmla="*/ 62 w 108"/>
                  <a:gd name="T51" fmla="*/ 29 h 59"/>
                  <a:gd name="T52" fmla="*/ 72 w 108"/>
                  <a:gd name="T53" fmla="*/ 35 h 59"/>
                  <a:gd name="T54" fmla="*/ 82 w 108"/>
                  <a:gd name="T55" fmla="*/ 40 h 59"/>
                  <a:gd name="T56" fmla="*/ 82 w 108"/>
                  <a:gd name="T57" fmla="*/ 41 h 59"/>
                  <a:gd name="T58" fmla="*/ 85 w 108"/>
                  <a:gd name="T59" fmla="*/ 43 h 59"/>
                  <a:gd name="T60" fmla="*/ 91 w 108"/>
                  <a:gd name="T61" fmla="*/ 48 h 59"/>
                  <a:gd name="T62" fmla="*/ 97 w 108"/>
                  <a:gd name="T63" fmla="*/ 53 h 59"/>
                  <a:gd name="T64" fmla="*/ 105 w 108"/>
                  <a:gd name="T65" fmla="*/ 57 h 59"/>
                  <a:gd name="T66" fmla="*/ 108 w 108"/>
                  <a:gd name="T67" fmla="*/ 59 h 59"/>
                  <a:gd name="T68" fmla="*/ 105 w 108"/>
                  <a:gd name="T69" fmla="*/ 59 h 59"/>
                  <a:gd name="T70" fmla="*/ 96 w 108"/>
                  <a:gd name="T71" fmla="*/ 55 h 59"/>
                  <a:gd name="T72" fmla="*/ 88 w 108"/>
                  <a:gd name="T73" fmla="*/ 52 h 59"/>
                  <a:gd name="T74" fmla="*/ 77 w 108"/>
                  <a:gd name="T75" fmla="*/ 46 h 59"/>
                  <a:gd name="T76" fmla="*/ 66 w 108"/>
                  <a:gd name="T77" fmla="*/ 41 h 59"/>
                  <a:gd name="T78" fmla="*/ 57 w 108"/>
                  <a:gd name="T79" fmla="*/ 37 h 59"/>
                  <a:gd name="T80" fmla="*/ 59 w 108"/>
                  <a:gd name="T81" fmla="*/ 37 h 59"/>
                  <a:gd name="T82" fmla="*/ 61 w 108"/>
                  <a:gd name="T83" fmla="*/ 37 h 59"/>
                  <a:gd name="T84" fmla="*/ 50 w 108"/>
                  <a:gd name="T85" fmla="*/ 32 h 59"/>
                  <a:gd name="T86" fmla="*/ 43 w 108"/>
                  <a:gd name="T87" fmla="*/ 29 h 59"/>
                  <a:gd name="T88" fmla="*/ 40 w 108"/>
                  <a:gd name="T89" fmla="*/ 26 h 59"/>
                  <a:gd name="T90" fmla="*/ 39 w 108"/>
                  <a:gd name="T91" fmla="*/ 25 h 59"/>
                  <a:gd name="T92" fmla="*/ 39 w 108"/>
                  <a:gd name="T93" fmla="*/ 24 h 59"/>
                  <a:gd name="T94" fmla="*/ 38 w 108"/>
                  <a:gd name="T95" fmla="*/ 23 h 59"/>
                  <a:gd name="T96" fmla="*/ 35 w 108"/>
                  <a:gd name="T97" fmla="*/ 20 h 59"/>
                  <a:gd name="T98" fmla="*/ 28 w 108"/>
                  <a:gd name="T99" fmla="*/ 18 h 59"/>
                  <a:gd name="T100" fmla="*/ 18 w 108"/>
                  <a:gd name="T101" fmla="*/ 13 h 59"/>
                  <a:gd name="T102" fmla="*/ 15 w 108"/>
                  <a:gd name="T103" fmla="*/ 12 h 59"/>
                  <a:gd name="T104" fmla="*/ 24 w 108"/>
                  <a:gd name="T105" fmla="*/ 12 h 59"/>
                  <a:gd name="T106" fmla="*/ 0 w 108"/>
                  <a:gd name="T10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59">
                    <a:moveTo>
                      <a:pt x="0" y="0"/>
                    </a:moveTo>
                    <a:lnTo>
                      <a:pt x="28" y="12"/>
                    </a:lnTo>
                    <a:lnTo>
                      <a:pt x="31" y="14"/>
                    </a:lnTo>
                    <a:lnTo>
                      <a:pt x="32" y="14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2" y="18"/>
                    </a:lnTo>
                    <a:lnTo>
                      <a:pt x="34" y="20"/>
                    </a:lnTo>
                    <a:lnTo>
                      <a:pt x="38" y="21"/>
                    </a:lnTo>
                    <a:lnTo>
                      <a:pt x="42" y="23"/>
                    </a:lnTo>
                    <a:lnTo>
                      <a:pt x="44" y="24"/>
                    </a:lnTo>
                    <a:lnTo>
                      <a:pt x="48" y="25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4" y="25"/>
                    </a:lnTo>
                    <a:lnTo>
                      <a:pt x="51" y="23"/>
                    </a:lnTo>
                    <a:lnTo>
                      <a:pt x="48" y="20"/>
                    </a:lnTo>
                    <a:lnTo>
                      <a:pt x="54" y="24"/>
                    </a:lnTo>
                    <a:lnTo>
                      <a:pt x="62" y="29"/>
                    </a:lnTo>
                    <a:lnTo>
                      <a:pt x="72" y="35"/>
                    </a:lnTo>
                    <a:lnTo>
                      <a:pt x="82" y="40"/>
                    </a:lnTo>
                    <a:lnTo>
                      <a:pt x="82" y="41"/>
                    </a:lnTo>
                    <a:lnTo>
                      <a:pt x="85" y="43"/>
                    </a:lnTo>
                    <a:lnTo>
                      <a:pt x="91" y="48"/>
                    </a:lnTo>
                    <a:lnTo>
                      <a:pt x="97" y="53"/>
                    </a:lnTo>
                    <a:lnTo>
                      <a:pt x="105" y="57"/>
                    </a:lnTo>
                    <a:lnTo>
                      <a:pt x="108" y="59"/>
                    </a:lnTo>
                    <a:lnTo>
                      <a:pt x="105" y="59"/>
                    </a:lnTo>
                    <a:lnTo>
                      <a:pt x="96" y="55"/>
                    </a:lnTo>
                    <a:lnTo>
                      <a:pt x="88" y="52"/>
                    </a:lnTo>
                    <a:lnTo>
                      <a:pt x="77" y="46"/>
                    </a:lnTo>
                    <a:lnTo>
                      <a:pt x="66" y="41"/>
                    </a:lnTo>
                    <a:lnTo>
                      <a:pt x="57" y="37"/>
                    </a:lnTo>
                    <a:lnTo>
                      <a:pt x="59" y="37"/>
                    </a:lnTo>
                    <a:lnTo>
                      <a:pt x="61" y="37"/>
                    </a:lnTo>
                    <a:lnTo>
                      <a:pt x="50" y="32"/>
                    </a:lnTo>
                    <a:lnTo>
                      <a:pt x="43" y="29"/>
                    </a:lnTo>
                    <a:lnTo>
                      <a:pt x="40" y="26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8" y="23"/>
                    </a:lnTo>
                    <a:lnTo>
                      <a:pt x="35" y="20"/>
                    </a:lnTo>
                    <a:lnTo>
                      <a:pt x="28" y="18"/>
                    </a:lnTo>
                    <a:lnTo>
                      <a:pt x="18" y="13"/>
                    </a:lnTo>
                    <a:lnTo>
                      <a:pt x="15" y="12"/>
                    </a:lnTo>
                    <a:lnTo>
                      <a:pt x="24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5" name="Freeform 51"/>
              <p:cNvSpPr/>
              <p:nvPr/>
            </p:nvSpPr>
            <p:spPr bwMode="auto">
              <a:xfrm>
                <a:off x="6757988" y="928688"/>
                <a:ext cx="3175" cy="1588"/>
              </a:xfrm>
              <a:custGeom>
                <a:avLst/>
                <a:gdLst>
                  <a:gd name="T0" fmla="*/ 0 w 7"/>
                  <a:gd name="T1" fmla="*/ 0 h 2"/>
                  <a:gd name="T2" fmla="*/ 4 w 7"/>
                  <a:gd name="T3" fmla="*/ 0 h 2"/>
                  <a:gd name="T4" fmla="*/ 7 w 7"/>
                  <a:gd name="T5" fmla="*/ 2 h 2"/>
                  <a:gd name="T6" fmla="*/ 5 w 7"/>
                  <a:gd name="T7" fmla="*/ 1 h 2"/>
                  <a:gd name="T8" fmla="*/ 4 w 7"/>
                  <a:gd name="T9" fmla="*/ 1 h 2"/>
                  <a:gd name="T10" fmla="*/ 0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6" name="Freeform 52"/>
              <p:cNvSpPr/>
              <p:nvPr/>
            </p:nvSpPr>
            <p:spPr bwMode="auto">
              <a:xfrm>
                <a:off x="6180138" y="765175"/>
                <a:ext cx="12700" cy="3175"/>
              </a:xfrm>
              <a:custGeom>
                <a:avLst/>
                <a:gdLst>
                  <a:gd name="T0" fmla="*/ 3 w 26"/>
                  <a:gd name="T1" fmla="*/ 0 h 5"/>
                  <a:gd name="T2" fmla="*/ 26 w 26"/>
                  <a:gd name="T3" fmla="*/ 4 h 5"/>
                  <a:gd name="T4" fmla="*/ 24 w 26"/>
                  <a:gd name="T5" fmla="*/ 5 h 5"/>
                  <a:gd name="T6" fmla="*/ 17 w 26"/>
                  <a:gd name="T7" fmla="*/ 5 h 5"/>
                  <a:gd name="T8" fmla="*/ 10 w 26"/>
                  <a:gd name="T9" fmla="*/ 3 h 5"/>
                  <a:gd name="T10" fmla="*/ 3 w 26"/>
                  <a:gd name="T11" fmla="*/ 2 h 5"/>
                  <a:gd name="T12" fmla="*/ 0 w 26"/>
                  <a:gd name="T13" fmla="*/ 0 h 5"/>
                  <a:gd name="T14" fmla="*/ 3 w 26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5">
                    <a:moveTo>
                      <a:pt x="3" y="0"/>
                    </a:moveTo>
                    <a:lnTo>
                      <a:pt x="26" y="4"/>
                    </a:lnTo>
                    <a:lnTo>
                      <a:pt x="24" y="5"/>
                    </a:lnTo>
                    <a:lnTo>
                      <a:pt x="17" y="5"/>
                    </a:lnTo>
                    <a:lnTo>
                      <a:pt x="10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7" name="Freeform 53"/>
              <p:cNvSpPr/>
              <p:nvPr/>
            </p:nvSpPr>
            <p:spPr bwMode="auto">
              <a:xfrm>
                <a:off x="7046913" y="1133475"/>
                <a:ext cx="3175" cy="4763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7 w 7"/>
                  <a:gd name="T5" fmla="*/ 8 h 8"/>
                  <a:gd name="T6" fmla="*/ 5 w 7"/>
                  <a:gd name="T7" fmla="*/ 6 h 8"/>
                  <a:gd name="T8" fmla="*/ 3 w 7"/>
                  <a:gd name="T9" fmla="*/ 4 h 8"/>
                  <a:gd name="T10" fmla="*/ 1 w 7"/>
                  <a:gd name="T11" fmla="*/ 3 h 8"/>
                  <a:gd name="T12" fmla="*/ 0 w 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7" y="8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8" name="Freeform 54"/>
              <p:cNvSpPr/>
              <p:nvPr/>
            </p:nvSpPr>
            <p:spPr bwMode="auto">
              <a:xfrm>
                <a:off x="6775451" y="931863"/>
                <a:ext cx="3175" cy="0"/>
              </a:xfrm>
              <a:custGeom>
                <a:avLst/>
                <a:gdLst>
                  <a:gd name="T0" fmla="*/ 0 w 7"/>
                  <a:gd name="T1" fmla="*/ 0 h 2"/>
                  <a:gd name="T2" fmla="*/ 1 w 7"/>
                  <a:gd name="T3" fmla="*/ 0 h 2"/>
                  <a:gd name="T4" fmla="*/ 3 w 7"/>
                  <a:gd name="T5" fmla="*/ 1 h 2"/>
                  <a:gd name="T6" fmla="*/ 7 w 7"/>
                  <a:gd name="T7" fmla="*/ 2 h 2"/>
                  <a:gd name="T8" fmla="*/ 3 w 7"/>
                  <a:gd name="T9" fmla="*/ 1 h 2"/>
                  <a:gd name="T10" fmla="*/ 0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1" y="0"/>
                    </a:lnTo>
                    <a:lnTo>
                      <a:pt x="3" y="1"/>
                    </a:lnTo>
                    <a:lnTo>
                      <a:pt x="7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9" name="Freeform 55"/>
              <p:cNvSpPr/>
              <p:nvPr/>
            </p:nvSpPr>
            <p:spPr bwMode="auto">
              <a:xfrm>
                <a:off x="7048501" y="1141413"/>
                <a:ext cx="9525" cy="12700"/>
              </a:xfrm>
              <a:custGeom>
                <a:avLst/>
                <a:gdLst>
                  <a:gd name="T0" fmla="*/ 0 w 19"/>
                  <a:gd name="T1" fmla="*/ 0 h 24"/>
                  <a:gd name="T2" fmla="*/ 9 w 19"/>
                  <a:gd name="T3" fmla="*/ 13 h 24"/>
                  <a:gd name="T4" fmla="*/ 19 w 19"/>
                  <a:gd name="T5" fmla="*/ 24 h 24"/>
                  <a:gd name="T6" fmla="*/ 13 w 19"/>
                  <a:gd name="T7" fmla="*/ 19 h 24"/>
                  <a:gd name="T8" fmla="*/ 8 w 19"/>
                  <a:gd name="T9" fmla="*/ 14 h 24"/>
                  <a:gd name="T10" fmla="*/ 3 w 19"/>
                  <a:gd name="T11" fmla="*/ 9 h 24"/>
                  <a:gd name="T12" fmla="*/ 3 w 19"/>
                  <a:gd name="T13" fmla="*/ 8 h 24"/>
                  <a:gd name="T14" fmla="*/ 2 w 19"/>
                  <a:gd name="T15" fmla="*/ 6 h 24"/>
                  <a:gd name="T16" fmla="*/ 1 w 19"/>
                  <a:gd name="T17" fmla="*/ 2 h 24"/>
                  <a:gd name="T18" fmla="*/ 0 w 19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0" y="0"/>
                    </a:moveTo>
                    <a:lnTo>
                      <a:pt x="9" y="13"/>
                    </a:lnTo>
                    <a:lnTo>
                      <a:pt x="19" y="24"/>
                    </a:lnTo>
                    <a:lnTo>
                      <a:pt x="13" y="19"/>
                    </a:lnTo>
                    <a:lnTo>
                      <a:pt x="8" y="14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2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0" name="Freeform 56"/>
              <p:cNvSpPr>
                <a:spLocks noEditPoints="1"/>
              </p:cNvSpPr>
              <p:nvPr/>
            </p:nvSpPr>
            <p:spPr bwMode="auto">
              <a:xfrm>
                <a:off x="5186363" y="723900"/>
                <a:ext cx="2024063" cy="704850"/>
              </a:xfrm>
              <a:custGeom>
                <a:avLst/>
                <a:gdLst>
                  <a:gd name="T0" fmla="*/ 3473 w 3825"/>
                  <a:gd name="T1" fmla="*/ 739 h 1331"/>
                  <a:gd name="T2" fmla="*/ 3522 w 3825"/>
                  <a:gd name="T3" fmla="*/ 808 h 1331"/>
                  <a:gd name="T4" fmla="*/ 2940 w 3825"/>
                  <a:gd name="T5" fmla="*/ 377 h 1331"/>
                  <a:gd name="T6" fmla="*/ 2944 w 3825"/>
                  <a:gd name="T7" fmla="*/ 399 h 1331"/>
                  <a:gd name="T8" fmla="*/ 3030 w 3825"/>
                  <a:gd name="T9" fmla="*/ 423 h 1331"/>
                  <a:gd name="T10" fmla="*/ 3201 w 3825"/>
                  <a:gd name="T11" fmla="*/ 512 h 1331"/>
                  <a:gd name="T12" fmla="*/ 3184 w 3825"/>
                  <a:gd name="T13" fmla="*/ 489 h 1331"/>
                  <a:gd name="T14" fmla="*/ 3004 w 3825"/>
                  <a:gd name="T15" fmla="*/ 383 h 1331"/>
                  <a:gd name="T16" fmla="*/ 2735 w 3825"/>
                  <a:gd name="T17" fmla="*/ 235 h 1331"/>
                  <a:gd name="T18" fmla="*/ 2913 w 3825"/>
                  <a:gd name="T19" fmla="*/ 307 h 1331"/>
                  <a:gd name="T20" fmla="*/ 2416 w 3825"/>
                  <a:gd name="T21" fmla="*/ 188 h 1331"/>
                  <a:gd name="T22" fmla="*/ 2609 w 3825"/>
                  <a:gd name="T23" fmla="*/ 233 h 1331"/>
                  <a:gd name="T24" fmla="*/ 2466 w 3825"/>
                  <a:gd name="T25" fmla="*/ 196 h 1331"/>
                  <a:gd name="T26" fmla="*/ 2278 w 3825"/>
                  <a:gd name="T27" fmla="*/ 130 h 1331"/>
                  <a:gd name="T28" fmla="*/ 1730 w 3825"/>
                  <a:gd name="T29" fmla="*/ 70 h 1331"/>
                  <a:gd name="T30" fmla="*/ 1500 w 3825"/>
                  <a:gd name="T31" fmla="*/ 10 h 1331"/>
                  <a:gd name="T32" fmla="*/ 1814 w 3825"/>
                  <a:gd name="T33" fmla="*/ 30 h 1331"/>
                  <a:gd name="T34" fmla="*/ 1860 w 3825"/>
                  <a:gd name="T35" fmla="*/ 26 h 1331"/>
                  <a:gd name="T36" fmla="*/ 1637 w 3825"/>
                  <a:gd name="T37" fmla="*/ 5 h 1331"/>
                  <a:gd name="T38" fmla="*/ 1854 w 3825"/>
                  <a:gd name="T39" fmla="*/ 10 h 1331"/>
                  <a:gd name="T40" fmla="*/ 2043 w 3825"/>
                  <a:gd name="T41" fmla="*/ 41 h 1331"/>
                  <a:gd name="T42" fmla="*/ 2166 w 3825"/>
                  <a:gd name="T43" fmla="*/ 77 h 1331"/>
                  <a:gd name="T44" fmla="*/ 2353 w 3825"/>
                  <a:gd name="T45" fmla="*/ 110 h 1331"/>
                  <a:gd name="T46" fmla="*/ 2275 w 3825"/>
                  <a:gd name="T47" fmla="*/ 84 h 1331"/>
                  <a:gd name="T48" fmla="*/ 2637 w 3825"/>
                  <a:gd name="T49" fmla="*/ 183 h 1331"/>
                  <a:gd name="T50" fmla="*/ 2612 w 3825"/>
                  <a:gd name="T51" fmla="*/ 178 h 1331"/>
                  <a:gd name="T52" fmla="*/ 2637 w 3825"/>
                  <a:gd name="T53" fmla="*/ 214 h 1331"/>
                  <a:gd name="T54" fmla="*/ 3041 w 3825"/>
                  <a:gd name="T55" fmla="*/ 365 h 1331"/>
                  <a:gd name="T56" fmla="*/ 2948 w 3825"/>
                  <a:gd name="T57" fmla="*/ 332 h 1331"/>
                  <a:gd name="T58" fmla="*/ 3115 w 3825"/>
                  <a:gd name="T59" fmla="*/ 410 h 1331"/>
                  <a:gd name="T60" fmla="*/ 3213 w 3825"/>
                  <a:gd name="T61" fmla="*/ 472 h 1331"/>
                  <a:gd name="T62" fmla="*/ 3288 w 3825"/>
                  <a:gd name="T63" fmla="*/ 533 h 1331"/>
                  <a:gd name="T64" fmla="*/ 3344 w 3825"/>
                  <a:gd name="T65" fmla="*/ 571 h 1331"/>
                  <a:gd name="T66" fmla="*/ 3511 w 3825"/>
                  <a:gd name="T67" fmla="*/ 718 h 1331"/>
                  <a:gd name="T68" fmla="*/ 3705 w 3825"/>
                  <a:gd name="T69" fmla="*/ 983 h 1331"/>
                  <a:gd name="T70" fmla="*/ 3712 w 3825"/>
                  <a:gd name="T71" fmla="*/ 1003 h 1331"/>
                  <a:gd name="T72" fmla="*/ 3720 w 3825"/>
                  <a:gd name="T73" fmla="*/ 1028 h 1331"/>
                  <a:gd name="T74" fmla="*/ 3768 w 3825"/>
                  <a:gd name="T75" fmla="*/ 1095 h 1331"/>
                  <a:gd name="T76" fmla="*/ 3825 w 3825"/>
                  <a:gd name="T77" fmla="*/ 1300 h 1331"/>
                  <a:gd name="T78" fmla="*/ 3683 w 3825"/>
                  <a:gd name="T79" fmla="*/ 1042 h 1331"/>
                  <a:gd name="T80" fmla="*/ 3767 w 3825"/>
                  <a:gd name="T81" fmla="*/ 1208 h 1331"/>
                  <a:gd name="T82" fmla="*/ 3743 w 3825"/>
                  <a:gd name="T83" fmla="*/ 1187 h 1331"/>
                  <a:gd name="T84" fmla="*/ 3701 w 3825"/>
                  <a:gd name="T85" fmla="*/ 1104 h 1331"/>
                  <a:gd name="T86" fmla="*/ 3584 w 3825"/>
                  <a:gd name="T87" fmla="*/ 927 h 1331"/>
                  <a:gd name="T88" fmla="*/ 3490 w 3825"/>
                  <a:gd name="T89" fmla="*/ 802 h 1331"/>
                  <a:gd name="T90" fmla="*/ 3341 w 3825"/>
                  <a:gd name="T91" fmla="*/ 648 h 1331"/>
                  <a:gd name="T92" fmla="*/ 3042 w 3825"/>
                  <a:gd name="T93" fmla="*/ 448 h 1331"/>
                  <a:gd name="T94" fmla="*/ 2739 w 3825"/>
                  <a:gd name="T95" fmla="*/ 314 h 1331"/>
                  <a:gd name="T96" fmla="*/ 2751 w 3825"/>
                  <a:gd name="T97" fmla="*/ 293 h 1331"/>
                  <a:gd name="T98" fmla="*/ 2431 w 3825"/>
                  <a:gd name="T99" fmla="*/ 218 h 1331"/>
                  <a:gd name="T100" fmla="*/ 2212 w 3825"/>
                  <a:gd name="T101" fmla="*/ 154 h 1331"/>
                  <a:gd name="T102" fmla="*/ 2115 w 3825"/>
                  <a:gd name="T103" fmla="*/ 149 h 1331"/>
                  <a:gd name="T104" fmla="*/ 2079 w 3825"/>
                  <a:gd name="T105" fmla="*/ 133 h 1331"/>
                  <a:gd name="T106" fmla="*/ 1902 w 3825"/>
                  <a:gd name="T107" fmla="*/ 75 h 1331"/>
                  <a:gd name="T108" fmla="*/ 1587 w 3825"/>
                  <a:gd name="T109" fmla="*/ 49 h 1331"/>
                  <a:gd name="T110" fmla="*/ 1284 w 3825"/>
                  <a:gd name="T111" fmla="*/ 45 h 1331"/>
                  <a:gd name="T112" fmla="*/ 933 w 3825"/>
                  <a:gd name="T113" fmla="*/ 42 h 1331"/>
                  <a:gd name="T114" fmla="*/ 432 w 3825"/>
                  <a:gd name="T115" fmla="*/ 93 h 1331"/>
                  <a:gd name="T116" fmla="*/ 54 w 3825"/>
                  <a:gd name="T117" fmla="*/ 149 h 1331"/>
                  <a:gd name="T118" fmla="*/ 308 w 3825"/>
                  <a:gd name="T119" fmla="*/ 87 h 1331"/>
                  <a:gd name="T120" fmla="*/ 653 w 3825"/>
                  <a:gd name="T121" fmla="*/ 39 h 1331"/>
                  <a:gd name="T122" fmla="*/ 1020 w 3825"/>
                  <a:gd name="T123" fmla="*/ 13 h 1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25" h="1331">
                    <a:moveTo>
                      <a:pt x="3795" y="1185"/>
                    </a:moveTo>
                    <a:lnTo>
                      <a:pt x="3795" y="1185"/>
                    </a:lnTo>
                    <a:lnTo>
                      <a:pt x="3796" y="1186"/>
                    </a:lnTo>
                    <a:lnTo>
                      <a:pt x="3795" y="1185"/>
                    </a:lnTo>
                    <a:close/>
                    <a:moveTo>
                      <a:pt x="3335" y="615"/>
                    </a:moveTo>
                    <a:lnTo>
                      <a:pt x="3339" y="620"/>
                    </a:lnTo>
                    <a:lnTo>
                      <a:pt x="3345" y="629"/>
                    </a:lnTo>
                    <a:lnTo>
                      <a:pt x="3353" y="637"/>
                    </a:lnTo>
                    <a:lnTo>
                      <a:pt x="3362" y="646"/>
                    </a:lnTo>
                    <a:lnTo>
                      <a:pt x="3369" y="653"/>
                    </a:lnTo>
                    <a:lnTo>
                      <a:pt x="3357" y="648"/>
                    </a:lnTo>
                    <a:lnTo>
                      <a:pt x="3353" y="641"/>
                    </a:lnTo>
                    <a:lnTo>
                      <a:pt x="3334" y="629"/>
                    </a:lnTo>
                    <a:lnTo>
                      <a:pt x="3337" y="635"/>
                    </a:lnTo>
                    <a:lnTo>
                      <a:pt x="3345" y="641"/>
                    </a:lnTo>
                    <a:lnTo>
                      <a:pt x="3352" y="648"/>
                    </a:lnTo>
                    <a:lnTo>
                      <a:pt x="3358" y="655"/>
                    </a:lnTo>
                    <a:lnTo>
                      <a:pt x="3362" y="657"/>
                    </a:lnTo>
                    <a:lnTo>
                      <a:pt x="3368" y="661"/>
                    </a:lnTo>
                    <a:lnTo>
                      <a:pt x="3376" y="666"/>
                    </a:lnTo>
                    <a:lnTo>
                      <a:pt x="3386" y="674"/>
                    </a:lnTo>
                    <a:lnTo>
                      <a:pt x="3395" y="678"/>
                    </a:lnTo>
                    <a:lnTo>
                      <a:pt x="3401" y="682"/>
                    </a:lnTo>
                    <a:lnTo>
                      <a:pt x="3380" y="660"/>
                    </a:lnTo>
                    <a:lnTo>
                      <a:pt x="3384" y="665"/>
                    </a:lnTo>
                    <a:lnTo>
                      <a:pt x="3392" y="672"/>
                    </a:lnTo>
                    <a:lnTo>
                      <a:pt x="3401" y="680"/>
                    </a:lnTo>
                    <a:lnTo>
                      <a:pt x="3412" y="689"/>
                    </a:lnTo>
                    <a:lnTo>
                      <a:pt x="3420" y="697"/>
                    </a:lnTo>
                    <a:lnTo>
                      <a:pt x="3428" y="704"/>
                    </a:lnTo>
                    <a:lnTo>
                      <a:pt x="3426" y="700"/>
                    </a:lnTo>
                    <a:lnTo>
                      <a:pt x="3423" y="695"/>
                    </a:lnTo>
                    <a:lnTo>
                      <a:pt x="3417" y="689"/>
                    </a:lnTo>
                    <a:lnTo>
                      <a:pt x="3411" y="683"/>
                    </a:lnTo>
                    <a:lnTo>
                      <a:pt x="3406" y="682"/>
                    </a:lnTo>
                    <a:lnTo>
                      <a:pt x="3406" y="681"/>
                    </a:lnTo>
                    <a:lnTo>
                      <a:pt x="3407" y="682"/>
                    </a:lnTo>
                    <a:lnTo>
                      <a:pt x="3408" y="682"/>
                    </a:lnTo>
                    <a:lnTo>
                      <a:pt x="3409" y="683"/>
                    </a:lnTo>
                    <a:lnTo>
                      <a:pt x="3412" y="684"/>
                    </a:lnTo>
                    <a:lnTo>
                      <a:pt x="3414" y="686"/>
                    </a:lnTo>
                    <a:lnTo>
                      <a:pt x="3415" y="687"/>
                    </a:lnTo>
                    <a:lnTo>
                      <a:pt x="3417" y="688"/>
                    </a:lnTo>
                    <a:lnTo>
                      <a:pt x="3419" y="689"/>
                    </a:lnTo>
                    <a:lnTo>
                      <a:pt x="3419" y="689"/>
                    </a:lnTo>
                    <a:lnTo>
                      <a:pt x="3420" y="689"/>
                    </a:lnTo>
                    <a:lnTo>
                      <a:pt x="3419" y="688"/>
                    </a:lnTo>
                    <a:lnTo>
                      <a:pt x="3418" y="686"/>
                    </a:lnTo>
                    <a:lnTo>
                      <a:pt x="3415" y="683"/>
                    </a:lnTo>
                    <a:lnTo>
                      <a:pt x="3429" y="693"/>
                    </a:lnTo>
                    <a:lnTo>
                      <a:pt x="3441" y="705"/>
                    </a:lnTo>
                    <a:lnTo>
                      <a:pt x="3453" y="718"/>
                    </a:lnTo>
                    <a:lnTo>
                      <a:pt x="3464" y="729"/>
                    </a:lnTo>
                    <a:lnTo>
                      <a:pt x="3473" y="739"/>
                    </a:lnTo>
                    <a:lnTo>
                      <a:pt x="3471" y="745"/>
                    </a:lnTo>
                    <a:lnTo>
                      <a:pt x="3476" y="751"/>
                    </a:lnTo>
                    <a:lnTo>
                      <a:pt x="3480" y="754"/>
                    </a:lnTo>
                    <a:lnTo>
                      <a:pt x="3484" y="756"/>
                    </a:lnTo>
                    <a:lnTo>
                      <a:pt x="3487" y="759"/>
                    </a:lnTo>
                    <a:lnTo>
                      <a:pt x="3492" y="762"/>
                    </a:lnTo>
                    <a:lnTo>
                      <a:pt x="3498" y="770"/>
                    </a:lnTo>
                    <a:lnTo>
                      <a:pt x="3494" y="766"/>
                    </a:lnTo>
                    <a:lnTo>
                      <a:pt x="3492" y="763"/>
                    </a:lnTo>
                    <a:lnTo>
                      <a:pt x="3490" y="762"/>
                    </a:lnTo>
                    <a:lnTo>
                      <a:pt x="3488" y="761"/>
                    </a:lnTo>
                    <a:lnTo>
                      <a:pt x="3488" y="761"/>
                    </a:lnTo>
                    <a:lnTo>
                      <a:pt x="3488" y="762"/>
                    </a:lnTo>
                    <a:lnTo>
                      <a:pt x="3488" y="762"/>
                    </a:lnTo>
                    <a:lnTo>
                      <a:pt x="3488" y="763"/>
                    </a:lnTo>
                    <a:lnTo>
                      <a:pt x="3488" y="765"/>
                    </a:lnTo>
                    <a:lnTo>
                      <a:pt x="3488" y="765"/>
                    </a:lnTo>
                    <a:lnTo>
                      <a:pt x="3488" y="766"/>
                    </a:lnTo>
                    <a:lnTo>
                      <a:pt x="3487" y="766"/>
                    </a:lnTo>
                    <a:lnTo>
                      <a:pt x="3486" y="765"/>
                    </a:lnTo>
                    <a:lnTo>
                      <a:pt x="3485" y="762"/>
                    </a:lnTo>
                    <a:lnTo>
                      <a:pt x="3482" y="760"/>
                    </a:lnTo>
                    <a:lnTo>
                      <a:pt x="3482" y="762"/>
                    </a:lnTo>
                    <a:lnTo>
                      <a:pt x="3484" y="765"/>
                    </a:lnTo>
                    <a:lnTo>
                      <a:pt x="3484" y="766"/>
                    </a:lnTo>
                    <a:lnTo>
                      <a:pt x="3485" y="768"/>
                    </a:lnTo>
                    <a:lnTo>
                      <a:pt x="3487" y="773"/>
                    </a:lnTo>
                    <a:lnTo>
                      <a:pt x="3493" y="779"/>
                    </a:lnTo>
                    <a:lnTo>
                      <a:pt x="3503" y="787"/>
                    </a:lnTo>
                    <a:lnTo>
                      <a:pt x="3509" y="795"/>
                    </a:lnTo>
                    <a:lnTo>
                      <a:pt x="3514" y="802"/>
                    </a:lnTo>
                    <a:lnTo>
                      <a:pt x="3522" y="810"/>
                    </a:lnTo>
                    <a:lnTo>
                      <a:pt x="3524" y="811"/>
                    </a:lnTo>
                    <a:lnTo>
                      <a:pt x="3524" y="812"/>
                    </a:lnTo>
                    <a:lnTo>
                      <a:pt x="3524" y="813"/>
                    </a:lnTo>
                    <a:lnTo>
                      <a:pt x="3522" y="813"/>
                    </a:lnTo>
                    <a:lnTo>
                      <a:pt x="3522" y="812"/>
                    </a:lnTo>
                    <a:lnTo>
                      <a:pt x="3521" y="812"/>
                    </a:lnTo>
                    <a:lnTo>
                      <a:pt x="3520" y="812"/>
                    </a:lnTo>
                    <a:lnTo>
                      <a:pt x="3520" y="812"/>
                    </a:lnTo>
                    <a:lnTo>
                      <a:pt x="3520" y="812"/>
                    </a:lnTo>
                    <a:lnTo>
                      <a:pt x="3520" y="813"/>
                    </a:lnTo>
                    <a:lnTo>
                      <a:pt x="3521" y="814"/>
                    </a:lnTo>
                    <a:lnTo>
                      <a:pt x="3522" y="817"/>
                    </a:lnTo>
                    <a:lnTo>
                      <a:pt x="3526" y="821"/>
                    </a:lnTo>
                    <a:lnTo>
                      <a:pt x="3536" y="829"/>
                    </a:lnTo>
                    <a:lnTo>
                      <a:pt x="3542" y="834"/>
                    </a:lnTo>
                    <a:lnTo>
                      <a:pt x="3546" y="835"/>
                    </a:lnTo>
                    <a:lnTo>
                      <a:pt x="3548" y="835"/>
                    </a:lnTo>
                    <a:lnTo>
                      <a:pt x="3550" y="834"/>
                    </a:lnTo>
                    <a:lnTo>
                      <a:pt x="3542" y="825"/>
                    </a:lnTo>
                    <a:lnTo>
                      <a:pt x="3536" y="818"/>
                    </a:lnTo>
                    <a:lnTo>
                      <a:pt x="3529" y="813"/>
                    </a:lnTo>
                    <a:lnTo>
                      <a:pt x="3522" y="808"/>
                    </a:lnTo>
                    <a:lnTo>
                      <a:pt x="3515" y="801"/>
                    </a:lnTo>
                    <a:lnTo>
                      <a:pt x="3548" y="827"/>
                    </a:lnTo>
                    <a:lnTo>
                      <a:pt x="3544" y="821"/>
                    </a:lnTo>
                    <a:lnTo>
                      <a:pt x="3541" y="816"/>
                    </a:lnTo>
                    <a:lnTo>
                      <a:pt x="3537" y="812"/>
                    </a:lnTo>
                    <a:lnTo>
                      <a:pt x="3543" y="818"/>
                    </a:lnTo>
                    <a:lnTo>
                      <a:pt x="3548" y="823"/>
                    </a:lnTo>
                    <a:lnTo>
                      <a:pt x="3553" y="827"/>
                    </a:lnTo>
                    <a:lnTo>
                      <a:pt x="3561" y="833"/>
                    </a:lnTo>
                    <a:lnTo>
                      <a:pt x="3550" y="819"/>
                    </a:lnTo>
                    <a:lnTo>
                      <a:pt x="3541" y="808"/>
                    </a:lnTo>
                    <a:lnTo>
                      <a:pt x="3535" y="800"/>
                    </a:lnTo>
                    <a:lnTo>
                      <a:pt x="3532" y="795"/>
                    </a:lnTo>
                    <a:lnTo>
                      <a:pt x="3536" y="796"/>
                    </a:lnTo>
                    <a:lnTo>
                      <a:pt x="3530" y="788"/>
                    </a:lnTo>
                    <a:lnTo>
                      <a:pt x="3522" y="780"/>
                    </a:lnTo>
                    <a:lnTo>
                      <a:pt x="3516" y="776"/>
                    </a:lnTo>
                    <a:lnTo>
                      <a:pt x="3505" y="765"/>
                    </a:lnTo>
                    <a:lnTo>
                      <a:pt x="3496" y="755"/>
                    </a:lnTo>
                    <a:lnTo>
                      <a:pt x="3488" y="748"/>
                    </a:lnTo>
                    <a:lnTo>
                      <a:pt x="3485" y="743"/>
                    </a:lnTo>
                    <a:lnTo>
                      <a:pt x="3492" y="746"/>
                    </a:lnTo>
                    <a:lnTo>
                      <a:pt x="3448" y="704"/>
                    </a:lnTo>
                    <a:lnTo>
                      <a:pt x="3451" y="705"/>
                    </a:lnTo>
                    <a:lnTo>
                      <a:pt x="3452" y="706"/>
                    </a:lnTo>
                    <a:lnTo>
                      <a:pt x="3452" y="706"/>
                    </a:lnTo>
                    <a:lnTo>
                      <a:pt x="3415" y="678"/>
                    </a:lnTo>
                    <a:lnTo>
                      <a:pt x="3384" y="654"/>
                    </a:lnTo>
                    <a:lnTo>
                      <a:pt x="3357" y="633"/>
                    </a:lnTo>
                    <a:lnTo>
                      <a:pt x="3335" y="615"/>
                    </a:lnTo>
                    <a:close/>
                    <a:moveTo>
                      <a:pt x="2741" y="267"/>
                    </a:moveTo>
                    <a:lnTo>
                      <a:pt x="2746" y="273"/>
                    </a:lnTo>
                    <a:lnTo>
                      <a:pt x="2752" y="277"/>
                    </a:lnTo>
                    <a:lnTo>
                      <a:pt x="2761" y="284"/>
                    </a:lnTo>
                    <a:lnTo>
                      <a:pt x="2772" y="291"/>
                    </a:lnTo>
                    <a:lnTo>
                      <a:pt x="2788" y="299"/>
                    </a:lnTo>
                    <a:lnTo>
                      <a:pt x="2807" y="308"/>
                    </a:lnTo>
                    <a:lnTo>
                      <a:pt x="2833" y="319"/>
                    </a:lnTo>
                    <a:lnTo>
                      <a:pt x="2828" y="316"/>
                    </a:lnTo>
                    <a:lnTo>
                      <a:pt x="2852" y="328"/>
                    </a:lnTo>
                    <a:lnTo>
                      <a:pt x="2878" y="338"/>
                    </a:lnTo>
                    <a:lnTo>
                      <a:pt x="2904" y="348"/>
                    </a:lnTo>
                    <a:lnTo>
                      <a:pt x="2932" y="363"/>
                    </a:lnTo>
                    <a:lnTo>
                      <a:pt x="2923" y="360"/>
                    </a:lnTo>
                    <a:lnTo>
                      <a:pt x="2915" y="358"/>
                    </a:lnTo>
                    <a:lnTo>
                      <a:pt x="2908" y="356"/>
                    </a:lnTo>
                    <a:lnTo>
                      <a:pt x="2901" y="355"/>
                    </a:lnTo>
                    <a:lnTo>
                      <a:pt x="2889" y="353"/>
                    </a:lnTo>
                    <a:lnTo>
                      <a:pt x="2910" y="360"/>
                    </a:lnTo>
                    <a:lnTo>
                      <a:pt x="2909" y="363"/>
                    </a:lnTo>
                    <a:lnTo>
                      <a:pt x="2913" y="365"/>
                    </a:lnTo>
                    <a:lnTo>
                      <a:pt x="2920" y="369"/>
                    </a:lnTo>
                    <a:lnTo>
                      <a:pt x="2930" y="372"/>
                    </a:lnTo>
                    <a:lnTo>
                      <a:pt x="2940" y="377"/>
                    </a:lnTo>
                    <a:lnTo>
                      <a:pt x="2924" y="375"/>
                    </a:lnTo>
                    <a:lnTo>
                      <a:pt x="2918" y="371"/>
                    </a:lnTo>
                    <a:lnTo>
                      <a:pt x="2909" y="367"/>
                    </a:lnTo>
                    <a:lnTo>
                      <a:pt x="2901" y="363"/>
                    </a:lnTo>
                    <a:lnTo>
                      <a:pt x="2895" y="360"/>
                    </a:lnTo>
                    <a:lnTo>
                      <a:pt x="2892" y="359"/>
                    </a:lnTo>
                    <a:lnTo>
                      <a:pt x="2892" y="359"/>
                    </a:lnTo>
                    <a:lnTo>
                      <a:pt x="2889" y="356"/>
                    </a:lnTo>
                    <a:lnTo>
                      <a:pt x="2881" y="352"/>
                    </a:lnTo>
                    <a:lnTo>
                      <a:pt x="2873" y="347"/>
                    </a:lnTo>
                    <a:lnTo>
                      <a:pt x="2863" y="341"/>
                    </a:lnTo>
                    <a:lnTo>
                      <a:pt x="2852" y="336"/>
                    </a:lnTo>
                    <a:lnTo>
                      <a:pt x="2842" y="332"/>
                    </a:lnTo>
                    <a:lnTo>
                      <a:pt x="2845" y="335"/>
                    </a:lnTo>
                    <a:lnTo>
                      <a:pt x="2850" y="337"/>
                    </a:lnTo>
                    <a:lnTo>
                      <a:pt x="2856" y="341"/>
                    </a:lnTo>
                    <a:lnTo>
                      <a:pt x="2862" y="344"/>
                    </a:lnTo>
                    <a:lnTo>
                      <a:pt x="2868" y="347"/>
                    </a:lnTo>
                    <a:lnTo>
                      <a:pt x="2870" y="349"/>
                    </a:lnTo>
                    <a:lnTo>
                      <a:pt x="2870" y="350"/>
                    </a:lnTo>
                    <a:lnTo>
                      <a:pt x="2865" y="350"/>
                    </a:lnTo>
                    <a:lnTo>
                      <a:pt x="2875" y="354"/>
                    </a:lnTo>
                    <a:lnTo>
                      <a:pt x="2882" y="358"/>
                    </a:lnTo>
                    <a:lnTo>
                      <a:pt x="2890" y="361"/>
                    </a:lnTo>
                    <a:lnTo>
                      <a:pt x="2901" y="366"/>
                    </a:lnTo>
                    <a:lnTo>
                      <a:pt x="2897" y="365"/>
                    </a:lnTo>
                    <a:lnTo>
                      <a:pt x="2893" y="365"/>
                    </a:lnTo>
                    <a:lnTo>
                      <a:pt x="2892" y="365"/>
                    </a:lnTo>
                    <a:lnTo>
                      <a:pt x="2891" y="365"/>
                    </a:lnTo>
                    <a:lnTo>
                      <a:pt x="2890" y="365"/>
                    </a:lnTo>
                    <a:lnTo>
                      <a:pt x="2890" y="365"/>
                    </a:lnTo>
                    <a:lnTo>
                      <a:pt x="2889" y="366"/>
                    </a:lnTo>
                    <a:lnTo>
                      <a:pt x="2887" y="366"/>
                    </a:lnTo>
                    <a:lnTo>
                      <a:pt x="2886" y="366"/>
                    </a:lnTo>
                    <a:lnTo>
                      <a:pt x="2885" y="366"/>
                    </a:lnTo>
                    <a:lnTo>
                      <a:pt x="2881" y="366"/>
                    </a:lnTo>
                    <a:lnTo>
                      <a:pt x="2910" y="377"/>
                    </a:lnTo>
                    <a:lnTo>
                      <a:pt x="2908" y="377"/>
                    </a:lnTo>
                    <a:lnTo>
                      <a:pt x="2904" y="376"/>
                    </a:lnTo>
                    <a:lnTo>
                      <a:pt x="2898" y="373"/>
                    </a:lnTo>
                    <a:lnTo>
                      <a:pt x="2892" y="371"/>
                    </a:lnTo>
                    <a:lnTo>
                      <a:pt x="2886" y="370"/>
                    </a:lnTo>
                    <a:lnTo>
                      <a:pt x="2884" y="370"/>
                    </a:lnTo>
                    <a:lnTo>
                      <a:pt x="2884" y="371"/>
                    </a:lnTo>
                    <a:lnTo>
                      <a:pt x="2890" y="376"/>
                    </a:lnTo>
                    <a:lnTo>
                      <a:pt x="2896" y="378"/>
                    </a:lnTo>
                    <a:lnTo>
                      <a:pt x="2906" y="382"/>
                    </a:lnTo>
                    <a:lnTo>
                      <a:pt x="2914" y="387"/>
                    </a:lnTo>
                    <a:lnTo>
                      <a:pt x="2923" y="390"/>
                    </a:lnTo>
                    <a:lnTo>
                      <a:pt x="2929" y="392"/>
                    </a:lnTo>
                    <a:lnTo>
                      <a:pt x="2932" y="392"/>
                    </a:lnTo>
                    <a:lnTo>
                      <a:pt x="2932" y="393"/>
                    </a:lnTo>
                    <a:lnTo>
                      <a:pt x="2940" y="397"/>
                    </a:lnTo>
                    <a:lnTo>
                      <a:pt x="2944" y="399"/>
                    </a:lnTo>
                    <a:lnTo>
                      <a:pt x="2947" y="399"/>
                    </a:lnTo>
                    <a:lnTo>
                      <a:pt x="2951" y="399"/>
                    </a:lnTo>
                    <a:lnTo>
                      <a:pt x="2954" y="400"/>
                    </a:lnTo>
                    <a:lnTo>
                      <a:pt x="2960" y="403"/>
                    </a:lnTo>
                    <a:lnTo>
                      <a:pt x="2969" y="407"/>
                    </a:lnTo>
                    <a:lnTo>
                      <a:pt x="2969" y="406"/>
                    </a:lnTo>
                    <a:lnTo>
                      <a:pt x="2968" y="405"/>
                    </a:lnTo>
                    <a:lnTo>
                      <a:pt x="2965" y="403"/>
                    </a:lnTo>
                    <a:lnTo>
                      <a:pt x="2960" y="400"/>
                    </a:lnTo>
                    <a:lnTo>
                      <a:pt x="2955" y="398"/>
                    </a:lnTo>
                    <a:lnTo>
                      <a:pt x="2951" y="397"/>
                    </a:lnTo>
                    <a:lnTo>
                      <a:pt x="2946" y="395"/>
                    </a:lnTo>
                    <a:lnTo>
                      <a:pt x="2940" y="394"/>
                    </a:lnTo>
                    <a:lnTo>
                      <a:pt x="2930" y="389"/>
                    </a:lnTo>
                    <a:lnTo>
                      <a:pt x="2929" y="389"/>
                    </a:lnTo>
                    <a:lnTo>
                      <a:pt x="2929" y="388"/>
                    </a:lnTo>
                    <a:lnTo>
                      <a:pt x="2930" y="388"/>
                    </a:lnTo>
                    <a:lnTo>
                      <a:pt x="2931" y="389"/>
                    </a:lnTo>
                    <a:lnTo>
                      <a:pt x="2932" y="389"/>
                    </a:lnTo>
                    <a:lnTo>
                      <a:pt x="2935" y="390"/>
                    </a:lnTo>
                    <a:lnTo>
                      <a:pt x="2936" y="392"/>
                    </a:lnTo>
                    <a:lnTo>
                      <a:pt x="2938" y="392"/>
                    </a:lnTo>
                    <a:lnTo>
                      <a:pt x="2940" y="393"/>
                    </a:lnTo>
                    <a:lnTo>
                      <a:pt x="2941" y="393"/>
                    </a:lnTo>
                    <a:lnTo>
                      <a:pt x="2941" y="393"/>
                    </a:lnTo>
                    <a:lnTo>
                      <a:pt x="2941" y="392"/>
                    </a:lnTo>
                    <a:lnTo>
                      <a:pt x="2940" y="389"/>
                    </a:lnTo>
                    <a:lnTo>
                      <a:pt x="2936" y="387"/>
                    </a:lnTo>
                    <a:lnTo>
                      <a:pt x="2930" y="383"/>
                    </a:lnTo>
                    <a:lnTo>
                      <a:pt x="2921" y="381"/>
                    </a:lnTo>
                    <a:lnTo>
                      <a:pt x="2914" y="377"/>
                    </a:lnTo>
                    <a:lnTo>
                      <a:pt x="2909" y="375"/>
                    </a:lnTo>
                    <a:lnTo>
                      <a:pt x="2907" y="372"/>
                    </a:lnTo>
                    <a:lnTo>
                      <a:pt x="2910" y="372"/>
                    </a:lnTo>
                    <a:lnTo>
                      <a:pt x="2931" y="382"/>
                    </a:lnTo>
                    <a:lnTo>
                      <a:pt x="2932" y="382"/>
                    </a:lnTo>
                    <a:lnTo>
                      <a:pt x="2935" y="382"/>
                    </a:lnTo>
                    <a:lnTo>
                      <a:pt x="2937" y="382"/>
                    </a:lnTo>
                    <a:lnTo>
                      <a:pt x="2941" y="383"/>
                    </a:lnTo>
                    <a:lnTo>
                      <a:pt x="2943" y="384"/>
                    </a:lnTo>
                    <a:lnTo>
                      <a:pt x="2946" y="384"/>
                    </a:lnTo>
                    <a:lnTo>
                      <a:pt x="2948" y="384"/>
                    </a:lnTo>
                    <a:lnTo>
                      <a:pt x="2949" y="384"/>
                    </a:lnTo>
                    <a:lnTo>
                      <a:pt x="2962" y="390"/>
                    </a:lnTo>
                    <a:lnTo>
                      <a:pt x="2974" y="397"/>
                    </a:lnTo>
                    <a:lnTo>
                      <a:pt x="2987" y="403"/>
                    </a:lnTo>
                    <a:lnTo>
                      <a:pt x="2990" y="403"/>
                    </a:lnTo>
                    <a:lnTo>
                      <a:pt x="2991" y="401"/>
                    </a:lnTo>
                    <a:lnTo>
                      <a:pt x="2992" y="400"/>
                    </a:lnTo>
                    <a:lnTo>
                      <a:pt x="2994" y="400"/>
                    </a:lnTo>
                    <a:lnTo>
                      <a:pt x="2998" y="403"/>
                    </a:lnTo>
                    <a:lnTo>
                      <a:pt x="3007" y="407"/>
                    </a:lnTo>
                    <a:lnTo>
                      <a:pt x="3016" y="415"/>
                    </a:lnTo>
                    <a:lnTo>
                      <a:pt x="3030" y="423"/>
                    </a:lnTo>
                    <a:lnTo>
                      <a:pt x="3045" y="433"/>
                    </a:lnTo>
                    <a:lnTo>
                      <a:pt x="3061" y="441"/>
                    </a:lnTo>
                    <a:lnTo>
                      <a:pt x="3077" y="450"/>
                    </a:lnTo>
                    <a:lnTo>
                      <a:pt x="3088" y="456"/>
                    </a:lnTo>
                    <a:lnTo>
                      <a:pt x="3105" y="463"/>
                    </a:lnTo>
                    <a:lnTo>
                      <a:pt x="3104" y="462"/>
                    </a:lnTo>
                    <a:lnTo>
                      <a:pt x="3103" y="461"/>
                    </a:lnTo>
                    <a:lnTo>
                      <a:pt x="3100" y="460"/>
                    </a:lnTo>
                    <a:lnTo>
                      <a:pt x="3098" y="458"/>
                    </a:lnTo>
                    <a:lnTo>
                      <a:pt x="3095" y="456"/>
                    </a:lnTo>
                    <a:lnTo>
                      <a:pt x="3093" y="455"/>
                    </a:lnTo>
                    <a:lnTo>
                      <a:pt x="3089" y="454"/>
                    </a:lnTo>
                    <a:lnTo>
                      <a:pt x="3087" y="451"/>
                    </a:lnTo>
                    <a:lnTo>
                      <a:pt x="3086" y="450"/>
                    </a:lnTo>
                    <a:lnTo>
                      <a:pt x="3084" y="449"/>
                    </a:lnTo>
                    <a:lnTo>
                      <a:pt x="3083" y="449"/>
                    </a:lnTo>
                    <a:lnTo>
                      <a:pt x="3084" y="449"/>
                    </a:lnTo>
                    <a:lnTo>
                      <a:pt x="3087" y="449"/>
                    </a:lnTo>
                    <a:lnTo>
                      <a:pt x="3111" y="462"/>
                    </a:lnTo>
                    <a:lnTo>
                      <a:pt x="3109" y="463"/>
                    </a:lnTo>
                    <a:lnTo>
                      <a:pt x="3121" y="469"/>
                    </a:lnTo>
                    <a:lnTo>
                      <a:pt x="3133" y="476"/>
                    </a:lnTo>
                    <a:lnTo>
                      <a:pt x="3127" y="473"/>
                    </a:lnTo>
                    <a:lnTo>
                      <a:pt x="3121" y="469"/>
                    </a:lnTo>
                    <a:lnTo>
                      <a:pt x="3114" y="467"/>
                    </a:lnTo>
                    <a:lnTo>
                      <a:pt x="3110" y="466"/>
                    </a:lnTo>
                    <a:lnTo>
                      <a:pt x="3109" y="467"/>
                    </a:lnTo>
                    <a:lnTo>
                      <a:pt x="3116" y="472"/>
                    </a:lnTo>
                    <a:lnTo>
                      <a:pt x="3120" y="476"/>
                    </a:lnTo>
                    <a:lnTo>
                      <a:pt x="3125" y="479"/>
                    </a:lnTo>
                    <a:lnTo>
                      <a:pt x="3132" y="483"/>
                    </a:lnTo>
                    <a:lnTo>
                      <a:pt x="3129" y="482"/>
                    </a:lnTo>
                    <a:lnTo>
                      <a:pt x="3128" y="482"/>
                    </a:lnTo>
                    <a:lnTo>
                      <a:pt x="3127" y="482"/>
                    </a:lnTo>
                    <a:lnTo>
                      <a:pt x="3127" y="482"/>
                    </a:lnTo>
                    <a:lnTo>
                      <a:pt x="3137" y="488"/>
                    </a:lnTo>
                    <a:lnTo>
                      <a:pt x="3143" y="491"/>
                    </a:lnTo>
                    <a:lnTo>
                      <a:pt x="3148" y="493"/>
                    </a:lnTo>
                    <a:lnTo>
                      <a:pt x="3151" y="493"/>
                    </a:lnTo>
                    <a:lnTo>
                      <a:pt x="3155" y="493"/>
                    </a:lnTo>
                    <a:lnTo>
                      <a:pt x="3157" y="494"/>
                    </a:lnTo>
                    <a:lnTo>
                      <a:pt x="3164" y="496"/>
                    </a:lnTo>
                    <a:lnTo>
                      <a:pt x="3166" y="495"/>
                    </a:lnTo>
                    <a:lnTo>
                      <a:pt x="3164" y="494"/>
                    </a:lnTo>
                    <a:lnTo>
                      <a:pt x="3160" y="490"/>
                    </a:lnTo>
                    <a:lnTo>
                      <a:pt x="3155" y="486"/>
                    </a:lnTo>
                    <a:lnTo>
                      <a:pt x="3150" y="482"/>
                    </a:lnTo>
                    <a:lnTo>
                      <a:pt x="3145" y="478"/>
                    </a:lnTo>
                    <a:lnTo>
                      <a:pt x="3143" y="476"/>
                    </a:lnTo>
                    <a:lnTo>
                      <a:pt x="3142" y="473"/>
                    </a:lnTo>
                    <a:lnTo>
                      <a:pt x="3210" y="514"/>
                    </a:lnTo>
                    <a:lnTo>
                      <a:pt x="3207" y="513"/>
                    </a:lnTo>
                    <a:lnTo>
                      <a:pt x="3204" y="512"/>
                    </a:lnTo>
                    <a:lnTo>
                      <a:pt x="3201" y="512"/>
                    </a:lnTo>
                    <a:lnTo>
                      <a:pt x="3200" y="511"/>
                    </a:lnTo>
                    <a:lnTo>
                      <a:pt x="3199" y="511"/>
                    </a:lnTo>
                    <a:lnTo>
                      <a:pt x="3199" y="512"/>
                    </a:lnTo>
                    <a:lnTo>
                      <a:pt x="3204" y="516"/>
                    </a:lnTo>
                    <a:lnTo>
                      <a:pt x="3205" y="518"/>
                    </a:lnTo>
                    <a:lnTo>
                      <a:pt x="3206" y="519"/>
                    </a:lnTo>
                    <a:lnTo>
                      <a:pt x="3207" y="520"/>
                    </a:lnTo>
                    <a:lnTo>
                      <a:pt x="3209" y="522"/>
                    </a:lnTo>
                    <a:lnTo>
                      <a:pt x="3212" y="525"/>
                    </a:lnTo>
                    <a:lnTo>
                      <a:pt x="3219" y="530"/>
                    </a:lnTo>
                    <a:lnTo>
                      <a:pt x="3223" y="529"/>
                    </a:lnTo>
                    <a:lnTo>
                      <a:pt x="3229" y="533"/>
                    </a:lnTo>
                    <a:lnTo>
                      <a:pt x="3238" y="537"/>
                    </a:lnTo>
                    <a:lnTo>
                      <a:pt x="3247" y="544"/>
                    </a:lnTo>
                    <a:lnTo>
                      <a:pt x="3258" y="551"/>
                    </a:lnTo>
                    <a:lnTo>
                      <a:pt x="3267" y="556"/>
                    </a:lnTo>
                    <a:lnTo>
                      <a:pt x="3269" y="558"/>
                    </a:lnTo>
                    <a:lnTo>
                      <a:pt x="3271" y="559"/>
                    </a:lnTo>
                    <a:lnTo>
                      <a:pt x="3272" y="561"/>
                    </a:lnTo>
                    <a:lnTo>
                      <a:pt x="3272" y="562"/>
                    </a:lnTo>
                    <a:lnTo>
                      <a:pt x="3271" y="562"/>
                    </a:lnTo>
                    <a:lnTo>
                      <a:pt x="3269" y="561"/>
                    </a:lnTo>
                    <a:lnTo>
                      <a:pt x="3267" y="558"/>
                    </a:lnTo>
                    <a:lnTo>
                      <a:pt x="3263" y="556"/>
                    </a:lnTo>
                    <a:lnTo>
                      <a:pt x="3258" y="553"/>
                    </a:lnTo>
                    <a:lnTo>
                      <a:pt x="3261" y="557"/>
                    </a:lnTo>
                    <a:lnTo>
                      <a:pt x="3267" y="562"/>
                    </a:lnTo>
                    <a:lnTo>
                      <a:pt x="3274" y="568"/>
                    </a:lnTo>
                    <a:lnTo>
                      <a:pt x="3282" y="573"/>
                    </a:lnTo>
                    <a:lnTo>
                      <a:pt x="3288" y="578"/>
                    </a:lnTo>
                    <a:lnTo>
                      <a:pt x="3291" y="580"/>
                    </a:lnTo>
                    <a:lnTo>
                      <a:pt x="3296" y="582"/>
                    </a:lnTo>
                    <a:lnTo>
                      <a:pt x="3301" y="586"/>
                    </a:lnTo>
                    <a:lnTo>
                      <a:pt x="3306" y="588"/>
                    </a:lnTo>
                    <a:lnTo>
                      <a:pt x="3303" y="586"/>
                    </a:lnTo>
                    <a:lnTo>
                      <a:pt x="3303" y="585"/>
                    </a:lnTo>
                    <a:lnTo>
                      <a:pt x="3303" y="584"/>
                    </a:lnTo>
                    <a:lnTo>
                      <a:pt x="3306" y="585"/>
                    </a:lnTo>
                    <a:lnTo>
                      <a:pt x="3308" y="586"/>
                    </a:lnTo>
                    <a:lnTo>
                      <a:pt x="3313" y="588"/>
                    </a:lnTo>
                    <a:lnTo>
                      <a:pt x="3318" y="592"/>
                    </a:lnTo>
                    <a:lnTo>
                      <a:pt x="3319" y="592"/>
                    </a:lnTo>
                    <a:lnTo>
                      <a:pt x="3306" y="580"/>
                    </a:lnTo>
                    <a:lnTo>
                      <a:pt x="3290" y="567"/>
                    </a:lnTo>
                    <a:lnTo>
                      <a:pt x="3275" y="554"/>
                    </a:lnTo>
                    <a:lnTo>
                      <a:pt x="3261" y="544"/>
                    </a:lnTo>
                    <a:lnTo>
                      <a:pt x="3249" y="537"/>
                    </a:lnTo>
                    <a:lnTo>
                      <a:pt x="3254" y="539"/>
                    </a:lnTo>
                    <a:lnTo>
                      <a:pt x="3238" y="527"/>
                    </a:lnTo>
                    <a:lnTo>
                      <a:pt x="3221" y="517"/>
                    </a:lnTo>
                    <a:lnTo>
                      <a:pt x="3205" y="507"/>
                    </a:lnTo>
                    <a:lnTo>
                      <a:pt x="3191" y="499"/>
                    </a:lnTo>
                    <a:lnTo>
                      <a:pt x="3183" y="490"/>
                    </a:lnTo>
                    <a:lnTo>
                      <a:pt x="3184" y="489"/>
                    </a:lnTo>
                    <a:lnTo>
                      <a:pt x="3183" y="488"/>
                    </a:lnTo>
                    <a:lnTo>
                      <a:pt x="3182" y="488"/>
                    </a:lnTo>
                    <a:lnTo>
                      <a:pt x="3181" y="486"/>
                    </a:lnTo>
                    <a:lnTo>
                      <a:pt x="3181" y="484"/>
                    </a:lnTo>
                    <a:lnTo>
                      <a:pt x="3181" y="483"/>
                    </a:lnTo>
                    <a:lnTo>
                      <a:pt x="3159" y="473"/>
                    </a:lnTo>
                    <a:lnTo>
                      <a:pt x="3164" y="474"/>
                    </a:lnTo>
                    <a:lnTo>
                      <a:pt x="3129" y="454"/>
                    </a:lnTo>
                    <a:lnTo>
                      <a:pt x="3131" y="454"/>
                    </a:lnTo>
                    <a:lnTo>
                      <a:pt x="3105" y="444"/>
                    </a:lnTo>
                    <a:lnTo>
                      <a:pt x="3086" y="437"/>
                    </a:lnTo>
                    <a:lnTo>
                      <a:pt x="3086" y="438"/>
                    </a:lnTo>
                    <a:lnTo>
                      <a:pt x="3084" y="438"/>
                    </a:lnTo>
                    <a:lnTo>
                      <a:pt x="3084" y="438"/>
                    </a:lnTo>
                    <a:lnTo>
                      <a:pt x="3083" y="438"/>
                    </a:lnTo>
                    <a:lnTo>
                      <a:pt x="3082" y="438"/>
                    </a:lnTo>
                    <a:lnTo>
                      <a:pt x="3080" y="437"/>
                    </a:lnTo>
                    <a:lnTo>
                      <a:pt x="3073" y="434"/>
                    </a:lnTo>
                    <a:lnTo>
                      <a:pt x="3070" y="433"/>
                    </a:lnTo>
                    <a:lnTo>
                      <a:pt x="3065" y="431"/>
                    </a:lnTo>
                    <a:lnTo>
                      <a:pt x="3065" y="431"/>
                    </a:lnTo>
                    <a:lnTo>
                      <a:pt x="3065" y="431"/>
                    </a:lnTo>
                    <a:lnTo>
                      <a:pt x="3058" y="424"/>
                    </a:lnTo>
                    <a:lnTo>
                      <a:pt x="3050" y="420"/>
                    </a:lnTo>
                    <a:lnTo>
                      <a:pt x="3042" y="412"/>
                    </a:lnTo>
                    <a:lnTo>
                      <a:pt x="3075" y="431"/>
                    </a:lnTo>
                    <a:lnTo>
                      <a:pt x="3076" y="431"/>
                    </a:lnTo>
                    <a:lnTo>
                      <a:pt x="3077" y="429"/>
                    </a:lnTo>
                    <a:lnTo>
                      <a:pt x="3077" y="428"/>
                    </a:lnTo>
                    <a:lnTo>
                      <a:pt x="3076" y="427"/>
                    </a:lnTo>
                    <a:lnTo>
                      <a:pt x="3075" y="424"/>
                    </a:lnTo>
                    <a:lnTo>
                      <a:pt x="3071" y="422"/>
                    </a:lnTo>
                    <a:lnTo>
                      <a:pt x="3067" y="418"/>
                    </a:lnTo>
                    <a:lnTo>
                      <a:pt x="3063" y="415"/>
                    </a:lnTo>
                    <a:lnTo>
                      <a:pt x="3065" y="416"/>
                    </a:lnTo>
                    <a:lnTo>
                      <a:pt x="3067" y="417"/>
                    </a:lnTo>
                    <a:lnTo>
                      <a:pt x="3069" y="417"/>
                    </a:lnTo>
                    <a:lnTo>
                      <a:pt x="3070" y="417"/>
                    </a:lnTo>
                    <a:lnTo>
                      <a:pt x="3070" y="416"/>
                    </a:lnTo>
                    <a:lnTo>
                      <a:pt x="3067" y="415"/>
                    </a:lnTo>
                    <a:lnTo>
                      <a:pt x="3065" y="414"/>
                    </a:lnTo>
                    <a:lnTo>
                      <a:pt x="3064" y="414"/>
                    </a:lnTo>
                    <a:lnTo>
                      <a:pt x="3063" y="412"/>
                    </a:lnTo>
                    <a:lnTo>
                      <a:pt x="3060" y="411"/>
                    </a:lnTo>
                    <a:lnTo>
                      <a:pt x="3058" y="410"/>
                    </a:lnTo>
                    <a:lnTo>
                      <a:pt x="3055" y="410"/>
                    </a:lnTo>
                    <a:lnTo>
                      <a:pt x="3053" y="409"/>
                    </a:lnTo>
                    <a:lnTo>
                      <a:pt x="3050" y="407"/>
                    </a:lnTo>
                    <a:lnTo>
                      <a:pt x="3049" y="407"/>
                    </a:lnTo>
                    <a:lnTo>
                      <a:pt x="3048" y="407"/>
                    </a:lnTo>
                    <a:lnTo>
                      <a:pt x="3048" y="407"/>
                    </a:lnTo>
                    <a:lnTo>
                      <a:pt x="3049" y="409"/>
                    </a:lnTo>
                    <a:lnTo>
                      <a:pt x="3028" y="398"/>
                    </a:lnTo>
                    <a:lnTo>
                      <a:pt x="3004" y="383"/>
                    </a:lnTo>
                    <a:lnTo>
                      <a:pt x="2976" y="369"/>
                    </a:lnTo>
                    <a:lnTo>
                      <a:pt x="2947" y="354"/>
                    </a:lnTo>
                    <a:lnTo>
                      <a:pt x="2917" y="341"/>
                    </a:lnTo>
                    <a:lnTo>
                      <a:pt x="2921" y="343"/>
                    </a:lnTo>
                    <a:lnTo>
                      <a:pt x="2925" y="344"/>
                    </a:lnTo>
                    <a:lnTo>
                      <a:pt x="2927" y="344"/>
                    </a:lnTo>
                    <a:lnTo>
                      <a:pt x="2929" y="344"/>
                    </a:lnTo>
                    <a:lnTo>
                      <a:pt x="2929" y="344"/>
                    </a:lnTo>
                    <a:lnTo>
                      <a:pt x="2929" y="344"/>
                    </a:lnTo>
                    <a:lnTo>
                      <a:pt x="2927" y="343"/>
                    </a:lnTo>
                    <a:lnTo>
                      <a:pt x="2926" y="342"/>
                    </a:lnTo>
                    <a:lnTo>
                      <a:pt x="2924" y="341"/>
                    </a:lnTo>
                    <a:lnTo>
                      <a:pt x="2923" y="339"/>
                    </a:lnTo>
                    <a:lnTo>
                      <a:pt x="2920" y="339"/>
                    </a:lnTo>
                    <a:lnTo>
                      <a:pt x="2919" y="338"/>
                    </a:lnTo>
                    <a:lnTo>
                      <a:pt x="2918" y="337"/>
                    </a:lnTo>
                    <a:lnTo>
                      <a:pt x="2917" y="337"/>
                    </a:lnTo>
                    <a:lnTo>
                      <a:pt x="2917" y="336"/>
                    </a:lnTo>
                    <a:lnTo>
                      <a:pt x="2917" y="336"/>
                    </a:lnTo>
                    <a:lnTo>
                      <a:pt x="2918" y="337"/>
                    </a:lnTo>
                    <a:lnTo>
                      <a:pt x="2920" y="338"/>
                    </a:lnTo>
                    <a:lnTo>
                      <a:pt x="2925" y="339"/>
                    </a:lnTo>
                    <a:lnTo>
                      <a:pt x="2930" y="342"/>
                    </a:lnTo>
                    <a:lnTo>
                      <a:pt x="2919" y="336"/>
                    </a:lnTo>
                    <a:lnTo>
                      <a:pt x="2910" y="332"/>
                    </a:lnTo>
                    <a:lnTo>
                      <a:pt x="2904" y="330"/>
                    </a:lnTo>
                    <a:lnTo>
                      <a:pt x="2897" y="328"/>
                    </a:lnTo>
                    <a:lnTo>
                      <a:pt x="2889" y="326"/>
                    </a:lnTo>
                    <a:lnTo>
                      <a:pt x="2876" y="321"/>
                    </a:lnTo>
                    <a:lnTo>
                      <a:pt x="2878" y="321"/>
                    </a:lnTo>
                    <a:lnTo>
                      <a:pt x="2881" y="322"/>
                    </a:lnTo>
                    <a:lnTo>
                      <a:pt x="2887" y="325"/>
                    </a:lnTo>
                    <a:lnTo>
                      <a:pt x="2893" y="327"/>
                    </a:lnTo>
                    <a:lnTo>
                      <a:pt x="2899" y="328"/>
                    </a:lnTo>
                    <a:lnTo>
                      <a:pt x="2873" y="316"/>
                    </a:lnTo>
                    <a:lnTo>
                      <a:pt x="2847" y="308"/>
                    </a:lnTo>
                    <a:lnTo>
                      <a:pt x="2823" y="299"/>
                    </a:lnTo>
                    <a:lnTo>
                      <a:pt x="2797" y="291"/>
                    </a:lnTo>
                    <a:lnTo>
                      <a:pt x="2770" y="280"/>
                    </a:lnTo>
                    <a:lnTo>
                      <a:pt x="2770" y="276"/>
                    </a:lnTo>
                    <a:lnTo>
                      <a:pt x="2741" y="267"/>
                    </a:lnTo>
                    <a:close/>
                    <a:moveTo>
                      <a:pt x="2800" y="265"/>
                    </a:moveTo>
                    <a:lnTo>
                      <a:pt x="2800" y="265"/>
                    </a:lnTo>
                    <a:lnTo>
                      <a:pt x="2800" y="265"/>
                    </a:lnTo>
                    <a:lnTo>
                      <a:pt x="2800" y="265"/>
                    </a:lnTo>
                    <a:close/>
                    <a:moveTo>
                      <a:pt x="2683" y="220"/>
                    </a:moveTo>
                    <a:lnTo>
                      <a:pt x="2696" y="223"/>
                    </a:lnTo>
                    <a:lnTo>
                      <a:pt x="2711" y="228"/>
                    </a:lnTo>
                    <a:lnTo>
                      <a:pt x="2724" y="231"/>
                    </a:lnTo>
                    <a:lnTo>
                      <a:pt x="2711" y="224"/>
                    </a:lnTo>
                    <a:lnTo>
                      <a:pt x="2722" y="226"/>
                    </a:lnTo>
                    <a:lnTo>
                      <a:pt x="2727" y="229"/>
                    </a:lnTo>
                    <a:lnTo>
                      <a:pt x="2730" y="231"/>
                    </a:lnTo>
                    <a:lnTo>
                      <a:pt x="2735" y="235"/>
                    </a:lnTo>
                    <a:lnTo>
                      <a:pt x="2741" y="237"/>
                    </a:lnTo>
                    <a:lnTo>
                      <a:pt x="2753" y="241"/>
                    </a:lnTo>
                    <a:lnTo>
                      <a:pt x="2751" y="240"/>
                    </a:lnTo>
                    <a:lnTo>
                      <a:pt x="2750" y="239"/>
                    </a:lnTo>
                    <a:lnTo>
                      <a:pt x="2750" y="239"/>
                    </a:lnTo>
                    <a:lnTo>
                      <a:pt x="2751" y="239"/>
                    </a:lnTo>
                    <a:lnTo>
                      <a:pt x="2753" y="239"/>
                    </a:lnTo>
                    <a:lnTo>
                      <a:pt x="2756" y="240"/>
                    </a:lnTo>
                    <a:lnTo>
                      <a:pt x="2758" y="241"/>
                    </a:lnTo>
                    <a:lnTo>
                      <a:pt x="2762" y="242"/>
                    </a:lnTo>
                    <a:lnTo>
                      <a:pt x="2766" y="243"/>
                    </a:lnTo>
                    <a:lnTo>
                      <a:pt x="2770" y="245"/>
                    </a:lnTo>
                    <a:lnTo>
                      <a:pt x="2764" y="241"/>
                    </a:lnTo>
                    <a:lnTo>
                      <a:pt x="2756" y="239"/>
                    </a:lnTo>
                    <a:lnTo>
                      <a:pt x="2746" y="234"/>
                    </a:lnTo>
                    <a:lnTo>
                      <a:pt x="2738" y="230"/>
                    </a:lnTo>
                    <a:lnTo>
                      <a:pt x="2730" y="228"/>
                    </a:lnTo>
                    <a:lnTo>
                      <a:pt x="2727" y="225"/>
                    </a:lnTo>
                    <a:lnTo>
                      <a:pt x="2728" y="223"/>
                    </a:lnTo>
                    <a:lnTo>
                      <a:pt x="2740" y="226"/>
                    </a:lnTo>
                    <a:lnTo>
                      <a:pt x="2755" y="234"/>
                    </a:lnTo>
                    <a:lnTo>
                      <a:pt x="2770" y="242"/>
                    </a:lnTo>
                    <a:lnTo>
                      <a:pt x="2786" y="248"/>
                    </a:lnTo>
                    <a:lnTo>
                      <a:pt x="2801" y="252"/>
                    </a:lnTo>
                    <a:lnTo>
                      <a:pt x="2800" y="252"/>
                    </a:lnTo>
                    <a:lnTo>
                      <a:pt x="2816" y="259"/>
                    </a:lnTo>
                    <a:lnTo>
                      <a:pt x="2828" y="263"/>
                    </a:lnTo>
                    <a:lnTo>
                      <a:pt x="2837" y="267"/>
                    </a:lnTo>
                    <a:lnTo>
                      <a:pt x="2846" y="268"/>
                    </a:lnTo>
                    <a:lnTo>
                      <a:pt x="2853" y="269"/>
                    </a:lnTo>
                    <a:lnTo>
                      <a:pt x="2868" y="276"/>
                    </a:lnTo>
                    <a:lnTo>
                      <a:pt x="2884" y="282"/>
                    </a:lnTo>
                    <a:lnTo>
                      <a:pt x="2898" y="287"/>
                    </a:lnTo>
                    <a:lnTo>
                      <a:pt x="2897" y="290"/>
                    </a:lnTo>
                    <a:lnTo>
                      <a:pt x="2917" y="297"/>
                    </a:lnTo>
                    <a:lnTo>
                      <a:pt x="2906" y="293"/>
                    </a:lnTo>
                    <a:lnTo>
                      <a:pt x="2892" y="287"/>
                    </a:lnTo>
                    <a:lnTo>
                      <a:pt x="2878" y="280"/>
                    </a:lnTo>
                    <a:lnTo>
                      <a:pt x="2878" y="284"/>
                    </a:lnTo>
                    <a:lnTo>
                      <a:pt x="2865" y="277"/>
                    </a:lnTo>
                    <a:lnTo>
                      <a:pt x="2853" y="273"/>
                    </a:lnTo>
                    <a:lnTo>
                      <a:pt x="2841" y="270"/>
                    </a:lnTo>
                    <a:lnTo>
                      <a:pt x="2829" y="269"/>
                    </a:lnTo>
                    <a:lnTo>
                      <a:pt x="2841" y="273"/>
                    </a:lnTo>
                    <a:lnTo>
                      <a:pt x="2856" y="279"/>
                    </a:lnTo>
                    <a:lnTo>
                      <a:pt x="2869" y="284"/>
                    </a:lnTo>
                    <a:lnTo>
                      <a:pt x="2881" y="288"/>
                    </a:lnTo>
                    <a:lnTo>
                      <a:pt x="2891" y="292"/>
                    </a:lnTo>
                    <a:lnTo>
                      <a:pt x="2898" y="292"/>
                    </a:lnTo>
                    <a:lnTo>
                      <a:pt x="2909" y="301"/>
                    </a:lnTo>
                    <a:lnTo>
                      <a:pt x="2917" y="303"/>
                    </a:lnTo>
                    <a:lnTo>
                      <a:pt x="2919" y="307"/>
                    </a:lnTo>
                    <a:lnTo>
                      <a:pt x="2918" y="308"/>
                    </a:lnTo>
                    <a:lnTo>
                      <a:pt x="2913" y="307"/>
                    </a:lnTo>
                    <a:lnTo>
                      <a:pt x="2904" y="305"/>
                    </a:lnTo>
                    <a:lnTo>
                      <a:pt x="2893" y="301"/>
                    </a:lnTo>
                    <a:lnTo>
                      <a:pt x="2892" y="299"/>
                    </a:lnTo>
                    <a:lnTo>
                      <a:pt x="2891" y="298"/>
                    </a:lnTo>
                    <a:lnTo>
                      <a:pt x="2890" y="298"/>
                    </a:lnTo>
                    <a:lnTo>
                      <a:pt x="2891" y="297"/>
                    </a:lnTo>
                    <a:lnTo>
                      <a:pt x="2884" y="296"/>
                    </a:lnTo>
                    <a:lnTo>
                      <a:pt x="2875" y="293"/>
                    </a:lnTo>
                    <a:lnTo>
                      <a:pt x="2864" y="290"/>
                    </a:lnTo>
                    <a:lnTo>
                      <a:pt x="2851" y="284"/>
                    </a:lnTo>
                    <a:lnTo>
                      <a:pt x="2863" y="287"/>
                    </a:lnTo>
                    <a:lnTo>
                      <a:pt x="2842" y="279"/>
                    </a:lnTo>
                    <a:lnTo>
                      <a:pt x="2825" y="271"/>
                    </a:lnTo>
                    <a:lnTo>
                      <a:pt x="2811" y="268"/>
                    </a:lnTo>
                    <a:lnTo>
                      <a:pt x="2800" y="265"/>
                    </a:lnTo>
                    <a:lnTo>
                      <a:pt x="2800" y="264"/>
                    </a:lnTo>
                    <a:lnTo>
                      <a:pt x="2798" y="262"/>
                    </a:lnTo>
                    <a:lnTo>
                      <a:pt x="2796" y="259"/>
                    </a:lnTo>
                    <a:lnTo>
                      <a:pt x="2794" y="257"/>
                    </a:lnTo>
                    <a:lnTo>
                      <a:pt x="2790" y="253"/>
                    </a:lnTo>
                    <a:lnTo>
                      <a:pt x="2786" y="250"/>
                    </a:lnTo>
                    <a:lnTo>
                      <a:pt x="2775" y="247"/>
                    </a:lnTo>
                    <a:lnTo>
                      <a:pt x="2768" y="246"/>
                    </a:lnTo>
                    <a:lnTo>
                      <a:pt x="2766" y="246"/>
                    </a:lnTo>
                    <a:lnTo>
                      <a:pt x="2763" y="247"/>
                    </a:lnTo>
                    <a:lnTo>
                      <a:pt x="2761" y="248"/>
                    </a:lnTo>
                    <a:lnTo>
                      <a:pt x="2755" y="248"/>
                    </a:lnTo>
                    <a:lnTo>
                      <a:pt x="2711" y="236"/>
                    </a:lnTo>
                    <a:lnTo>
                      <a:pt x="2722" y="236"/>
                    </a:lnTo>
                    <a:lnTo>
                      <a:pt x="2710" y="231"/>
                    </a:lnTo>
                    <a:lnTo>
                      <a:pt x="2699" y="228"/>
                    </a:lnTo>
                    <a:lnTo>
                      <a:pt x="2689" y="225"/>
                    </a:lnTo>
                    <a:lnTo>
                      <a:pt x="2683" y="223"/>
                    </a:lnTo>
                    <a:lnTo>
                      <a:pt x="2683" y="220"/>
                    </a:lnTo>
                    <a:close/>
                    <a:moveTo>
                      <a:pt x="2440" y="183"/>
                    </a:moveTo>
                    <a:lnTo>
                      <a:pt x="2443" y="185"/>
                    </a:lnTo>
                    <a:lnTo>
                      <a:pt x="2426" y="183"/>
                    </a:lnTo>
                    <a:lnTo>
                      <a:pt x="2432" y="184"/>
                    </a:lnTo>
                    <a:lnTo>
                      <a:pt x="2436" y="185"/>
                    </a:lnTo>
                    <a:lnTo>
                      <a:pt x="2437" y="186"/>
                    </a:lnTo>
                    <a:lnTo>
                      <a:pt x="2438" y="186"/>
                    </a:lnTo>
                    <a:lnTo>
                      <a:pt x="2438" y="188"/>
                    </a:lnTo>
                    <a:lnTo>
                      <a:pt x="2438" y="188"/>
                    </a:lnTo>
                    <a:lnTo>
                      <a:pt x="2437" y="188"/>
                    </a:lnTo>
                    <a:lnTo>
                      <a:pt x="2436" y="188"/>
                    </a:lnTo>
                    <a:lnTo>
                      <a:pt x="2436" y="189"/>
                    </a:lnTo>
                    <a:lnTo>
                      <a:pt x="2435" y="189"/>
                    </a:lnTo>
                    <a:lnTo>
                      <a:pt x="2433" y="186"/>
                    </a:lnTo>
                    <a:lnTo>
                      <a:pt x="2427" y="185"/>
                    </a:lnTo>
                    <a:lnTo>
                      <a:pt x="2420" y="184"/>
                    </a:lnTo>
                    <a:lnTo>
                      <a:pt x="2414" y="183"/>
                    </a:lnTo>
                    <a:lnTo>
                      <a:pt x="2429" y="191"/>
                    </a:lnTo>
                    <a:lnTo>
                      <a:pt x="2423" y="190"/>
                    </a:lnTo>
                    <a:lnTo>
                      <a:pt x="2416" y="188"/>
                    </a:lnTo>
                    <a:lnTo>
                      <a:pt x="2410" y="186"/>
                    </a:lnTo>
                    <a:lnTo>
                      <a:pt x="2407" y="185"/>
                    </a:lnTo>
                    <a:lnTo>
                      <a:pt x="2405" y="186"/>
                    </a:lnTo>
                    <a:lnTo>
                      <a:pt x="2424" y="191"/>
                    </a:lnTo>
                    <a:lnTo>
                      <a:pt x="2438" y="196"/>
                    </a:lnTo>
                    <a:lnTo>
                      <a:pt x="2452" y="200"/>
                    </a:lnTo>
                    <a:lnTo>
                      <a:pt x="2465" y="202"/>
                    </a:lnTo>
                    <a:lnTo>
                      <a:pt x="2482" y="207"/>
                    </a:lnTo>
                    <a:lnTo>
                      <a:pt x="2470" y="200"/>
                    </a:lnTo>
                    <a:lnTo>
                      <a:pt x="2482" y="203"/>
                    </a:lnTo>
                    <a:lnTo>
                      <a:pt x="2491" y="206"/>
                    </a:lnTo>
                    <a:lnTo>
                      <a:pt x="2496" y="208"/>
                    </a:lnTo>
                    <a:lnTo>
                      <a:pt x="2500" y="211"/>
                    </a:lnTo>
                    <a:lnTo>
                      <a:pt x="2505" y="214"/>
                    </a:lnTo>
                    <a:lnTo>
                      <a:pt x="2514" y="218"/>
                    </a:lnTo>
                    <a:lnTo>
                      <a:pt x="2527" y="222"/>
                    </a:lnTo>
                    <a:lnTo>
                      <a:pt x="2537" y="224"/>
                    </a:lnTo>
                    <a:lnTo>
                      <a:pt x="2549" y="228"/>
                    </a:lnTo>
                    <a:lnTo>
                      <a:pt x="2562" y="231"/>
                    </a:lnTo>
                    <a:lnTo>
                      <a:pt x="2573" y="234"/>
                    </a:lnTo>
                    <a:lnTo>
                      <a:pt x="2582" y="235"/>
                    </a:lnTo>
                    <a:lnTo>
                      <a:pt x="2587" y="235"/>
                    </a:lnTo>
                    <a:lnTo>
                      <a:pt x="2587" y="235"/>
                    </a:lnTo>
                    <a:lnTo>
                      <a:pt x="2590" y="237"/>
                    </a:lnTo>
                    <a:lnTo>
                      <a:pt x="2598" y="241"/>
                    </a:lnTo>
                    <a:lnTo>
                      <a:pt x="2605" y="245"/>
                    </a:lnTo>
                    <a:lnTo>
                      <a:pt x="2614" y="247"/>
                    </a:lnTo>
                    <a:lnTo>
                      <a:pt x="2622" y="248"/>
                    </a:lnTo>
                    <a:lnTo>
                      <a:pt x="2631" y="250"/>
                    </a:lnTo>
                    <a:lnTo>
                      <a:pt x="2640" y="251"/>
                    </a:lnTo>
                    <a:lnTo>
                      <a:pt x="2650" y="253"/>
                    </a:lnTo>
                    <a:lnTo>
                      <a:pt x="2660" y="256"/>
                    </a:lnTo>
                    <a:lnTo>
                      <a:pt x="2667" y="257"/>
                    </a:lnTo>
                    <a:lnTo>
                      <a:pt x="2671" y="258"/>
                    </a:lnTo>
                    <a:lnTo>
                      <a:pt x="2668" y="256"/>
                    </a:lnTo>
                    <a:lnTo>
                      <a:pt x="2656" y="252"/>
                    </a:lnTo>
                    <a:lnTo>
                      <a:pt x="2643" y="248"/>
                    </a:lnTo>
                    <a:lnTo>
                      <a:pt x="2632" y="242"/>
                    </a:lnTo>
                    <a:lnTo>
                      <a:pt x="2655" y="250"/>
                    </a:lnTo>
                    <a:lnTo>
                      <a:pt x="2642" y="241"/>
                    </a:lnTo>
                    <a:lnTo>
                      <a:pt x="2644" y="243"/>
                    </a:lnTo>
                    <a:lnTo>
                      <a:pt x="2646" y="243"/>
                    </a:lnTo>
                    <a:lnTo>
                      <a:pt x="2648" y="242"/>
                    </a:lnTo>
                    <a:lnTo>
                      <a:pt x="2648" y="241"/>
                    </a:lnTo>
                    <a:lnTo>
                      <a:pt x="2648" y="240"/>
                    </a:lnTo>
                    <a:lnTo>
                      <a:pt x="2646" y="237"/>
                    </a:lnTo>
                    <a:lnTo>
                      <a:pt x="2618" y="229"/>
                    </a:lnTo>
                    <a:lnTo>
                      <a:pt x="2621" y="230"/>
                    </a:lnTo>
                    <a:lnTo>
                      <a:pt x="2593" y="224"/>
                    </a:lnTo>
                    <a:lnTo>
                      <a:pt x="2598" y="225"/>
                    </a:lnTo>
                    <a:lnTo>
                      <a:pt x="2601" y="228"/>
                    </a:lnTo>
                    <a:lnTo>
                      <a:pt x="2604" y="229"/>
                    </a:lnTo>
                    <a:lnTo>
                      <a:pt x="2607" y="230"/>
                    </a:lnTo>
                    <a:lnTo>
                      <a:pt x="2609" y="233"/>
                    </a:lnTo>
                    <a:lnTo>
                      <a:pt x="2610" y="233"/>
                    </a:lnTo>
                    <a:lnTo>
                      <a:pt x="2609" y="234"/>
                    </a:lnTo>
                    <a:lnTo>
                      <a:pt x="2607" y="234"/>
                    </a:lnTo>
                    <a:lnTo>
                      <a:pt x="2605" y="234"/>
                    </a:lnTo>
                    <a:lnTo>
                      <a:pt x="2601" y="233"/>
                    </a:lnTo>
                    <a:lnTo>
                      <a:pt x="2595" y="231"/>
                    </a:lnTo>
                    <a:lnTo>
                      <a:pt x="2595" y="231"/>
                    </a:lnTo>
                    <a:lnTo>
                      <a:pt x="2595" y="231"/>
                    </a:lnTo>
                    <a:lnTo>
                      <a:pt x="2595" y="230"/>
                    </a:lnTo>
                    <a:lnTo>
                      <a:pt x="2595" y="229"/>
                    </a:lnTo>
                    <a:lnTo>
                      <a:pt x="2595" y="229"/>
                    </a:lnTo>
                    <a:lnTo>
                      <a:pt x="2595" y="229"/>
                    </a:lnTo>
                    <a:lnTo>
                      <a:pt x="2598" y="229"/>
                    </a:lnTo>
                    <a:lnTo>
                      <a:pt x="2600" y="229"/>
                    </a:lnTo>
                    <a:lnTo>
                      <a:pt x="2592" y="225"/>
                    </a:lnTo>
                    <a:lnTo>
                      <a:pt x="2583" y="222"/>
                    </a:lnTo>
                    <a:lnTo>
                      <a:pt x="2575" y="219"/>
                    </a:lnTo>
                    <a:lnTo>
                      <a:pt x="2566" y="215"/>
                    </a:lnTo>
                    <a:lnTo>
                      <a:pt x="2560" y="214"/>
                    </a:lnTo>
                    <a:lnTo>
                      <a:pt x="2558" y="214"/>
                    </a:lnTo>
                    <a:lnTo>
                      <a:pt x="2558" y="217"/>
                    </a:lnTo>
                    <a:lnTo>
                      <a:pt x="2569" y="219"/>
                    </a:lnTo>
                    <a:lnTo>
                      <a:pt x="2573" y="220"/>
                    </a:lnTo>
                    <a:lnTo>
                      <a:pt x="2576" y="223"/>
                    </a:lnTo>
                    <a:lnTo>
                      <a:pt x="2576" y="224"/>
                    </a:lnTo>
                    <a:lnTo>
                      <a:pt x="2577" y="226"/>
                    </a:lnTo>
                    <a:lnTo>
                      <a:pt x="2579" y="228"/>
                    </a:lnTo>
                    <a:lnTo>
                      <a:pt x="2588" y="230"/>
                    </a:lnTo>
                    <a:lnTo>
                      <a:pt x="2575" y="228"/>
                    </a:lnTo>
                    <a:lnTo>
                      <a:pt x="2562" y="224"/>
                    </a:lnTo>
                    <a:lnTo>
                      <a:pt x="2549" y="222"/>
                    </a:lnTo>
                    <a:lnTo>
                      <a:pt x="2554" y="220"/>
                    </a:lnTo>
                    <a:lnTo>
                      <a:pt x="2554" y="219"/>
                    </a:lnTo>
                    <a:lnTo>
                      <a:pt x="2549" y="215"/>
                    </a:lnTo>
                    <a:lnTo>
                      <a:pt x="2541" y="211"/>
                    </a:lnTo>
                    <a:lnTo>
                      <a:pt x="2530" y="207"/>
                    </a:lnTo>
                    <a:lnTo>
                      <a:pt x="2521" y="205"/>
                    </a:lnTo>
                    <a:lnTo>
                      <a:pt x="2509" y="201"/>
                    </a:lnTo>
                    <a:lnTo>
                      <a:pt x="2497" y="197"/>
                    </a:lnTo>
                    <a:lnTo>
                      <a:pt x="2485" y="195"/>
                    </a:lnTo>
                    <a:lnTo>
                      <a:pt x="2486" y="196"/>
                    </a:lnTo>
                    <a:lnTo>
                      <a:pt x="2486" y="197"/>
                    </a:lnTo>
                    <a:lnTo>
                      <a:pt x="2486" y="197"/>
                    </a:lnTo>
                    <a:lnTo>
                      <a:pt x="2486" y="198"/>
                    </a:lnTo>
                    <a:lnTo>
                      <a:pt x="2485" y="198"/>
                    </a:lnTo>
                    <a:lnTo>
                      <a:pt x="2485" y="200"/>
                    </a:lnTo>
                    <a:lnTo>
                      <a:pt x="2486" y="200"/>
                    </a:lnTo>
                    <a:lnTo>
                      <a:pt x="2487" y="201"/>
                    </a:lnTo>
                    <a:lnTo>
                      <a:pt x="2489" y="202"/>
                    </a:lnTo>
                    <a:lnTo>
                      <a:pt x="2493" y="203"/>
                    </a:lnTo>
                    <a:lnTo>
                      <a:pt x="2499" y="206"/>
                    </a:lnTo>
                    <a:lnTo>
                      <a:pt x="2483" y="202"/>
                    </a:lnTo>
                    <a:lnTo>
                      <a:pt x="2464" y="195"/>
                    </a:lnTo>
                    <a:lnTo>
                      <a:pt x="2466" y="196"/>
                    </a:lnTo>
                    <a:lnTo>
                      <a:pt x="2470" y="196"/>
                    </a:lnTo>
                    <a:lnTo>
                      <a:pt x="2474" y="197"/>
                    </a:lnTo>
                    <a:lnTo>
                      <a:pt x="2476" y="197"/>
                    </a:lnTo>
                    <a:lnTo>
                      <a:pt x="2478" y="197"/>
                    </a:lnTo>
                    <a:lnTo>
                      <a:pt x="2478" y="197"/>
                    </a:lnTo>
                    <a:lnTo>
                      <a:pt x="2465" y="191"/>
                    </a:lnTo>
                    <a:lnTo>
                      <a:pt x="2454" y="186"/>
                    </a:lnTo>
                    <a:lnTo>
                      <a:pt x="2440" y="183"/>
                    </a:lnTo>
                    <a:close/>
                    <a:moveTo>
                      <a:pt x="2388" y="171"/>
                    </a:moveTo>
                    <a:lnTo>
                      <a:pt x="2391" y="172"/>
                    </a:lnTo>
                    <a:lnTo>
                      <a:pt x="2392" y="173"/>
                    </a:lnTo>
                    <a:lnTo>
                      <a:pt x="2391" y="174"/>
                    </a:lnTo>
                    <a:lnTo>
                      <a:pt x="2396" y="175"/>
                    </a:lnTo>
                    <a:lnTo>
                      <a:pt x="2401" y="177"/>
                    </a:lnTo>
                    <a:lnTo>
                      <a:pt x="2403" y="177"/>
                    </a:lnTo>
                    <a:lnTo>
                      <a:pt x="2405" y="178"/>
                    </a:lnTo>
                    <a:lnTo>
                      <a:pt x="2407" y="177"/>
                    </a:lnTo>
                    <a:lnTo>
                      <a:pt x="2407" y="177"/>
                    </a:lnTo>
                    <a:lnTo>
                      <a:pt x="2408" y="177"/>
                    </a:lnTo>
                    <a:lnTo>
                      <a:pt x="2408" y="177"/>
                    </a:lnTo>
                    <a:lnTo>
                      <a:pt x="2409" y="175"/>
                    </a:lnTo>
                    <a:lnTo>
                      <a:pt x="2388" y="171"/>
                    </a:lnTo>
                    <a:close/>
                    <a:moveTo>
                      <a:pt x="2201" y="128"/>
                    </a:moveTo>
                    <a:lnTo>
                      <a:pt x="2200" y="128"/>
                    </a:lnTo>
                    <a:lnTo>
                      <a:pt x="2196" y="129"/>
                    </a:lnTo>
                    <a:lnTo>
                      <a:pt x="2201" y="130"/>
                    </a:lnTo>
                    <a:lnTo>
                      <a:pt x="2204" y="132"/>
                    </a:lnTo>
                    <a:lnTo>
                      <a:pt x="2206" y="133"/>
                    </a:lnTo>
                    <a:lnTo>
                      <a:pt x="2207" y="134"/>
                    </a:lnTo>
                    <a:lnTo>
                      <a:pt x="2206" y="135"/>
                    </a:lnTo>
                    <a:lnTo>
                      <a:pt x="2196" y="132"/>
                    </a:lnTo>
                    <a:lnTo>
                      <a:pt x="2189" y="130"/>
                    </a:lnTo>
                    <a:lnTo>
                      <a:pt x="2183" y="132"/>
                    </a:lnTo>
                    <a:lnTo>
                      <a:pt x="2176" y="132"/>
                    </a:lnTo>
                    <a:lnTo>
                      <a:pt x="2165" y="130"/>
                    </a:lnTo>
                    <a:lnTo>
                      <a:pt x="2165" y="132"/>
                    </a:lnTo>
                    <a:lnTo>
                      <a:pt x="2168" y="133"/>
                    </a:lnTo>
                    <a:lnTo>
                      <a:pt x="2174" y="134"/>
                    </a:lnTo>
                    <a:lnTo>
                      <a:pt x="2183" y="137"/>
                    </a:lnTo>
                    <a:lnTo>
                      <a:pt x="2190" y="138"/>
                    </a:lnTo>
                    <a:lnTo>
                      <a:pt x="2195" y="138"/>
                    </a:lnTo>
                    <a:lnTo>
                      <a:pt x="2202" y="138"/>
                    </a:lnTo>
                    <a:lnTo>
                      <a:pt x="2212" y="138"/>
                    </a:lnTo>
                    <a:lnTo>
                      <a:pt x="2222" y="139"/>
                    </a:lnTo>
                    <a:lnTo>
                      <a:pt x="2229" y="138"/>
                    </a:lnTo>
                    <a:lnTo>
                      <a:pt x="2234" y="137"/>
                    </a:lnTo>
                    <a:lnTo>
                      <a:pt x="2234" y="137"/>
                    </a:lnTo>
                    <a:lnTo>
                      <a:pt x="2233" y="135"/>
                    </a:lnTo>
                    <a:lnTo>
                      <a:pt x="2230" y="135"/>
                    </a:lnTo>
                    <a:lnTo>
                      <a:pt x="2228" y="134"/>
                    </a:lnTo>
                    <a:lnTo>
                      <a:pt x="2224" y="133"/>
                    </a:lnTo>
                    <a:lnTo>
                      <a:pt x="2201" y="128"/>
                    </a:lnTo>
                    <a:close/>
                    <a:moveTo>
                      <a:pt x="2269" y="127"/>
                    </a:moveTo>
                    <a:lnTo>
                      <a:pt x="2278" y="130"/>
                    </a:lnTo>
                    <a:lnTo>
                      <a:pt x="2285" y="133"/>
                    </a:lnTo>
                    <a:lnTo>
                      <a:pt x="2292" y="137"/>
                    </a:lnTo>
                    <a:lnTo>
                      <a:pt x="2300" y="139"/>
                    </a:lnTo>
                    <a:lnTo>
                      <a:pt x="2306" y="141"/>
                    </a:lnTo>
                    <a:lnTo>
                      <a:pt x="2312" y="144"/>
                    </a:lnTo>
                    <a:lnTo>
                      <a:pt x="2317" y="146"/>
                    </a:lnTo>
                    <a:lnTo>
                      <a:pt x="2320" y="147"/>
                    </a:lnTo>
                    <a:lnTo>
                      <a:pt x="2324" y="150"/>
                    </a:lnTo>
                    <a:lnTo>
                      <a:pt x="2326" y="151"/>
                    </a:lnTo>
                    <a:lnTo>
                      <a:pt x="2328" y="152"/>
                    </a:lnTo>
                    <a:lnTo>
                      <a:pt x="2328" y="154"/>
                    </a:lnTo>
                    <a:lnTo>
                      <a:pt x="2328" y="154"/>
                    </a:lnTo>
                    <a:lnTo>
                      <a:pt x="2325" y="154"/>
                    </a:lnTo>
                    <a:lnTo>
                      <a:pt x="2322" y="154"/>
                    </a:lnTo>
                    <a:lnTo>
                      <a:pt x="2317" y="152"/>
                    </a:lnTo>
                    <a:lnTo>
                      <a:pt x="2311" y="151"/>
                    </a:lnTo>
                    <a:lnTo>
                      <a:pt x="2302" y="150"/>
                    </a:lnTo>
                    <a:lnTo>
                      <a:pt x="2292" y="149"/>
                    </a:lnTo>
                    <a:lnTo>
                      <a:pt x="2281" y="146"/>
                    </a:lnTo>
                    <a:lnTo>
                      <a:pt x="2268" y="143"/>
                    </a:lnTo>
                    <a:lnTo>
                      <a:pt x="2262" y="141"/>
                    </a:lnTo>
                    <a:lnTo>
                      <a:pt x="2277" y="146"/>
                    </a:lnTo>
                    <a:lnTo>
                      <a:pt x="2296" y="151"/>
                    </a:lnTo>
                    <a:lnTo>
                      <a:pt x="2318" y="155"/>
                    </a:lnTo>
                    <a:lnTo>
                      <a:pt x="2328" y="156"/>
                    </a:lnTo>
                    <a:lnTo>
                      <a:pt x="2340" y="156"/>
                    </a:lnTo>
                    <a:lnTo>
                      <a:pt x="2354" y="156"/>
                    </a:lnTo>
                    <a:lnTo>
                      <a:pt x="2368" y="157"/>
                    </a:lnTo>
                    <a:lnTo>
                      <a:pt x="2380" y="157"/>
                    </a:lnTo>
                    <a:lnTo>
                      <a:pt x="2388" y="157"/>
                    </a:lnTo>
                    <a:lnTo>
                      <a:pt x="2392" y="157"/>
                    </a:lnTo>
                    <a:lnTo>
                      <a:pt x="2385" y="155"/>
                    </a:lnTo>
                    <a:lnTo>
                      <a:pt x="2376" y="152"/>
                    </a:lnTo>
                    <a:lnTo>
                      <a:pt x="2367" y="150"/>
                    </a:lnTo>
                    <a:lnTo>
                      <a:pt x="2370" y="154"/>
                    </a:lnTo>
                    <a:lnTo>
                      <a:pt x="2319" y="140"/>
                    </a:lnTo>
                    <a:lnTo>
                      <a:pt x="2269" y="127"/>
                    </a:lnTo>
                    <a:close/>
                    <a:moveTo>
                      <a:pt x="2062" y="99"/>
                    </a:moveTo>
                    <a:lnTo>
                      <a:pt x="2064" y="100"/>
                    </a:lnTo>
                    <a:lnTo>
                      <a:pt x="2065" y="101"/>
                    </a:lnTo>
                    <a:lnTo>
                      <a:pt x="2067" y="103"/>
                    </a:lnTo>
                    <a:lnTo>
                      <a:pt x="2071" y="104"/>
                    </a:lnTo>
                    <a:lnTo>
                      <a:pt x="2076" y="101"/>
                    </a:lnTo>
                    <a:lnTo>
                      <a:pt x="2062" y="99"/>
                    </a:lnTo>
                    <a:close/>
                    <a:moveTo>
                      <a:pt x="2020" y="90"/>
                    </a:moveTo>
                    <a:lnTo>
                      <a:pt x="2022" y="92"/>
                    </a:lnTo>
                    <a:lnTo>
                      <a:pt x="2026" y="92"/>
                    </a:lnTo>
                    <a:lnTo>
                      <a:pt x="2032" y="93"/>
                    </a:lnTo>
                    <a:lnTo>
                      <a:pt x="2033" y="93"/>
                    </a:lnTo>
                    <a:lnTo>
                      <a:pt x="2020" y="90"/>
                    </a:lnTo>
                    <a:close/>
                    <a:moveTo>
                      <a:pt x="1730" y="70"/>
                    </a:moveTo>
                    <a:lnTo>
                      <a:pt x="1735" y="70"/>
                    </a:lnTo>
                    <a:lnTo>
                      <a:pt x="1735" y="70"/>
                    </a:lnTo>
                    <a:lnTo>
                      <a:pt x="1730" y="70"/>
                    </a:lnTo>
                    <a:close/>
                    <a:moveTo>
                      <a:pt x="1259" y="0"/>
                    </a:moveTo>
                    <a:lnTo>
                      <a:pt x="1263" y="0"/>
                    </a:lnTo>
                    <a:lnTo>
                      <a:pt x="1264" y="2"/>
                    </a:lnTo>
                    <a:lnTo>
                      <a:pt x="1264" y="2"/>
                    </a:lnTo>
                    <a:lnTo>
                      <a:pt x="1263" y="3"/>
                    </a:lnTo>
                    <a:lnTo>
                      <a:pt x="1261" y="3"/>
                    </a:lnTo>
                    <a:lnTo>
                      <a:pt x="1258" y="3"/>
                    </a:lnTo>
                    <a:lnTo>
                      <a:pt x="1254" y="3"/>
                    </a:lnTo>
                    <a:lnTo>
                      <a:pt x="1251" y="4"/>
                    </a:lnTo>
                    <a:lnTo>
                      <a:pt x="1248" y="4"/>
                    </a:lnTo>
                    <a:lnTo>
                      <a:pt x="1245" y="4"/>
                    </a:lnTo>
                    <a:lnTo>
                      <a:pt x="1242" y="5"/>
                    </a:lnTo>
                    <a:lnTo>
                      <a:pt x="1241" y="5"/>
                    </a:lnTo>
                    <a:lnTo>
                      <a:pt x="1241" y="5"/>
                    </a:lnTo>
                    <a:lnTo>
                      <a:pt x="1242" y="7"/>
                    </a:lnTo>
                    <a:lnTo>
                      <a:pt x="1246" y="8"/>
                    </a:lnTo>
                    <a:lnTo>
                      <a:pt x="1251" y="8"/>
                    </a:lnTo>
                    <a:lnTo>
                      <a:pt x="1239" y="9"/>
                    </a:lnTo>
                    <a:lnTo>
                      <a:pt x="1225" y="9"/>
                    </a:lnTo>
                    <a:lnTo>
                      <a:pt x="1214" y="9"/>
                    </a:lnTo>
                    <a:lnTo>
                      <a:pt x="1205" y="10"/>
                    </a:lnTo>
                    <a:lnTo>
                      <a:pt x="1198" y="11"/>
                    </a:lnTo>
                    <a:lnTo>
                      <a:pt x="1203" y="11"/>
                    </a:lnTo>
                    <a:lnTo>
                      <a:pt x="1207" y="11"/>
                    </a:lnTo>
                    <a:lnTo>
                      <a:pt x="1208" y="13"/>
                    </a:lnTo>
                    <a:lnTo>
                      <a:pt x="1209" y="13"/>
                    </a:lnTo>
                    <a:lnTo>
                      <a:pt x="1211" y="13"/>
                    </a:lnTo>
                    <a:lnTo>
                      <a:pt x="1211" y="14"/>
                    </a:lnTo>
                    <a:lnTo>
                      <a:pt x="1212" y="15"/>
                    </a:lnTo>
                    <a:lnTo>
                      <a:pt x="1213" y="15"/>
                    </a:lnTo>
                    <a:lnTo>
                      <a:pt x="1214" y="15"/>
                    </a:lnTo>
                    <a:lnTo>
                      <a:pt x="1218" y="15"/>
                    </a:lnTo>
                    <a:lnTo>
                      <a:pt x="1239" y="13"/>
                    </a:lnTo>
                    <a:lnTo>
                      <a:pt x="1234" y="13"/>
                    </a:lnTo>
                    <a:lnTo>
                      <a:pt x="1258" y="11"/>
                    </a:lnTo>
                    <a:lnTo>
                      <a:pt x="1285" y="10"/>
                    </a:lnTo>
                    <a:lnTo>
                      <a:pt x="1314" y="10"/>
                    </a:lnTo>
                    <a:lnTo>
                      <a:pt x="1343" y="11"/>
                    </a:lnTo>
                    <a:lnTo>
                      <a:pt x="1371" y="11"/>
                    </a:lnTo>
                    <a:lnTo>
                      <a:pt x="1393" y="10"/>
                    </a:lnTo>
                    <a:lnTo>
                      <a:pt x="1414" y="8"/>
                    </a:lnTo>
                    <a:lnTo>
                      <a:pt x="1435" y="5"/>
                    </a:lnTo>
                    <a:lnTo>
                      <a:pt x="1458" y="5"/>
                    </a:lnTo>
                    <a:lnTo>
                      <a:pt x="1483" y="5"/>
                    </a:lnTo>
                    <a:lnTo>
                      <a:pt x="1481" y="7"/>
                    </a:lnTo>
                    <a:lnTo>
                      <a:pt x="1481" y="7"/>
                    </a:lnTo>
                    <a:lnTo>
                      <a:pt x="1482" y="7"/>
                    </a:lnTo>
                    <a:lnTo>
                      <a:pt x="1483" y="8"/>
                    </a:lnTo>
                    <a:lnTo>
                      <a:pt x="1486" y="8"/>
                    </a:lnTo>
                    <a:lnTo>
                      <a:pt x="1489" y="8"/>
                    </a:lnTo>
                    <a:lnTo>
                      <a:pt x="1492" y="9"/>
                    </a:lnTo>
                    <a:lnTo>
                      <a:pt x="1495" y="9"/>
                    </a:lnTo>
                    <a:lnTo>
                      <a:pt x="1498" y="10"/>
                    </a:lnTo>
                    <a:lnTo>
                      <a:pt x="1500" y="10"/>
                    </a:lnTo>
                    <a:lnTo>
                      <a:pt x="1501" y="10"/>
                    </a:lnTo>
                    <a:lnTo>
                      <a:pt x="1501" y="11"/>
                    </a:lnTo>
                    <a:lnTo>
                      <a:pt x="1500" y="11"/>
                    </a:lnTo>
                    <a:lnTo>
                      <a:pt x="1497" y="13"/>
                    </a:lnTo>
                    <a:lnTo>
                      <a:pt x="1492" y="14"/>
                    </a:lnTo>
                    <a:lnTo>
                      <a:pt x="1508" y="15"/>
                    </a:lnTo>
                    <a:lnTo>
                      <a:pt x="1521" y="15"/>
                    </a:lnTo>
                    <a:lnTo>
                      <a:pt x="1531" y="14"/>
                    </a:lnTo>
                    <a:lnTo>
                      <a:pt x="1536" y="13"/>
                    </a:lnTo>
                    <a:lnTo>
                      <a:pt x="1527" y="13"/>
                    </a:lnTo>
                    <a:lnTo>
                      <a:pt x="1523" y="11"/>
                    </a:lnTo>
                    <a:lnTo>
                      <a:pt x="1522" y="11"/>
                    </a:lnTo>
                    <a:lnTo>
                      <a:pt x="1520" y="11"/>
                    </a:lnTo>
                    <a:lnTo>
                      <a:pt x="1512" y="10"/>
                    </a:lnTo>
                    <a:lnTo>
                      <a:pt x="1523" y="10"/>
                    </a:lnTo>
                    <a:lnTo>
                      <a:pt x="1536" y="10"/>
                    </a:lnTo>
                    <a:lnTo>
                      <a:pt x="1549" y="10"/>
                    </a:lnTo>
                    <a:lnTo>
                      <a:pt x="1559" y="13"/>
                    </a:lnTo>
                    <a:lnTo>
                      <a:pt x="1556" y="13"/>
                    </a:lnTo>
                    <a:lnTo>
                      <a:pt x="1555" y="13"/>
                    </a:lnTo>
                    <a:lnTo>
                      <a:pt x="1555" y="13"/>
                    </a:lnTo>
                    <a:lnTo>
                      <a:pt x="1555" y="13"/>
                    </a:lnTo>
                    <a:lnTo>
                      <a:pt x="1554" y="13"/>
                    </a:lnTo>
                    <a:lnTo>
                      <a:pt x="1562" y="14"/>
                    </a:lnTo>
                    <a:lnTo>
                      <a:pt x="1567" y="14"/>
                    </a:lnTo>
                    <a:lnTo>
                      <a:pt x="1570" y="14"/>
                    </a:lnTo>
                    <a:lnTo>
                      <a:pt x="1572" y="13"/>
                    </a:lnTo>
                    <a:lnTo>
                      <a:pt x="1576" y="11"/>
                    </a:lnTo>
                    <a:lnTo>
                      <a:pt x="1582" y="11"/>
                    </a:lnTo>
                    <a:lnTo>
                      <a:pt x="1587" y="13"/>
                    </a:lnTo>
                    <a:lnTo>
                      <a:pt x="1598" y="14"/>
                    </a:lnTo>
                    <a:lnTo>
                      <a:pt x="1609" y="15"/>
                    </a:lnTo>
                    <a:lnTo>
                      <a:pt x="1622" y="16"/>
                    </a:lnTo>
                    <a:lnTo>
                      <a:pt x="1632" y="17"/>
                    </a:lnTo>
                    <a:lnTo>
                      <a:pt x="1654" y="15"/>
                    </a:lnTo>
                    <a:lnTo>
                      <a:pt x="1651" y="15"/>
                    </a:lnTo>
                    <a:lnTo>
                      <a:pt x="1654" y="16"/>
                    </a:lnTo>
                    <a:lnTo>
                      <a:pt x="1660" y="17"/>
                    </a:lnTo>
                    <a:lnTo>
                      <a:pt x="1667" y="17"/>
                    </a:lnTo>
                    <a:lnTo>
                      <a:pt x="1673" y="19"/>
                    </a:lnTo>
                    <a:lnTo>
                      <a:pt x="1677" y="20"/>
                    </a:lnTo>
                    <a:lnTo>
                      <a:pt x="1689" y="20"/>
                    </a:lnTo>
                    <a:lnTo>
                      <a:pt x="1700" y="19"/>
                    </a:lnTo>
                    <a:lnTo>
                      <a:pt x="1713" y="19"/>
                    </a:lnTo>
                    <a:lnTo>
                      <a:pt x="1729" y="20"/>
                    </a:lnTo>
                    <a:lnTo>
                      <a:pt x="1728" y="20"/>
                    </a:lnTo>
                    <a:lnTo>
                      <a:pt x="1730" y="21"/>
                    </a:lnTo>
                    <a:lnTo>
                      <a:pt x="1736" y="22"/>
                    </a:lnTo>
                    <a:lnTo>
                      <a:pt x="1742" y="24"/>
                    </a:lnTo>
                    <a:lnTo>
                      <a:pt x="1748" y="26"/>
                    </a:lnTo>
                    <a:lnTo>
                      <a:pt x="1751" y="27"/>
                    </a:lnTo>
                    <a:lnTo>
                      <a:pt x="1773" y="30"/>
                    </a:lnTo>
                    <a:lnTo>
                      <a:pt x="1793" y="30"/>
                    </a:lnTo>
                    <a:lnTo>
                      <a:pt x="1814" y="30"/>
                    </a:lnTo>
                    <a:lnTo>
                      <a:pt x="1834" y="31"/>
                    </a:lnTo>
                    <a:lnTo>
                      <a:pt x="1856" y="34"/>
                    </a:lnTo>
                    <a:lnTo>
                      <a:pt x="1854" y="34"/>
                    </a:lnTo>
                    <a:lnTo>
                      <a:pt x="1853" y="36"/>
                    </a:lnTo>
                    <a:lnTo>
                      <a:pt x="1852" y="36"/>
                    </a:lnTo>
                    <a:lnTo>
                      <a:pt x="1852" y="36"/>
                    </a:lnTo>
                    <a:lnTo>
                      <a:pt x="1852" y="37"/>
                    </a:lnTo>
                    <a:lnTo>
                      <a:pt x="1853" y="37"/>
                    </a:lnTo>
                    <a:lnTo>
                      <a:pt x="1857" y="38"/>
                    </a:lnTo>
                    <a:lnTo>
                      <a:pt x="1868" y="39"/>
                    </a:lnTo>
                    <a:lnTo>
                      <a:pt x="1880" y="41"/>
                    </a:lnTo>
                    <a:lnTo>
                      <a:pt x="1891" y="42"/>
                    </a:lnTo>
                    <a:lnTo>
                      <a:pt x="1891" y="42"/>
                    </a:lnTo>
                    <a:lnTo>
                      <a:pt x="1891" y="42"/>
                    </a:lnTo>
                    <a:lnTo>
                      <a:pt x="1894" y="42"/>
                    </a:lnTo>
                    <a:lnTo>
                      <a:pt x="1897" y="42"/>
                    </a:lnTo>
                    <a:lnTo>
                      <a:pt x="1898" y="42"/>
                    </a:lnTo>
                    <a:lnTo>
                      <a:pt x="1908" y="41"/>
                    </a:lnTo>
                    <a:lnTo>
                      <a:pt x="1916" y="39"/>
                    </a:lnTo>
                    <a:lnTo>
                      <a:pt x="1926" y="39"/>
                    </a:lnTo>
                    <a:lnTo>
                      <a:pt x="1938" y="39"/>
                    </a:lnTo>
                    <a:lnTo>
                      <a:pt x="1955" y="41"/>
                    </a:lnTo>
                    <a:lnTo>
                      <a:pt x="1952" y="38"/>
                    </a:lnTo>
                    <a:lnTo>
                      <a:pt x="1943" y="36"/>
                    </a:lnTo>
                    <a:lnTo>
                      <a:pt x="1933" y="34"/>
                    </a:lnTo>
                    <a:lnTo>
                      <a:pt x="1924" y="34"/>
                    </a:lnTo>
                    <a:lnTo>
                      <a:pt x="1915" y="33"/>
                    </a:lnTo>
                    <a:lnTo>
                      <a:pt x="1904" y="36"/>
                    </a:lnTo>
                    <a:lnTo>
                      <a:pt x="1897" y="32"/>
                    </a:lnTo>
                    <a:lnTo>
                      <a:pt x="1886" y="32"/>
                    </a:lnTo>
                    <a:lnTo>
                      <a:pt x="1876" y="32"/>
                    </a:lnTo>
                    <a:lnTo>
                      <a:pt x="1869" y="31"/>
                    </a:lnTo>
                    <a:lnTo>
                      <a:pt x="1881" y="30"/>
                    </a:lnTo>
                    <a:lnTo>
                      <a:pt x="1898" y="30"/>
                    </a:lnTo>
                    <a:lnTo>
                      <a:pt x="1918" y="31"/>
                    </a:lnTo>
                    <a:lnTo>
                      <a:pt x="1938" y="33"/>
                    </a:lnTo>
                    <a:lnTo>
                      <a:pt x="1958" y="34"/>
                    </a:lnTo>
                    <a:lnTo>
                      <a:pt x="1976" y="36"/>
                    </a:lnTo>
                    <a:lnTo>
                      <a:pt x="1958" y="31"/>
                    </a:lnTo>
                    <a:lnTo>
                      <a:pt x="1933" y="26"/>
                    </a:lnTo>
                    <a:lnTo>
                      <a:pt x="1904" y="21"/>
                    </a:lnTo>
                    <a:lnTo>
                      <a:pt x="1876" y="17"/>
                    </a:lnTo>
                    <a:lnTo>
                      <a:pt x="1892" y="22"/>
                    </a:lnTo>
                    <a:lnTo>
                      <a:pt x="1873" y="20"/>
                    </a:lnTo>
                    <a:lnTo>
                      <a:pt x="1891" y="26"/>
                    </a:lnTo>
                    <a:lnTo>
                      <a:pt x="1864" y="22"/>
                    </a:lnTo>
                    <a:lnTo>
                      <a:pt x="1840" y="20"/>
                    </a:lnTo>
                    <a:lnTo>
                      <a:pt x="1846" y="20"/>
                    </a:lnTo>
                    <a:lnTo>
                      <a:pt x="1851" y="21"/>
                    </a:lnTo>
                    <a:lnTo>
                      <a:pt x="1854" y="22"/>
                    </a:lnTo>
                    <a:lnTo>
                      <a:pt x="1858" y="24"/>
                    </a:lnTo>
                    <a:lnTo>
                      <a:pt x="1859" y="25"/>
                    </a:lnTo>
                    <a:lnTo>
                      <a:pt x="1860" y="25"/>
                    </a:lnTo>
                    <a:lnTo>
                      <a:pt x="1860" y="26"/>
                    </a:lnTo>
                    <a:lnTo>
                      <a:pt x="1858" y="26"/>
                    </a:lnTo>
                    <a:lnTo>
                      <a:pt x="1856" y="25"/>
                    </a:lnTo>
                    <a:lnTo>
                      <a:pt x="1845" y="22"/>
                    </a:lnTo>
                    <a:lnTo>
                      <a:pt x="1836" y="22"/>
                    </a:lnTo>
                    <a:lnTo>
                      <a:pt x="1830" y="22"/>
                    </a:lnTo>
                    <a:lnTo>
                      <a:pt x="1824" y="24"/>
                    </a:lnTo>
                    <a:lnTo>
                      <a:pt x="1815" y="22"/>
                    </a:lnTo>
                    <a:lnTo>
                      <a:pt x="1819" y="24"/>
                    </a:lnTo>
                    <a:lnTo>
                      <a:pt x="1823" y="24"/>
                    </a:lnTo>
                    <a:lnTo>
                      <a:pt x="1825" y="25"/>
                    </a:lnTo>
                    <a:lnTo>
                      <a:pt x="1829" y="25"/>
                    </a:lnTo>
                    <a:lnTo>
                      <a:pt x="1830" y="25"/>
                    </a:lnTo>
                    <a:lnTo>
                      <a:pt x="1831" y="26"/>
                    </a:lnTo>
                    <a:lnTo>
                      <a:pt x="1830" y="26"/>
                    </a:lnTo>
                    <a:lnTo>
                      <a:pt x="1829" y="26"/>
                    </a:lnTo>
                    <a:lnTo>
                      <a:pt x="1812" y="22"/>
                    </a:lnTo>
                    <a:lnTo>
                      <a:pt x="1797" y="21"/>
                    </a:lnTo>
                    <a:lnTo>
                      <a:pt x="1785" y="19"/>
                    </a:lnTo>
                    <a:lnTo>
                      <a:pt x="1772" y="16"/>
                    </a:lnTo>
                    <a:lnTo>
                      <a:pt x="1756" y="13"/>
                    </a:lnTo>
                    <a:lnTo>
                      <a:pt x="1756" y="15"/>
                    </a:lnTo>
                    <a:lnTo>
                      <a:pt x="1750" y="15"/>
                    </a:lnTo>
                    <a:lnTo>
                      <a:pt x="1742" y="15"/>
                    </a:lnTo>
                    <a:lnTo>
                      <a:pt x="1734" y="14"/>
                    </a:lnTo>
                    <a:lnTo>
                      <a:pt x="1724" y="13"/>
                    </a:lnTo>
                    <a:lnTo>
                      <a:pt x="1718" y="13"/>
                    </a:lnTo>
                    <a:lnTo>
                      <a:pt x="1713" y="14"/>
                    </a:lnTo>
                    <a:lnTo>
                      <a:pt x="1728" y="16"/>
                    </a:lnTo>
                    <a:lnTo>
                      <a:pt x="1697" y="17"/>
                    </a:lnTo>
                    <a:lnTo>
                      <a:pt x="1694" y="16"/>
                    </a:lnTo>
                    <a:lnTo>
                      <a:pt x="1691" y="15"/>
                    </a:lnTo>
                    <a:lnTo>
                      <a:pt x="1689" y="14"/>
                    </a:lnTo>
                    <a:lnTo>
                      <a:pt x="1689" y="14"/>
                    </a:lnTo>
                    <a:lnTo>
                      <a:pt x="1690" y="13"/>
                    </a:lnTo>
                    <a:lnTo>
                      <a:pt x="1690" y="13"/>
                    </a:lnTo>
                    <a:lnTo>
                      <a:pt x="1692" y="13"/>
                    </a:lnTo>
                    <a:lnTo>
                      <a:pt x="1694" y="13"/>
                    </a:lnTo>
                    <a:lnTo>
                      <a:pt x="1695" y="11"/>
                    </a:lnTo>
                    <a:lnTo>
                      <a:pt x="1696" y="11"/>
                    </a:lnTo>
                    <a:lnTo>
                      <a:pt x="1697" y="11"/>
                    </a:lnTo>
                    <a:lnTo>
                      <a:pt x="1697" y="11"/>
                    </a:lnTo>
                    <a:lnTo>
                      <a:pt x="1696" y="10"/>
                    </a:lnTo>
                    <a:lnTo>
                      <a:pt x="1695" y="10"/>
                    </a:lnTo>
                    <a:lnTo>
                      <a:pt x="1691" y="9"/>
                    </a:lnTo>
                    <a:lnTo>
                      <a:pt x="1686" y="8"/>
                    </a:lnTo>
                    <a:lnTo>
                      <a:pt x="1680" y="8"/>
                    </a:lnTo>
                    <a:lnTo>
                      <a:pt x="1664" y="7"/>
                    </a:lnTo>
                    <a:lnTo>
                      <a:pt x="1652" y="7"/>
                    </a:lnTo>
                    <a:lnTo>
                      <a:pt x="1643" y="7"/>
                    </a:lnTo>
                    <a:lnTo>
                      <a:pt x="1634" y="8"/>
                    </a:lnTo>
                    <a:lnTo>
                      <a:pt x="1624" y="8"/>
                    </a:lnTo>
                    <a:lnTo>
                      <a:pt x="1612" y="8"/>
                    </a:lnTo>
                    <a:lnTo>
                      <a:pt x="1622" y="7"/>
                    </a:lnTo>
                    <a:lnTo>
                      <a:pt x="1637" y="5"/>
                    </a:lnTo>
                    <a:lnTo>
                      <a:pt x="1652" y="5"/>
                    </a:lnTo>
                    <a:lnTo>
                      <a:pt x="1671" y="7"/>
                    </a:lnTo>
                    <a:lnTo>
                      <a:pt x="1656" y="3"/>
                    </a:lnTo>
                    <a:lnTo>
                      <a:pt x="1663" y="3"/>
                    </a:lnTo>
                    <a:lnTo>
                      <a:pt x="1675" y="3"/>
                    </a:lnTo>
                    <a:lnTo>
                      <a:pt x="1690" y="4"/>
                    </a:lnTo>
                    <a:lnTo>
                      <a:pt x="1703" y="5"/>
                    </a:lnTo>
                    <a:lnTo>
                      <a:pt x="1716" y="7"/>
                    </a:lnTo>
                    <a:lnTo>
                      <a:pt x="1707" y="8"/>
                    </a:lnTo>
                    <a:lnTo>
                      <a:pt x="1706" y="8"/>
                    </a:lnTo>
                    <a:lnTo>
                      <a:pt x="1710" y="9"/>
                    </a:lnTo>
                    <a:lnTo>
                      <a:pt x="1717" y="9"/>
                    </a:lnTo>
                    <a:lnTo>
                      <a:pt x="1725" y="10"/>
                    </a:lnTo>
                    <a:lnTo>
                      <a:pt x="1734" y="11"/>
                    </a:lnTo>
                    <a:lnTo>
                      <a:pt x="1741" y="14"/>
                    </a:lnTo>
                    <a:lnTo>
                      <a:pt x="1741" y="13"/>
                    </a:lnTo>
                    <a:lnTo>
                      <a:pt x="1740" y="11"/>
                    </a:lnTo>
                    <a:lnTo>
                      <a:pt x="1739" y="11"/>
                    </a:lnTo>
                    <a:lnTo>
                      <a:pt x="1737" y="10"/>
                    </a:lnTo>
                    <a:lnTo>
                      <a:pt x="1736" y="10"/>
                    </a:lnTo>
                    <a:lnTo>
                      <a:pt x="1736" y="10"/>
                    </a:lnTo>
                    <a:lnTo>
                      <a:pt x="1736" y="9"/>
                    </a:lnTo>
                    <a:lnTo>
                      <a:pt x="1739" y="9"/>
                    </a:lnTo>
                    <a:lnTo>
                      <a:pt x="1741" y="9"/>
                    </a:lnTo>
                    <a:lnTo>
                      <a:pt x="1747" y="9"/>
                    </a:lnTo>
                    <a:lnTo>
                      <a:pt x="1734" y="8"/>
                    </a:lnTo>
                    <a:lnTo>
                      <a:pt x="1725" y="7"/>
                    </a:lnTo>
                    <a:lnTo>
                      <a:pt x="1714" y="5"/>
                    </a:lnTo>
                    <a:lnTo>
                      <a:pt x="1699" y="3"/>
                    </a:lnTo>
                    <a:lnTo>
                      <a:pt x="1719" y="5"/>
                    </a:lnTo>
                    <a:lnTo>
                      <a:pt x="1734" y="5"/>
                    </a:lnTo>
                    <a:lnTo>
                      <a:pt x="1745" y="4"/>
                    </a:lnTo>
                    <a:lnTo>
                      <a:pt x="1756" y="3"/>
                    </a:lnTo>
                    <a:lnTo>
                      <a:pt x="1765" y="2"/>
                    </a:lnTo>
                    <a:lnTo>
                      <a:pt x="1779" y="2"/>
                    </a:lnTo>
                    <a:lnTo>
                      <a:pt x="1797" y="4"/>
                    </a:lnTo>
                    <a:lnTo>
                      <a:pt x="1792" y="4"/>
                    </a:lnTo>
                    <a:lnTo>
                      <a:pt x="1790" y="4"/>
                    </a:lnTo>
                    <a:lnTo>
                      <a:pt x="1789" y="4"/>
                    </a:lnTo>
                    <a:lnTo>
                      <a:pt x="1789" y="5"/>
                    </a:lnTo>
                    <a:lnTo>
                      <a:pt x="1790" y="5"/>
                    </a:lnTo>
                    <a:lnTo>
                      <a:pt x="1791" y="7"/>
                    </a:lnTo>
                    <a:lnTo>
                      <a:pt x="1793" y="7"/>
                    </a:lnTo>
                    <a:lnTo>
                      <a:pt x="1796" y="8"/>
                    </a:lnTo>
                    <a:lnTo>
                      <a:pt x="1798" y="9"/>
                    </a:lnTo>
                    <a:lnTo>
                      <a:pt x="1801" y="9"/>
                    </a:lnTo>
                    <a:lnTo>
                      <a:pt x="1803" y="10"/>
                    </a:lnTo>
                    <a:lnTo>
                      <a:pt x="1806" y="11"/>
                    </a:lnTo>
                    <a:lnTo>
                      <a:pt x="1807" y="11"/>
                    </a:lnTo>
                    <a:lnTo>
                      <a:pt x="1819" y="13"/>
                    </a:lnTo>
                    <a:lnTo>
                      <a:pt x="1835" y="14"/>
                    </a:lnTo>
                    <a:lnTo>
                      <a:pt x="1847" y="14"/>
                    </a:lnTo>
                    <a:lnTo>
                      <a:pt x="1840" y="8"/>
                    </a:lnTo>
                    <a:lnTo>
                      <a:pt x="1854" y="10"/>
                    </a:lnTo>
                    <a:lnTo>
                      <a:pt x="1866" y="13"/>
                    </a:lnTo>
                    <a:lnTo>
                      <a:pt x="1879" y="16"/>
                    </a:lnTo>
                    <a:lnTo>
                      <a:pt x="1892" y="19"/>
                    </a:lnTo>
                    <a:lnTo>
                      <a:pt x="1909" y="20"/>
                    </a:lnTo>
                    <a:lnTo>
                      <a:pt x="1908" y="19"/>
                    </a:lnTo>
                    <a:lnTo>
                      <a:pt x="1903" y="17"/>
                    </a:lnTo>
                    <a:lnTo>
                      <a:pt x="1897" y="16"/>
                    </a:lnTo>
                    <a:lnTo>
                      <a:pt x="1891" y="16"/>
                    </a:lnTo>
                    <a:lnTo>
                      <a:pt x="1886" y="15"/>
                    </a:lnTo>
                    <a:lnTo>
                      <a:pt x="1886" y="15"/>
                    </a:lnTo>
                    <a:lnTo>
                      <a:pt x="1910" y="17"/>
                    </a:lnTo>
                    <a:lnTo>
                      <a:pt x="1929" y="21"/>
                    </a:lnTo>
                    <a:lnTo>
                      <a:pt x="1946" y="26"/>
                    </a:lnTo>
                    <a:lnTo>
                      <a:pt x="1963" y="32"/>
                    </a:lnTo>
                    <a:lnTo>
                      <a:pt x="1983" y="37"/>
                    </a:lnTo>
                    <a:lnTo>
                      <a:pt x="1984" y="37"/>
                    </a:lnTo>
                    <a:lnTo>
                      <a:pt x="1986" y="36"/>
                    </a:lnTo>
                    <a:lnTo>
                      <a:pt x="1987" y="34"/>
                    </a:lnTo>
                    <a:lnTo>
                      <a:pt x="1988" y="34"/>
                    </a:lnTo>
                    <a:lnTo>
                      <a:pt x="1991" y="33"/>
                    </a:lnTo>
                    <a:lnTo>
                      <a:pt x="1994" y="33"/>
                    </a:lnTo>
                    <a:lnTo>
                      <a:pt x="2000" y="32"/>
                    </a:lnTo>
                    <a:lnTo>
                      <a:pt x="1999" y="33"/>
                    </a:lnTo>
                    <a:lnTo>
                      <a:pt x="1999" y="34"/>
                    </a:lnTo>
                    <a:lnTo>
                      <a:pt x="1999" y="34"/>
                    </a:lnTo>
                    <a:lnTo>
                      <a:pt x="1999" y="36"/>
                    </a:lnTo>
                    <a:lnTo>
                      <a:pt x="1999" y="36"/>
                    </a:lnTo>
                    <a:lnTo>
                      <a:pt x="1998" y="37"/>
                    </a:lnTo>
                    <a:lnTo>
                      <a:pt x="1997" y="37"/>
                    </a:lnTo>
                    <a:lnTo>
                      <a:pt x="1994" y="37"/>
                    </a:lnTo>
                    <a:lnTo>
                      <a:pt x="1989" y="37"/>
                    </a:lnTo>
                    <a:lnTo>
                      <a:pt x="2010" y="41"/>
                    </a:lnTo>
                    <a:lnTo>
                      <a:pt x="2030" y="42"/>
                    </a:lnTo>
                    <a:lnTo>
                      <a:pt x="2025" y="41"/>
                    </a:lnTo>
                    <a:lnTo>
                      <a:pt x="2022" y="39"/>
                    </a:lnTo>
                    <a:lnTo>
                      <a:pt x="2021" y="39"/>
                    </a:lnTo>
                    <a:lnTo>
                      <a:pt x="2020" y="38"/>
                    </a:lnTo>
                    <a:lnTo>
                      <a:pt x="2021" y="38"/>
                    </a:lnTo>
                    <a:lnTo>
                      <a:pt x="2023" y="38"/>
                    </a:lnTo>
                    <a:lnTo>
                      <a:pt x="2026" y="38"/>
                    </a:lnTo>
                    <a:lnTo>
                      <a:pt x="2030" y="38"/>
                    </a:lnTo>
                    <a:lnTo>
                      <a:pt x="2033" y="38"/>
                    </a:lnTo>
                    <a:lnTo>
                      <a:pt x="2037" y="38"/>
                    </a:lnTo>
                    <a:lnTo>
                      <a:pt x="2039" y="38"/>
                    </a:lnTo>
                    <a:lnTo>
                      <a:pt x="2043" y="38"/>
                    </a:lnTo>
                    <a:lnTo>
                      <a:pt x="2045" y="38"/>
                    </a:lnTo>
                    <a:lnTo>
                      <a:pt x="2047" y="38"/>
                    </a:lnTo>
                    <a:lnTo>
                      <a:pt x="2050" y="39"/>
                    </a:lnTo>
                    <a:lnTo>
                      <a:pt x="2051" y="39"/>
                    </a:lnTo>
                    <a:lnTo>
                      <a:pt x="2051" y="39"/>
                    </a:lnTo>
                    <a:lnTo>
                      <a:pt x="2050" y="41"/>
                    </a:lnTo>
                    <a:lnTo>
                      <a:pt x="2048" y="41"/>
                    </a:lnTo>
                    <a:lnTo>
                      <a:pt x="2045" y="41"/>
                    </a:lnTo>
                    <a:lnTo>
                      <a:pt x="2043" y="41"/>
                    </a:lnTo>
                    <a:lnTo>
                      <a:pt x="2039" y="41"/>
                    </a:lnTo>
                    <a:lnTo>
                      <a:pt x="2036" y="39"/>
                    </a:lnTo>
                    <a:lnTo>
                      <a:pt x="2033" y="39"/>
                    </a:lnTo>
                    <a:lnTo>
                      <a:pt x="2042" y="42"/>
                    </a:lnTo>
                    <a:lnTo>
                      <a:pt x="2050" y="44"/>
                    </a:lnTo>
                    <a:lnTo>
                      <a:pt x="2057" y="47"/>
                    </a:lnTo>
                    <a:lnTo>
                      <a:pt x="2064" y="45"/>
                    </a:lnTo>
                    <a:lnTo>
                      <a:pt x="2060" y="47"/>
                    </a:lnTo>
                    <a:lnTo>
                      <a:pt x="2051" y="48"/>
                    </a:lnTo>
                    <a:lnTo>
                      <a:pt x="2038" y="48"/>
                    </a:lnTo>
                    <a:lnTo>
                      <a:pt x="2023" y="47"/>
                    </a:lnTo>
                    <a:lnTo>
                      <a:pt x="2010" y="45"/>
                    </a:lnTo>
                    <a:lnTo>
                      <a:pt x="2025" y="49"/>
                    </a:lnTo>
                    <a:lnTo>
                      <a:pt x="2016" y="48"/>
                    </a:lnTo>
                    <a:lnTo>
                      <a:pt x="2009" y="48"/>
                    </a:lnTo>
                    <a:lnTo>
                      <a:pt x="1999" y="45"/>
                    </a:lnTo>
                    <a:lnTo>
                      <a:pt x="2004" y="47"/>
                    </a:lnTo>
                    <a:lnTo>
                      <a:pt x="2006" y="49"/>
                    </a:lnTo>
                    <a:lnTo>
                      <a:pt x="2009" y="50"/>
                    </a:lnTo>
                    <a:lnTo>
                      <a:pt x="2009" y="51"/>
                    </a:lnTo>
                    <a:lnTo>
                      <a:pt x="2009" y="53"/>
                    </a:lnTo>
                    <a:lnTo>
                      <a:pt x="2009" y="53"/>
                    </a:lnTo>
                    <a:lnTo>
                      <a:pt x="2006" y="54"/>
                    </a:lnTo>
                    <a:lnTo>
                      <a:pt x="2006" y="54"/>
                    </a:lnTo>
                    <a:lnTo>
                      <a:pt x="2006" y="53"/>
                    </a:lnTo>
                    <a:lnTo>
                      <a:pt x="2006" y="53"/>
                    </a:lnTo>
                    <a:lnTo>
                      <a:pt x="2006" y="53"/>
                    </a:lnTo>
                    <a:lnTo>
                      <a:pt x="2002" y="51"/>
                    </a:lnTo>
                    <a:lnTo>
                      <a:pt x="1997" y="50"/>
                    </a:lnTo>
                    <a:lnTo>
                      <a:pt x="1993" y="50"/>
                    </a:lnTo>
                    <a:lnTo>
                      <a:pt x="1989" y="50"/>
                    </a:lnTo>
                    <a:lnTo>
                      <a:pt x="1988" y="50"/>
                    </a:lnTo>
                    <a:lnTo>
                      <a:pt x="1989" y="51"/>
                    </a:lnTo>
                    <a:lnTo>
                      <a:pt x="1987" y="53"/>
                    </a:lnTo>
                    <a:lnTo>
                      <a:pt x="1991" y="55"/>
                    </a:lnTo>
                    <a:lnTo>
                      <a:pt x="1997" y="56"/>
                    </a:lnTo>
                    <a:lnTo>
                      <a:pt x="2005" y="58"/>
                    </a:lnTo>
                    <a:lnTo>
                      <a:pt x="2011" y="60"/>
                    </a:lnTo>
                    <a:lnTo>
                      <a:pt x="2028" y="61"/>
                    </a:lnTo>
                    <a:lnTo>
                      <a:pt x="2089" y="58"/>
                    </a:lnTo>
                    <a:lnTo>
                      <a:pt x="2105" y="60"/>
                    </a:lnTo>
                    <a:lnTo>
                      <a:pt x="2118" y="64"/>
                    </a:lnTo>
                    <a:lnTo>
                      <a:pt x="2130" y="67"/>
                    </a:lnTo>
                    <a:lnTo>
                      <a:pt x="2143" y="71"/>
                    </a:lnTo>
                    <a:lnTo>
                      <a:pt x="2149" y="68"/>
                    </a:lnTo>
                    <a:lnTo>
                      <a:pt x="2161" y="71"/>
                    </a:lnTo>
                    <a:lnTo>
                      <a:pt x="2172" y="75"/>
                    </a:lnTo>
                    <a:lnTo>
                      <a:pt x="2178" y="77"/>
                    </a:lnTo>
                    <a:lnTo>
                      <a:pt x="2180" y="78"/>
                    </a:lnTo>
                    <a:lnTo>
                      <a:pt x="2176" y="79"/>
                    </a:lnTo>
                    <a:lnTo>
                      <a:pt x="2174" y="79"/>
                    </a:lnTo>
                    <a:lnTo>
                      <a:pt x="2171" y="78"/>
                    </a:lnTo>
                    <a:lnTo>
                      <a:pt x="2167" y="77"/>
                    </a:lnTo>
                    <a:lnTo>
                      <a:pt x="2166" y="77"/>
                    </a:lnTo>
                    <a:lnTo>
                      <a:pt x="2163" y="78"/>
                    </a:lnTo>
                    <a:lnTo>
                      <a:pt x="2162" y="78"/>
                    </a:lnTo>
                    <a:lnTo>
                      <a:pt x="2202" y="83"/>
                    </a:lnTo>
                    <a:lnTo>
                      <a:pt x="2195" y="83"/>
                    </a:lnTo>
                    <a:lnTo>
                      <a:pt x="2190" y="83"/>
                    </a:lnTo>
                    <a:lnTo>
                      <a:pt x="2186" y="83"/>
                    </a:lnTo>
                    <a:lnTo>
                      <a:pt x="2184" y="83"/>
                    </a:lnTo>
                    <a:lnTo>
                      <a:pt x="2183" y="84"/>
                    </a:lnTo>
                    <a:lnTo>
                      <a:pt x="2183" y="85"/>
                    </a:lnTo>
                    <a:lnTo>
                      <a:pt x="2184" y="85"/>
                    </a:lnTo>
                    <a:lnTo>
                      <a:pt x="2185" y="87"/>
                    </a:lnTo>
                    <a:lnTo>
                      <a:pt x="2186" y="88"/>
                    </a:lnTo>
                    <a:lnTo>
                      <a:pt x="2188" y="89"/>
                    </a:lnTo>
                    <a:lnTo>
                      <a:pt x="2190" y="90"/>
                    </a:lnTo>
                    <a:lnTo>
                      <a:pt x="2191" y="92"/>
                    </a:lnTo>
                    <a:lnTo>
                      <a:pt x="2191" y="93"/>
                    </a:lnTo>
                    <a:lnTo>
                      <a:pt x="2191" y="94"/>
                    </a:lnTo>
                    <a:lnTo>
                      <a:pt x="2191" y="94"/>
                    </a:lnTo>
                    <a:lnTo>
                      <a:pt x="2230" y="100"/>
                    </a:lnTo>
                    <a:lnTo>
                      <a:pt x="2225" y="99"/>
                    </a:lnTo>
                    <a:lnTo>
                      <a:pt x="2223" y="98"/>
                    </a:lnTo>
                    <a:lnTo>
                      <a:pt x="2221" y="98"/>
                    </a:lnTo>
                    <a:lnTo>
                      <a:pt x="2221" y="96"/>
                    </a:lnTo>
                    <a:lnTo>
                      <a:pt x="2222" y="96"/>
                    </a:lnTo>
                    <a:lnTo>
                      <a:pt x="2223" y="96"/>
                    </a:lnTo>
                    <a:lnTo>
                      <a:pt x="2225" y="96"/>
                    </a:lnTo>
                    <a:lnTo>
                      <a:pt x="2228" y="96"/>
                    </a:lnTo>
                    <a:lnTo>
                      <a:pt x="2231" y="98"/>
                    </a:lnTo>
                    <a:lnTo>
                      <a:pt x="2234" y="98"/>
                    </a:lnTo>
                    <a:lnTo>
                      <a:pt x="2236" y="98"/>
                    </a:lnTo>
                    <a:lnTo>
                      <a:pt x="2239" y="98"/>
                    </a:lnTo>
                    <a:lnTo>
                      <a:pt x="2244" y="100"/>
                    </a:lnTo>
                    <a:lnTo>
                      <a:pt x="2252" y="103"/>
                    </a:lnTo>
                    <a:lnTo>
                      <a:pt x="2263" y="105"/>
                    </a:lnTo>
                    <a:lnTo>
                      <a:pt x="2275" y="106"/>
                    </a:lnTo>
                    <a:lnTo>
                      <a:pt x="2285" y="109"/>
                    </a:lnTo>
                    <a:lnTo>
                      <a:pt x="2284" y="109"/>
                    </a:lnTo>
                    <a:lnTo>
                      <a:pt x="2298" y="113"/>
                    </a:lnTo>
                    <a:lnTo>
                      <a:pt x="2317" y="117"/>
                    </a:lnTo>
                    <a:lnTo>
                      <a:pt x="2335" y="121"/>
                    </a:lnTo>
                    <a:lnTo>
                      <a:pt x="2337" y="120"/>
                    </a:lnTo>
                    <a:lnTo>
                      <a:pt x="2346" y="118"/>
                    </a:lnTo>
                    <a:lnTo>
                      <a:pt x="2357" y="118"/>
                    </a:lnTo>
                    <a:lnTo>
                      <a:pt x="2367" y="117"/>
                    </a:lnTo>
                    <a:lnTo>
                      <a:pt x="2360" y="116"/>
                    </a:lnTo>
                    <a:lnTo>
                      <a:pt x="2356" y="115"/>
                    </a:lnTo>
                    <a:lnTo>
                      <a:pt x="2353" y="113"/>
                    </a:lnTo>
                    <a:lnTo>
                      <a:pt x="2352" y="112"/>
                    </a:lnTo>
                    <a:lnTo>
                      <a:pt x="2351" y="112"/>
                    </a:lnTo>
                    <a:lnTo>
                      <a:pt x="2351" y="111"/>
                    </a:lnTo>
                    <a:lnTo>
                      <a:pt x="2351" y="111"/>
                    </a:lnTo>
                    <a:lnTo>
                      <a:pt x="2352" y="111"/>
                    </a:lnTo>
                    <a:lnTo>
                      <a:pt x="2353" y="111"/>
                    </a:lnTo>
                    <a:lnTo>
                      <a:pt x="2353" y="110"/>
                    </a:lnTo>
                    <a:lnTo>
                      <a:pt x="2354" y="110"/>
                    </a:lnTo>
                    <a:lnTo>
                      <a:pt x="2354" y="110"/>
                    </a:lnTo>
                    <a:lnTo>
                      <a:pt x="2357" y="110"/>
                    </a:lnTo>
                    <a:lnTo>
                      <a:pt x="2359" y="111"/>
                    </a:lnTo>
                    <a:lnTo>
                      <a:pt x="2362" y="111"/>
                    </a:lnTo>
                    <a:lnTo>
                      <a:pt x="2363" y="111"/>
                    </a:lnTo>
                    <a:lnTo>
                      <a:pt x="2364" y="111"/>
                    </a:lnTo>
                    <a:lnTo>
                      <a:pt x="2363" y="111"/>
                    </a:lnTo>
                    <a:lnTo>
                      <a:pt x="2363" y="110"/>
                    </a:lnTo>
                    <a:lnTo>
                      <a:pt x="2360" y="110"/>
                    </a:lnTo>
                    <a:lnTo>
                      <a:pt x="2359" y="109"/>
                    </a:lnTo>
                    <a:lnTo>
                      <a:pt x="2358" y="107"/>
                    </a:lnTo>
                    <a:lnTo>
                      <a:pt x="2357" y="107"/>
                    </a:lnTo>
                    <a:lnTo>
                      <a:pt x="2335" y="104"/>
                    </a:lnTo>
                    <a:lnTo>
                      <a:pt x="2314" y="100"/>
                    </a:lnTo>
                    <a:lnTo>
                      <a:pt x="2297" y="98"/>
                    </a:lnTo>
                    <a:lnTo>
                      <a:pt x="2285" y="98"/>
                    </a:lnTo>
                    <a:lnTo>
                      <a:pt x="2294" y="100"/>
                    </a:lnTo>
                    <a:lnTo>
                      <a:pt x="2301" y="101"/>
                    </a:lnTo>
                    <a:lnTo>
                      <a:pt x="2311" y="103"/>
                    </a:lnTo>
                    <a:lnTo>
                      <a:pt x="2294" y="101"/>
                    </a:lnTo>
                    <a:lnTo>
                      <a:pt x="2275" y="98"/>
                    </a:lnTo>
                    <a:lnTo>
                      <a:pt x="2252" y="93"/>
                    </a:lnTo>
                    <a:lnTo>
                      <a:pt x="2245" y="88"/>
                    </a:lnTo>
                    <a:lnTo>
                      <a:pt x="2221" y="84"/>
                    </a:lnTo>
                    <a:lnTo>
                      <a:pt x="2225" y="84"/>
                    </a:lnTo>
                    <a:lnTo>
                      <a:pt x="2229" y="84"/>
                    </a:lnTo>
                    <a:lnTo>
                      <a:pt x="2233" y="83"/>
                    </a:lnTo>
                    <a:lnTo>
                      <a:pt x="2239" y="84"/>
                    </a:lnTo>
                    <a:lnTo>
                      <a:pt x="2251" y="85"/>
                    </a:lnTo>
                    <a:lnTo>
                      <a:pt x="2246" y="83"/>
                    </a:lnTo>
                    <a:lnTo>
                      <a:pt x="2235" y="82"/>
                    </a:lnTo>
                    <a:lnTo>
                      <a:pt x="2223" y="79"/>
                    </a:lnTo>
                    <a:lnTo>
                      <a:pt x="2211" y="77"/>
                    </a:lnTo>
                    <a:lnTo>
                      <a:pt x="2201" y="79"/>
                    </a:lnTo>
                    <a:lnTo>
                      <a:pt x="2202" y="79"/>
                    </a:lnTo>
                    <a:lnTo>
                      <a:pt x="2201" y="78"/>
                    </a:lnTo>
                    <a:lnTo>
                      <a:pt x="2199" y="77"/>
                    </a:lnTo>
                    <a:lnTo>
                      <a:pt x="2197" y="77"/>
                    </a:lnTo>
                    <a:lnTo>
                      <a:pt x="2195" y="76"/>
                    </a:lnTo>
                    <a:lnTo>
                      <a:pt x="2193" y="75"/>
                    </a:lnTo>
                    <a:lnTo>
                      <a:pt x="2190" y="75"/>
                    </a:lnTo>
                    <a:lnTo>
                      <a:pt x="2188" y="73"/>
                    </a:lnTo>
                    <a:lnTo>
                      <a:pt x="2188" y="73"/>
                    </a:lnTo>
                    <a:lnTo>
                      <a:pt x="2188" y="72"/>
                    </a:lnTo>
                    <a:lnTo>
                      <a:pt x="2189" y="72"/>
                    </a:lnTo>
                    <a:lnTo>
                      <a:pt x="2191" y="72"/>
                    </a:lnTo>
                    <a:lnTo>
                      <a:pt x="2196" y="72"/>
                    </a:lnTo>
                    <a:lnTo>
                      <a:pt x="2235" y="77"/>
                    </a:lnTo>
                    <a:lnTo>
                      <a:pt x="2225" y="72"/>
                    </a:lnTo>
                    <a:lnTo>
                      <a:pt x="2258" y="78"/>
                    </a:lnTo>
                    <a:lnTo>
                      <a:pt x="2250" y="78"/>
                    </a:lnTo>
                    <a:lnTo>
                      <a:pt x="2266" y="82"/>
                    </a:lnTo>
                    <a:lnTo>
                      <a:pt x="2275" y="84"/>
                    </a:lnTo>
                    <a:lnTo>
                      <a:pt x="2280" y="87"/>
                    </a:lnTo>
                    <a:lnTo>
                      <a:pt x="2284" y="88"/>
                    </a:lnTo>
                    <a:lnTo>
                      <a:pt x="2286" y="90"/>
                    </a:lnTo>
                    <a:lnTo>
                      <a:pt x="2292" y="93"/>
                    </a:lnTo>
                    <a:lnTo>
                      <a:pt x="2302" y="94"/>
                    </a:lnTo>
                    <a:lnTo>
                      <a:pt x="2318" y="96"/>
                    </a:lnTo>
                    <a:lnTo>
                      <a:pt x="2331" y="98"/>
                    </a:lnTo>
                    <a:lnTo>
                      <a:pt x="2346" y="99"/>
                    </a:lnTo>
                    <a:lnTo>
                      <a:pt x="2364" y="103"/>
                    </a:lnTo>
                    <a:lnTo>
                      <a:pt x="2385" y="109"/>
                    </a:lnTo>
                    <a:lnTo>
                      <a:pt x="2380" y="109"/>
                    </a:lnTo>
                    <a:lnTo>
                      <a:pt x="2376" y="107"/>
                    </a:lnTo>
                    <a:lnTo>
                      <a:pt x="2375" y="107"/>
                    </a:lnTo>
                    <a:lnTo>
                      <a:pt x="2374" y="107"/>
                    </a:lnTo>
                    <a:lnTo>
                      <a:pt x="2373" y="107"/>
                    </a:lnTo>
                    <a:lnTo>
                      <a:pt x="2374" y="109"/>
                    </a:lnTo>
                    <a:lnTo>
                      <a:pt x="2374" y="110"/>
                    </a:lnTo>
                    <a:lnTo>
                      <a:pt x="2375" y="110"/>
                    </a:lnTo>
                    <a:lnTo>
                      <a:pt x="2375" y="111"/>
                    </a:lnTo>
                    <a:lnTo>
                      <a:pt x="2375" y="111"/>
                    </a:lnTo>
                    <a:lnTo>
                      <a:pt x="2374" y="112"/>
                    </a:lnTo>
                    <a:lnTo>
                      <a:pt x="2373" y="112"/>
                    </a:lnTo>
                    <a:lnTo>
                      <a:pt x="2387" y="116"/>
                    </a:lnTo>
                    <a:lnTo>
                      <a:pt x="2399" y="118"/>
                    </a:lnTo>
                    <a:lnTo>
                      <a:pt x="2408" y="118"/>
                    </a:lnTo>
                    <a:lnTo>
                      <a:pt x="2418" y="120"/>
                    </a:lnTo>
                    <a:lnTo>
                      <a:pt x="2419" y="121"/>
                    </a:lnTo>
                    <a:lnTo>
                      <a:pt x="2420" y="122"/>
                    </a:lnTo>
                    <a:lnTo>
                      <a:pt x="2421" y="123"/>
                    </a:lnTo>
                    <a:lnTo>
                      <a:pt x="2421" y="123"/>
                    </a:lnTo>
                    <a:lnTo>
                      <a:pt x="2421" y="124"/>
                    </a:lnTo>
                    <a:lnTo>
                      <a:pt x="2420" y="124"/>
                    </a:lnTo>
                    <a:lnTo>
                      <a:pt x="2419" y="124"/>
                    </a:lnTo>
                    <a:lnTo>
                      <a:pt x="2415" y="123"/>
                    </a:lnTo>
                    <a:lnTo>
                      <a:pt x="2412" y="122"/>
                    </a:lnTo>
                    <a:lnTo>
                      <a:pt x="2405" y="121"/>
                    </a:lnTo>
                    <a:lnTo>
                      <a:pt x="2407" y="123"/>
                    </a:lnTo>
                    <a:lnTo>
                      <a:pt x="2414" y="126"/>
                    </a:lnTo>
                    <a:lnTo>
                      <a:pt x="2423" y="128"/>
                    </a:lnTo>
                    <a:lnTo>
                      <a:pt x="2431" y="129"/>
                    </a:lnTo>
                    <a:lnTo>
                      <a:pt x="2435" y="133"/>
                    </a:lnTo>
                    <a:lnTo>
                      <a:pt x="2453" y="138"/>
                    </a:lnTo>
                    <a:lnTo>
                      <a:pt x="2468" y="140"/>
                    </a:lnTo>
                    <a:lnTo>
                      <a:pt x="2481" y="141"/>
                    </a:lnTo>
                    <a:lnTo>
                      <a:pt x="2491" y="143"/>
                    </a:lnTo>
                    <a:lnTo>
                      <a:pt x="2500" y="143"/>
                    </a:lnTo>
                    <a:lnTo>
                      <a:pt x="2511" y="144"/>
                    </a:lnTo>
                    <a:lnTo>
                      <a:pt x="2522" y="146"/>
                    </a:lnTo>
                    <a:lnTo>
                      <a:pt x="2536" y="149"/>
                    </a:lnTo>
                    <a:lnTo>
                      <a:pt x="2553" y="155"/>
                    </a:lnTo>
                    <a:lnTo>
                      <a:pt x="2575" y="162"/>
                    </a:lnTo>
                    <a:lnTo>
                      <a:pt x="2571" y="163"/>
                    </a:lnTo>
                    <a:lnTo>
                      <a:pt x="2606" y="173"/>
                    </a:lnTo>
                    <a:lnTo>
                      <a:pt x="2637" y="183"/>
                    </a:lnTo>
                    <a:lnTo>
                      <a:pt x="2667" y="194"/>
                    </a:lnTo>
                    <a:lnTo>
                      <a:pt x="2700" y="205"/>
                    </a:lnTo>
                    <a:lnTo>
                      <a:pt x="2735" y="223"/>
                    </a:lnTo>
                    <a:lnTo>
                      <a:pt x="2729" y="222"/>
                    </a:lnTo>
                    <a:lnTo>
                      <a:pt x="2723" y="220"/>
                    </a:lnTo>
                    <a:lnTo>
                      <a:pt x="2717" y="219"/>
                    </a:lnTo>
                    <a:lnTo>
                      <a:pt x="2712" y="219"/>
                    </a:lnTo>
                    <a:lnTo>
                      <a:pt x="2710" y="220"/>
                    </a:lnTo>
                    <a:lnTo>
                      <a:pt x="2712" y="223"/>
                    </a:lnTo>
                    <a:lnTo>
                      <a:pt x="2695" y="213"/>
                    </a:lnTo>
                    <a:lnTo>
                      <a:pt x="2677" y="205"/>
                    </a:lnTo>
                    <a:lnTo>
                      <a:pt x="2657" y="196"/>
                    </a:lnTo>
                    <a:lnTo>
                      <a:pt x="2657" y="197"/>
                    </a:lnTo>
                    <a:lnTo>
                      <a:pt x="2659" y="198"/>
                    </a:lnTo>
                    <a:lnTo>
                      <a:pt x="2660" y="200"/>
                    </a:lnTo>
                    <a:lnTo>
                      <a:pt x="2662" y="201"/>
                    </a:lnTo>
                    <a:lnTo>
                      <a:pt x="2665" y="202"/>
                    </a:lnTo>
                    <a:lnTo>
                      <a:pt x="2666" y="203"/>
                    </a:lnTo>
                    <a:lnTo>
                      <a:pt x="2656" y="198"/>
                    </a:lnTo>
                    <a:lnTo>
                      <a:pt x="2646" y="195"/>
                    </a:lnTo>
                    <a:lnTo>
                      <a:pt x="2633" y="190"/>
                    </a:lnTo>
                    <a:lnTo>
                      <a:pt x="2634" y="191"/>
                    </a:lnTo>
                    <a:lnTo>
                      <a:pt x="2635" y="191"/>
                    </a:lnTo>
                    <a:lnTo>
                      <a:pt x="2637" y="192"/>
                    </a:lnTo>
                    <a:lnTo>
                      <a:pt x="2639" y="194"/>
                    </a:lnTo>
                    <a:lnTo>
                      <a:pt x="2640" y="195"/>
                    </a:lnTo>
                    <a:lnTo>
                      <a:pt x="2642" y="195"/>
                    </a:lnTo>
                    <a:lnTo>
                      <a:pt x="2643" y="196"/>
                    </a:lnTo>
                    <a:lnTo>
                      <a:pt x="2642" y="196"/>
                    </a:lnTo>
                    <a:lnTo>
                      <a:pt x="2640" y="196"/>
                    </a:lnTo>
                    <a:lnTo>
                      <a:pt x="2638" y="195"/>
                    </a:lnTo>
                    <a:lnTo>
                      <a:pt x="2617" y="185"/>
                    </a:lnTo>
                    <a:lnTo>
                      <a:pt x="2607" y="183"/>
                    </a:lnTo>
                    <a:lnTo>
                      <a:pt x="2600" y="181"/>
                    </a:lnTo>
                    <a:lnTo>
                      <a:pt x="2597" y="181"/>
                    </a:lnTo>
                    <a:lnTo>
                      <a:pt x="2592" y="181"/>
                    </a:lnTo>
                    <a:lnTo>
                      <a:pt x="2587" y="181"/>
                    </a:lnTo>
                    <a:lnTo>
                      <a:pt x="2579" y="180"/>
                    </a:lnTo>
                    <a:lnTo>
                      <a:pt x="2567" y="175"/>
                    </a:lnTo>
                    <a:lnTo>
                      <a:pt x="2577" y="175"/>
                    </a:lnTo>
                    <a:lnTo>
                      <a:pt x="2589" y="175"/>
                    </a:lnTo>
                    <a:lnTo>
                      <a:pt x="2603" y="178"/>
                    </a:lnTo>
                    <a:lnTo>
                      <a:pt x="2599" y="177"/>
                    </a:lnTo>
                    <a:lnTo>
                      <a:pt x="2599" y="177"/>
                    </a:lnTo>
                    <a:lnTo>
                      <a:pt x="2599" y="177"/>
                    </a:lnTo>
                    <a:lnTo>
                      <a:pt x="2600" y="177"/>
                    </a:lnTo>
                    <a:lnTo>
                      <a:pt x="2601" y="177"/>
                    </a:lnTo>
                    <a:lnTo>
                      <a:pt x="2604" y="178"/>
                    </a:lnTo>
                    <a:lnTo>
                      <a:pt x="2606" y="178"/>
                    </a:lnTo>
                    <a:lnTo>
                      <a:pt x="2609" y="178"/>
                    </a:lnTo>
                    <a:lnTo>
                      <a:pt x="2611" y="179"/>
                    </a:lnTo>
                    <a:lnTo>
                      <a:pt x="2612" y="179"/>
                    </a:lnTo>
                    <a:lnTo>
                      <a:pt x="2612" y="178"/>
                    </a:lnTo>
                    <a:lnTo>
                      <a:pt x="2612" y="178"/>
                    </a:lnTo>
                    <a:lnTo>
                      <a:pt x="2610" y="177"/>
                    </a:lnTo>
                    <a:lnTo>
                      <a:pt x="2594" y="174"/>
                    </a:lnTo>
                    <a:lnTo>
                      <a:pt x="2581" y="171"/>
                    </a:lnTo>
                    <a:lnTo>
                      <a:pt x="2566" y="166"/>
                    </a:lnTo>
                    <a:lnTo>
                      <a:pt x="2547" y="161"/>
                    </a:lnTo>
                    <a:lnTo>
                      <a:pt x="2549" y="161"/>
                    </a:lnTo>
                    <a:lnTo>
                      <a:pt x="2550" y="161"/>
                    </a:lnTo>
                    <a:lnTo>
                      <a:pt x="2553" y="161"/>
                    </a:lnTo>
                    <a:lnTo>
                      <a:pt x="2555" y="162"/>
                    </a:lnTo>
                    <a:lnTo>
                      <a:pt x="2559" y="162"/>
                    </a:lnTo>
                    <a:lnTo>
                      <a:pt x="2516" y="147"/>
                    </a:lnTo>
                    <a:lnTo>
                      <a:pt x="2517" y="150"/>
                    </a:lnTo>
                    <a:lnTo>
                      <a:pt x="2514" y="149"/>
                    </a:lnTo>
                    <a:lnTo>
                      <a:pt x="2506" y="147"/>
                    </a:lnTo>
                    <a:lnTo>
                      <a:pt x="2498" y="146"/>
                    </a:lnTo>
                    <a:lnTo>
                      <a:pt x="2491" y="145"/>
                    </a:lnTo>
                    <a:lnTo>
                      <a:pt x="2485" y="145"/>
                    </a:lnTo>
                    <a:lnTo>
                      <a:pt x="2483" y="146"/>
                    </a:lnTo>
                    <a:lnTo>
                      <a:pt x="2498" y="150"/>
                    </a:lnTo>
                    <a:lnTo>
                      <a:pt x="2508" y="154"/>
                    </a:lnTo>
                    <a:lnTo>
                      <a:pt x="2516" y="156"/>
                    </a:lnTo>
                    <a:lnTo>
                      <a:pt x="2522" y="157"/>
                    </a:lnTo>
                    <a:lnTo>
                      <a:pt x="2530" y="160"/>
                    </a:lnTo>
                    <a:lnTo>
                      <a:pt x="2538" y="162"/>
                    </a:lnTo>
                    <a:lnTo>
                      <a:pt x="2550" y="166"/>
                    </a:lnTo>
                    <a:lnTo>
                      <a:pt x="2567" y="172"/>
                    </a:lnTo>
                    <a:lnTo>
                      <a:pt x="2550" y="169"/>
                    </a:lnTo>
                    <a:lnTo>
                      <a:pt x="2534" y="167"/>
                    </a:lnTo>
                    <a:lnTo>
                      <a:pt x="2522" y="167"/>
                    </a:lnTo>
                    <a:lnTo>
                      <a:pt x="2521" y="167"/>
                    </a:lnTo>
                    <a:lnTo>
                      <a:pt x="2519" y="166"/>
                    </a:lnTo>
                    <a:lnTo>
                      <a:pt x="2516" y="167"/>
                    </a:lnTo>
                    <a:lnTo>
                      <a:pt x="2515" y="168"/>
                    </a:lnTo>
                    <a:lnTo>
                      <a:pt x="2515" y="169"/>
                    </a:lnTo>
                    <a:lnTo>
                      <a:pt x="2515" y="171"/>
                    </a:lnTo>
                    <a:lnTo>
                      <a:pt x="2516" y="173"/>
                    </a:lnTo>
                    <a:lnTo>
                      <a:pt x="2516" y="175"/>
                    </a:lnTo>
                    <a:lnTo>
                      <a:pt x="2516" y="178"/>
                    </a:lnTo>
                    <a:lnTo>
                      <a:pt x="2533" y="180"/>
                    </a:lnTo>
                    <a:lnTo>
                      <a:pt x="2549" y="185"/>
                    </a:lnTo>
                    <a:lnTo>
                      <a:pt x="2565" y="190"/>
                    </a:lnTo>
                    <a:lnTo>
                      <a:pt x="2584" y="195"/>
                    </a:lnTo>
                    <a:lnTo>
                      <a:pt x="2584" y="192"/>
                    </a:lnTo>
                    <a:lnTo>
                      <a:pt x="2581" y="190"/>
                    </a:lnTo>
                    <a:lnTo>
                      <a:pt x="2573" y="186"/>
                    </a:lnTo>
                    <a:lnTo>
                      <a:pt x="2564" y="184"/>
                    </a:lnTo>
                    <a:lnTo>
                      <a:pt x="2555" y="181"/>
                    </a:lnTo>
                    <a:lnTo>
                      <a:pt x="2581" y="186"/>
                    </a:lnTo>
                    <a:lnTo>
                      <a:pt x="2575" y="186"/>
                    </a:lnTo>
                    <a:lnTo>
                      <a:pt x="2637" y="208"/>
                    </a:lnTo>
                    <a:lnTo>
                      <a:pt x="2627" y="206"/>
                    </a:lnTo>
                    <a:lnTo>
                      <a:pt x="2620" y="205"/>
                    </a:lnTo>
                    <a:lnTo>
                      <a:pt x="2614" y="205"/>
                    </a:lnTo>
                    <a:lnTo>
                      <a:pt x="2637" y="214"/>
                    </a:lnTo>
                    <a:lnTo>
                      <a:pt x="2637" y="213"/>
                    </a:lnTo>
                    <a:lnTo>
                      <a:pt x="2637" y="212"/>
                    </a:lnTo>
                    <a:lnTo>
                      <a:pt x="2638" y="211"/>
                    </a:lnTo>
                    <a:lnTo>
                      <a:pt x="2640" y="211"/>
                    </a:lnTo>
                    <a:lnTo>
                      <a:pt x="2643" y="211"/>
                    </a:lnTo>
                    <a:lnTo>
                      <a:pt x="2645" y="212"/>
                    </a:lnTo>
                    <a:lnTo>
                      <a:pt x="2672" y="222"/>
                    </a:lnTo>
                    <a:lnTo>
                      <a:pt x="2691" y="230"/>
                    </a:lnTo>
                    <a:lnTo>
                      <a:pt x="2707" y="239"/>
                    </a:lnTo>
                    <a:lnTo>
                      <a:pt x="2718" y="246"/>
                    </a:lnTo>
                    <a:lnTo>
                      <a:pt x="2723" y="247"/>
                    </a:lnTo>
                    <a:lnTo>
                      <a:pt x="2723" y="246"/>
                    </a:lnTo>
                    <a:lnTo>
                      <a:pt x="2729" y="246"/>
                    </a:lnTo>
                    <a:lnTo>
                      <a:pt x="2738" y="247"/>
                    </a:lnTo>
                    <a:lnTo>
                      <a:pt x="2749" y="250"/>
                    </a:lnTo>
                    <a:lnTo>
                      <a:pt x="2758" y="252"/>
                    </a:lnTo>
                    <a:lnTo>
                      <a:pt x="2767" y="253"/>
                    </a:lnTo>
                    <a:lnTo>
                      <a:pt x="2768" y="256"/>
                    </a:lnTo>
                    <a:lnTo>
                      <a:pt x="2773" y="258"/>
                    </a:lnTo>
                    <a:lnTo>
                      <a:pt x="2780" y="262"/>
                    </a:lnTo>
                    <a:lnTo>
                      <a:pt x="2789" y="265"/>
                    </a:lnTo>
                    <a:lnTo>
                      <a:pt x="2796" y="269"/>
                    </a:lnTo>
                    <a:lnTo>
                      <a:pt x="2798" y="268"/>
                    </a:lnTo>
                    <a:lnTo>
                      <a:pt x="2800" y="267"/>
                    </a:lnTo>
                    <a:lnTo>
                      <a:pt x="2800" y="265"/>
                    </a:lnTo>
                    <a:lnTo>
                      <a:pt x="2913" y="316"/>
                    </a:lnTo>
                    <a:lnTo>
                      <a:pt x="2927" y="315"/>
                    </a:lnTo>
                    <a:lnTo>
                      <a:pt x="2940" y="314"/>
                    </a:lnTo>
                    <a:lnTo>
                      <a:pt x="2951" y="311"/>
                    </a:lnTo>
                    <a:lnTo>
                      <a:pt x="2970" y="320"/>
                    </a:lnTo>
                    <a:lnTo>
                      <a:pt x="2992" y="330"/>
                    </a:lnTo>
                    <a:lnTo>
                      <a:pt x="3011" y="341"/>
                    </a:lnTo>
                    <a:lnTo>
                      <a:pt x="3028" y="350"/>
                    </a:lnTo>
                    <a:lnTo>
                      <a:pt x="3026" y="352"/>
                    </a:lnTo>
                    <a:lnTo>
                      <a:pt x="3041" y="359"/>
                    </a:lnTo>
                    <a:lnTo>
                      <a:pt x="3054" y="365"/>
                    </a:lnTo>
                    <a:lnTo>
                      <a:pt x="3055" y="367"/>
                    </a:lnTo>
                    <a:lnTo>
                      <a:pt x="3056" y="367"/>
                    </a:lnTo>
                    <a:lnTo>
                      <a:pt x="3056" y="369"/>
                    </a:lnTo>
                    <a:lnTo>
                      <a:pt x="3055" y="369"/>
                    </a:lnTo>
                    <a:lnTo>
                      <a:pt x="3054" y="369"/>
                    </a:lnTo>
                    <a:lnTo>
                      <a:pt x="3053" y="369"/>
                    </a:lnTo>
                    <a:lnTo>
                      <a:pt x="3052" y="367"/>
                    </a:lnTo>
                    <a:lnTo>
                      <a:pt x="3050" y="367"/>
                    </a:lnTo>
                    <a:lnTo>
                      <a:pt x="3050" y="369"/>
                    </a:lnTo>
                    <a:lnTo>
                      <a:pt x="3050" y="369"/>
                    </a:lnTo>
                    <a:lnTo>
                      <a:pt x="3052" y="370"/>
                    </a:lnTo>
                    <a:lnTo>
                      <a:pt x="3087" y="386"/>
                    </a:lnTo>
                    <a:lnTo>
                      <a:pt x="3083" y="386"/>
                    </a:lnTo>
                    <a:lnTo>
                      <a:pt x="3076" y="383"/>
                    </a:lnTo>
                    <a:lnTo>
                      <a:pt x="3067" y="378"/>
                    </a:lnTo>
                    <a:lnTo>
                      <a:pt x="3058" y="373"/>
                    </a:lnTo>
                    <a:lnTo>
                      <a:pt x="3048" y="369"/>
                    </a:lnTo>
                    <a:lnTo>
                      <a:pt x="3041" y="365"/>
                    </a:lnTo>
                    <a:lnTo>
                      <a:pt x="3042" y="366"/>
                    </a:lnTo>
                    <a:lnTo>
                      <a:pt x="3044" y="366"/>
                    </a:lnTo>
                    <a:lnTo>
                      <a:pt x="3045" y="367"/>
                    </a:lnTo>
                    <a:lnTo>
                      <a:pt x="3047" y="367"/>
                    </a:lnTo>
                    <a:lnTo>
                      <a:pt x="3048" y="367"/>
                    </a:lnTo>
                    <a:lnTo>
                      <a:pt x="3047" y="367"/>
                    </a:lnTo>
                    <a:lnTo>
                      <a:pt x="3036" y="361"/>
                    </a:lnTo>
                    <a:lnTo>
                      <a:pt x="3024" y="355"/>
                    </a:lnTo>
                    <a:lnTo>
                      <a:pt x="3011" y="349"/>
                    </a:lnTo>
                    <a:lnTo>
                      <a:pt x="3000" y="344"/>
                    </a:lnTo>
                    <a:lnTo>
                      <a:pt x="2994" y="339"/>
                    </a:lnTo>
                    <a:lnTo>
                      <a:pt x="2993" y="339"/>
                    </a:lnTo>
                    <a:lnTo>
                      <a:pt x="2993" y="338"/>
                    </a:lnTo>
                    <a:lnTo>
                      <a:pt x="2993" y="338"/>
                    </a:lnTo>
                    <a:lnTo>
                      <a:pt x="2994" y="338"/>
                    </a:lnTo>
                    <a:lnTo>
                      <a:pt x="2994" y="338"/>
                    </a:lnTo>
                    <a:lnTo>
                      <a:pt x="2996" y="339"/>
                    </a:lnTo>
                    <a:lnTo>
                      <a:pt x="2997" y="339"/>
                    </a:lnTo>
                    <a:lnTo>
                      <a:pt x="2998" y="338"/>
                    </a:lnTo>
                    <a:lnTo>
                      <a:pt x="2998" y="338"/>
                    </a:lnTo>
                    <a:lnTo>
                      <a:pt x="2998" y="338"/>
                    </a:lnTo>
                    <a:lnTo>
                      <a:pt x="2997" y="337"/>
                    </a:lnTo>
                    <a:lnTo>
                      <a:pt x="2994" y="336"/>
                    </a:lnTo>
                    <a:lnTo>
                      <a:pt x="2991" y="333"/>
                    </a:lnTo>
                    <a:lnTo>
                      <a:pt x="2986" y="331"/>
                    </a:lnTo>
                    <a:lnTo>
                      <a:pt x="2975" y="325"/>
                    </a:lnTo>
                    <a:lnTo>
                      <a:pt x="2966" y="322"/>
                    </a:lnTo>
                    <a:lnTo>
                      <a:pt x="2962" y="321"/>
                    </a:lnTo>
                    <a:lnTo>
                      <a:pt x="2959" y="321"/>
                    </a:lnTo>
                    <a:lnTo>
                      <a:pt x="2959" y="322"/>
                    </a:lnTo>
                    <a:lnTo>
                      <a:pt x="2960" y="324"/>
                    </a:lnTo>
                    <a:lnTo>
                      <a:pt x="2962" y="325"/>
                    </a:lnTo>
                    <a:lnTo>
                      <a:pt x="2964" y="326"/>
                    </a:lnTo>
                    <a:lnTo>
                      <a:pt x="2968" y="328"/>
                    </a:lnTo>
                    <a:lnTo>
                      <a:pt x="2970" y="330"/>
                    </a:lnTo>
                    <a:lnTo>
                      <a:pt x="2972" y="332"/>
                    </a:lnTo>
                    <a:lnTo>
                      <a:pt x="2975" y="333"/>
                    </a:lnTo>
                    <a:lnTo>
                      <a:pt x="2976" y="335"/>
                    </a:lnTo>
                    <a:lnTo>
                      <a:pt x="2977" y="335"/>
                    </a:lnTo>
                    <a:lnTo>
                      <a:pt x="2976" y="336"/>
                    </a:lnTo>
                    <a:lnTo>
                      <a:pt x="2975" y="335"/>
                    </a:lnTo>
                    <a:lnTo>
                      <a:pt x="2983" y="339"/>
                    </a:lnTo>
                    <a:lnTo>
                      <a:pt x="2992" y="342"/>
                    </a:lnTo>
                    <a:lnTo>
                      <a:pt x="3000" y="347"/>
                    </a:lnTo>
                    <a:lnTo>
                      <a:pt x="3011" y="353"/>
                    </a:lnTo>
                    <a:lnTo>
                      <a:pt x="2997" y="347"/>
                    </a:lnTo>
                    <a:lnTo>
                      <a:pt x="2982" y="341"/>
                    </a:lnTo>
                    <a:lnTo>
                      <a:pt x="2971" y="335"/>
                    </a:lnTo>
                    <a:lnTo>
                      <a:pt x="2965" y="332"/>
                    </a:lnTo>
                    <a:lnTo>
                      <a:pt x="2959" y="331"/>
                    </a:lnTo>
                    <a:lnTo>
                      <a:pt x="2954" y="330"/>
                    </a:lnTo>
                    <a:lnTo>
                      <a:pt x="2951" y="330"/>
                    </a:lnTo>
                    <a:lnTo>
                      <a:pt x="2949" y="331"/>
                    </a:lnTo>
                    <a:lnTo>
                      <a:pt x="2948" y="332"/>
                    </a:lnTo>
                    <a:lnTo>
                      <a:pt x="2948" y="333"/>
                    </a:lnTo>
                    <a:lnTo>
                      <a:pt x="2948" y="335"/>
                    </a:lnTo>
                    <a:lnTo>
                      <a:pt x="2951" y="337"/>
                    </a:lnTo>
                    <a:lnTo>
                      <a:pt x="2953" y="338"/>
                    </a:lnTo>
                    <a:lnTo>
                      <a:pt x="2955" y="341"/>
                    </a:lnTo>
                    <a:lnTo>
                      <a:pt x="2955" y="341"/>
                    </a:lnTo>
                    <a:lnTo>
                      <a:pt x="2957" y="341"/>
                    </a:lnTo>
                    <a:lnTo>
                      <a:pt x="2958" y="341"/>
                    </a:lnTo>
                    <a:lnTo>
                      <a:pt x="2960" y="341"/>
                    </a:lnTo>
                    <a:lnTo>
                      <a:pt x="2963" y="342"/>
                    </a:lnTo>
                    <a:lnTo>
                      <a:pt x="2966" y="343"/>
                    </a:lnTo>
                    <a:lnTo>
                      <a:pt x="2969" y="344"/>
                    </a:lnTo>
                    <a:lnTo>
                      <a:pt x="2971" y="345"/>
                    </a:lnTo>
                    <a:lnTo>
                      <a:pt x="2975" y="347"/>
                    </a:lnTo>
                    <a:lnTo>
                      <a:pt x="2977" y="348"/>
                    </a:lnTo>
                    <a:lnTo>
                      <a:pt x="2980" y="348"/>
                    </a:lnTo>
                    <a:lnTo>
                      <a:pt x="2982" y="349"/>
                    </a:lnTo>
                    <a:lnTo>
                      <a:pt x="2983" y="349"/>
                    </a:lnTo>
                    <a:lnTo>
                      <a:pt x="2983" y="349"/>
                    </a:lnTo>
                    <a:lnTo>
                      <a:pt x="2983" y="349"/>
                    </a:lnTo>
                    <a:lnTo>
                      <a:pt x="2982" y="348"/>
                    </a:lnTo>
                    <a:lnTo>
                      <a:pt x="2981" y="345"/>
                    </a:lnTo>
                    <a:lnTo>
                      <a:pt x="2977" y="344"/>
                    </a:lnTo>
                    <a:lnTo>
                      <a:pt x="2972" y="341"/>
                    </a:lnTo>
                    <a:lnTo>
                      <a:pt x="2988" y="345"/>
                    </a:lnTo>
                    <a:lnTo>
                      <a:pt x="3005" y="354"/>
                    </a:lnTo>
                    <a:lnTo>
                      <a:pt x="3024" y="361"/>
                    </a:lnTo>
                    <a:lnTo>
                      <a:pt x="3041" y="370"/>
                    </a:lnTo>
                    <a:lnTo>
                      <a:pt x="3039" y="370"/>
                    </a:lnTo>
                    <a:lnTo>
                      <a:pt x="3065" y="382"/>
                    </a:lnTo>
                    <a:lnTo>
                      <a:pt x="3064" y="382"/>
                    </a:lnTo>
                    <a:lnTo>
                      <a:pt x="3060" y="381"/>
                    </a:lnTo>
                    <a:lnTo>
                      <a:pt x="3058" y="380"/>
                    </a:lnTo>
                    <a:lnTo>
                      <a:pt x="3055" y="380"/>
                    </a:lnTo>
                    <a:lnTo>
                      <a:pt x="3053" y="380"/>
                    </a:lnTo>
                    <a:lnTo>
                      <a:pt x="3053" y="380"/>
                    </a:lnTo>
                    <a:lnTo>
                      <a:pt x="3089" y="394"/>
                    </a:lnTo>
                    <a:lnTo>
                      <a:pt x="3086" y="393"/>
                    </a:lnTo>
                    <a:lnTo>
                      <a:pt x="3083" y="392"/>
                    </a:lnTo>
                    <a:lnTo>
                      <a:pt x="3083" y="392"/>
                    </a:lnTo>
                    <a:lnTo>
                      <a:pt x="3083" y="393"/>
                    </a:lnTo>
                    <a:lnTo>
                      <a:pt x="3084" y="394"/>
                    </a:lnTo>
                    <a:lnTo>
                      <a:pt x="3086" y="395"/>
                    </a:lnTo>
                    <a:lnTo>
                      <a:pt x="3088" y="397"/>
                    </a:lnTo>
                    <a:lnTo>
                      <a:pt x="3092" y="398"/>
                    </a:lnTo>
                    <a:lnTo>
                      <a:pt x="3094" y="400"/>
                    </a:lnTo>
                    <a:lnTo>
                      <a:pt x="3098" y="403"/>
                    </a:lnTo>
                    <a:lnTo>
                      <a:pt x="3101" y="404"/>
                    </a:lnTo>
                    <a:lnTo>
                      <a:pt x="3104" y="406"/>
                    </a:lnTo>
                    <a:lnTo>
                      <a:pt x="3106" y="409"/>
                    </a:lnTo>
                    <a:lnTo>
                      <a:pt x="3109" y="410"/>
                    </a:lnTo>
                    <a:lnTo>
                      <a:pt x="3110" y="410"/>
                    </a:lnTo>
                    <a:lnTo>
                      <a:pt x="3112" y="410"/>
                    </a:lnTo>
                    <a:lnTo>
                      <a:pt x="3115" y="410"/>
                    </a:lnTo>
                    <a:lnTo>
                      <a:pt x="3116" y="411"/>
                    </a:lnTo>
                    <a:lnTo>
                      <a:pt x="3118" y="411"/>
                    </a:lnTo>
                    <a:lnTo>
                      <a:pt x="3120" y="411"/>
                    </a:lnTo>
                    <a:lnTo>
                      <a:pt x="3121" y="411"/>
                    </a:lnTo>
                    <a:lnTo>
                      <a:pt x="3121" y="411"/>
                    </a:lnTo>
                    <a:lnTo>
                      <a:pt x="3121" y="410"/>
                    </a:lnTo>
                    <a:lnTo>
                      <a:pt x="3120" y="409"/>
                    </a:lnTo>
                    <a:lnTo>
                      <a:pt x="3116" y="406"/>
                    </a:lnTo>
                    <a:lnTo>
                      <a:pt x="3110" y="401"/>
                    </a:lnTo>
                    <a:lnTo>
                      <a:pt x="3106" y="400"/>
                    </a:lnTo>
                    <a:lnTo>
                      <a:pt x="3104" y="399"/>
                    </a:lnTo>
                    <a:lnTo>
                      <a:pt x="3100" y="399"/>
                    </a:lnTo>
                    <a:lnTo>
                      <a:pt x="3094" y="395"/>
                    </a:lnTo>
                    <a:lnTo>
                      <a:pt x="3115" y="403"/>
                    </a:lnTo>
                    <a:lnTo>
                      <a:pt x="3116" y="404"/>
                    </a:lnTo>
                    <a:lnTo>
                      <a:pt x="3129" y="407"/>
                    </a:lnTo>
                    <a:lnTo>
                      <a:pt x="3133" y="410"/>
                    </a:lnTo>
                    <a:lnTo>
                      <a:pt x="3136" y="411"/>
                    </a:lnTo>
                    <a:lnTo>
                      <a:pt x="3138" y="412"/>
                    </a:lnTo>
                    <a:lnTo>
                      <a:pt x="3138" y="414"/>
                    </a:lnTo>
                    <a:lnTo>
                      <a:pt x="3138" y="415"/>
                    </a:lnTo>
                    <a:lnTo>
                      <a:pt x="3138" y="415"/>
                    </a:lnTo>
                    <a:lnTo>
                      <a:pt x="3137" y="415"/>
                    </a:lnTo>
                    <a:lnTo>
                      <a:pt x="3137" y="415"/>
                    </a:lnTo>
                    <a:lnTo>
                      <a:pt x="3136" y="415"/>
                    </a:lnTo>
                    <a:lnTo>
                      <a:pt x="3134" y="416"/>
                    </a:lnTo>
                    <a:lnTo>
                      <a:pt x="3134" y="416"/>
                    </a:lnTo>
                    <a:lnTo>
                      <a:pt x="3134" y="416"/>
                    </a:lnTo>
                    <a:lnTo>
                      <a:pt x="3136" y="417"/>
                    </a:lnTo>
                    <a:lnTo>
                      <a:pt x="3137" y="418"/>
                    </a:lnTo>
                    <a:lnTo>
                      <a:pt x="3139" y="420"/>
                    </a:lnTo>
                    <a:lnTo>
                      <a:pt x="3143" y="422"/>
                    </a:lnTo>
                    <a:lnTo>
                      <a:pt x="3149" y="424"/>
                    </a:lnTo>
                    <a:lnTo>
                      <a:pt x="3146" y="417"/>
                    </a:lnTo>
                    <a:lnTo>
                      <a:pt x="3171" y="433"/>
                    </a:lnTo>
                    <a:lnTo>
                      <a:pt x="3194" y="449"/>
                    </a:lnTo>
                    <a:lnTo>
                      <a:pt x="3217" y="466"/>
                    </a:lnTo>
                    <a:lnTo>
                      <a:pt x="3238" y="480"/>
                    </a:lnTo>
                    <a:lnTo>
                      <a:pt x="3256" y="493"/>
                    </a:lnTo>
                    <a:lnTo>
                      <a:pt x="3252" y="491"/>
                    </a:lnTo>
                    <a:lnTo>
                      <a:pt x="3250" y="491"/>
                    </a:lnTo>
                    <a:lnTo>
                      <a:pt x="3247" y="491"/>
                    </a:lnTo>
                    <a:lnTo>
                      <a:pt x="3246" y="493"/>
                    </a:lnTo>
                    <a:lnTo>
                      <a:pt x="3245" y="494"/>
                    </a:lnTo>
                    <a:lnTo>
                      <a:pt x="3246" y="495"/>
                    </a:lnTo>
                    <a:lnTo>
                      <a:pt x="3247" y="497"/>
                    </a:lnTo>
                    <a:lnTo>
                      <a:pt x="3250" y="501"/>
                    </a:lnTo>
                    <a:lnTo>
                      <a:pt x="3240" y="494"/>
                    </a:lnTo>
                    <a:lnTo>
                      <a:pt x="3227" y="485"/>
                    </a:lnTo>
                    <a:lnTo>
                      <a:pt x="3213" y="476"/>
                    </a:lnTo>
                    <a:lnTo>
                      <a:pt x="3200" y="467"/>
                    </a:lnTo>
                    <a:lnTo>
                      <a:pt x="3201" y="467"/>
                    </a:lnTo>
                    <a:lnTo>
                      <a:pt x="3206" y="468"/>
                    </a:lnTo>
                    <a:lnTo>
                      <a:pt x="3213" y="472"/>
                    </a:lnTo>
                    <a:lnTo>
                      <a:pt x="3222" y="477"/>
                    </a:lnTo>
                    <a:lnTo>
                      <a:pt x="3232" y="482"/>
                    </a:lnTo>
                    <a:lnTo>
                      <a:pt x="3240" y="488"/>
                    </a:lnTo>
                    <a:lnTo>
                      <a:pt x="3235" y="482"/>
                    </a:lnTo>
                    <a:lnTo>
                      <a:pt x="3227" y="476"/>
                    </a:lnTo>
                    <a:lnTo>
                      <a:pt x="3216" y="469"/>
                    </a:lnTo>
                    <a:lnTo>
                      <a:pt x="3206" y="465"/>
                    </a:lnTo>
                    <a:lnTo>
                      <a:pt x="3199" y="460"/>
                    </a:lnTo>
                    <a:lnTo>
                      <a:pt x="3196" y="455"/>
                    </a:lnTo>
                    <a:lnTo>
                      <a:pt x="3182" y="445"/>
                    </a:lnTo>
                    <a:lnTo>
                      <a:pt x="3171" y="439"/>
                    </a:lnTo>
                    <a:lnTo>
                      <a:pt x="3164" y="435"/>
                    </a:lnTo>
                    <a:lnTo>
                      <a:pt x="3156" y="433"/>
                    </a:lnTo>
                    <a:lnTo>
                      <a:pt x="3150" y="431"/>
                    </a:lnTo>
                    <a:lnTo>
                      <a:pt x="3143" y="427"/>
                    </a:lnTo>
                    <a:lnTo>
                      <a:pt x="3134" y="421"/>
                    </a:lnTo>
                    <a:lnTo>
                      <a:pt x="3122" y="414"/>
                    </a:lnTo>
                    <a:lnTo>
                      <a:pt x="3121" y="414"/>
                    </a:lnTo>
                    <a:lnTo>
                      <a:pt x="3118" y="414"/>
                    </a:lnTo>
                    <a:lnTo>
                      <a:pt x="3116" y="412"/>
                    </a:lnTo>
                    <a:lnTo>
                      <a:pt x="3114" y="411"/>
                    </a:lnTo>
                    <a:lnTo>
                      <a:pt x="3111" y="410"/>
                    </a:lnTo>
                    <a:lnTo>
                      <a:pt x="3109" y="410"/>
                    </a:lnTo>
                    <a:lnTo>
                      <a:pt x="3106" y="410"/>
                    </a:lnTo>
                    <a:lnTo>
                      <a:pt x="3114" y="416"/>
                    </a:lnTo>
                    <a:lnTo>
                      <a:pt x="3125" y="423"/>
                    </a:lnTo>
                    <a:lnTo>
                      <a:pt x="3138" y="432"/>
                    </a:lnTo>
                    <a:lnTo>
                      <a:pt x="3154" y="440"/>
                    </a:lnTo>
                    <a:lnTo>
                      <a:pt x="3168" y="449"/>
                    </a:lnTo>
                    <a:lnTo>
                      <a:pt x="3182" y="458"/>
                    </a:lnTo>
                    <a:lnTo>
                      <a:pt x="3179" y="457"/>
                    </a:lnTo>
                    <a:lnTo>
                      <a:pt x="3177" y="456"/>
                    </a:lnTo>
                    <a:lnTo>
                      <a:pt x="3174" y="455"/>
                    </a:lnTo>
                    <a:lnTo>
                      <a:pt x="3173" y="454"/>
                    </a:lnTo>
                    <a:lnTo>
                      <a:pt x="3184" y="462"/>
                    </a:lnTo>
                    <a:lnTo>
                      <a:pt x="3193" y="467"/>
                    </a:lnTo>
                    <a:lnTo>
                      <a:pt x="3201" y="472"/>
                    </a:lnTo>
                    <a:lnTo>
                      <a:pt x="3211" y="477"/>
                    </a:lnTo>
                    <a:lnTo>
                      <a:pt x="3210" y="476"/>
                    </a:lnTo>
                    <a:lnTo>
                      <a:pt x="3218" y="480"/>
                    </a:lnTo>
                    <a:lnTo>
                      <a:pt x="3223" y="484"/>
                    </a:lnTo>
                    <a:lnTo>
                      <a:pt x="3226" y="486"/>
                    </a:lnTo>
                    <a:lnTo>
                      <a:pt x="3227" y="489"/>
                    </a:lnTo>
                    <a:lnTo>
                      <a:pt x="3228" y="493"/>
                    </a:lnTo>
                    <a:lnTo>
                      <a:pt x="3233" y="496"/>
                    </a:lnTo>
                    <a:lnTo>
                      <a:pt x="3237" y="500"/>
                    </a:lnTo>
                    <a:lnTo>
                      <a:pt x="3243" y="503"/>
                    </a:lnTo>
                    <a:lnTo>
                      <a:pt x="3247" y="507"/>
                    </a:lnTo>
                    <a:lnTo>
                      <a:pt x="3251" y="508"/>
                    </a:lnTo>
                    <a:lnTo>
                      <a:pt x="3252" y="508"/>
                    </a:lnTo>
                    <a:lnTo>
                      <a:pt x="3273" y="527"/>
                    </a:lnTo>
                    <a:lnTo>
                      <a:pt x="3274" y="523"/>
                    </a:lnTo>
                    <a:lnTo>
                      <a:pt x="3282" y="528"/>
                    </a:lnTo>
                    <a:lnTo>
                      <a:pt x="3288" y="533"/>
                    </a:lnTo>
                    <a:lnTo>
                      <a:pt x="3292" y="537"/>
                    </a:lnTo>
                    <a:lnTo>
                      <a:pt x="3301" y="542"/>
                    </a:lnTo>
                    <a:lnTo>
                      <a:pt x="3303" y="539"/>
                    </a:lnTo>
                    <a:lnTo>
                      <a:pt x="3273" y="516"/>
                    </a:lnTo>
                    <a:lnTo>
                      <a:pt x="3279" y="519"/>
                    </a:lnTo>
                    <a:lnTo>
                      <a:pt x="3283" y="520"/>
                    </a:lnTo>
                    <a:lnTo>
                      <a:pt x="3285" y="520"/>
                    </a:lnTo>
                    <a:lnTo>
                      <a:pt x="3288" y="522"/>
                    </a:lnTo>
                    <a:lnTo>
                      <a:pt x="3291" y="523"/>
                    </a:lnTo>
                    <a:lnTo>
                      <a:pt x="3297" y="528"/>
                    </a:lnTo>
                    <a:lnTo>
                      <a:pt x="3294" y="525"/>
                    </a:lnTo>
                    <a:lnTo>
                      <a:pt x="3291" y="525"/>
                    </a:lnTo>
                    <a:lnTo>
                      <a:pt x="3290" y="524"/>
                    </a:lnTo>
                    <a:lnTo>
                      <a:pt x="3290" y="525"/>
                    </a:lnTo>
                    <a:lnTo>
                      <a:pt x="3291" y="527"/>
                    </a:lnTo>
                    <a:lnTo>
                      <a:pt x="3292" y="528"/>
                    </a:lnTo>
                    <a:lnTo>
                      <a:pt x="3295" y="529"/>
                    </a:lnTo>
                    <a:lnTo>
                      <a:pt x="3297" y="531"/>
                    </a:lnTo>
                    <a:lnTo>
                      <a:pt x="3300" y="533"/>
                    </a:lnTo>
                    <a:lnTo>
                      <a:pt x="3302" y="535"/>
                    </a:lnTo>
                    <a:lnTo>
                      <a:pt x="3305" y="537"/>
                    </a:lnTo>
                    <a:lnTo>
                      <a:pt x="3306" y="540"/>
                    </a:lnTo>
                    <a:lnTo>
                      <a:pt x="3308" y="541"/>
                    </a:lnTo>
                    <a:lnTo>
                      <a:pt x="3310" y="542"/>
                    </a:lnTo>
                    <a:lnTo>
                      <a:pt x="3310" y="544"/>
                    </a:lnTo>
                    <a:lnTo>
                      <a:pt x="3323" y="552"/>
                    </a:lnTo>
                    <a:lnTo>
                      <a:pt x="3319" y="550"/>
                    </a:lnTo>
                    <a:lnTo>
                      <a:pt x="3325" y="554"/>
                    </a:lnTo>
                    <a:lnTo>
                      <a:pt x="3330" y="558"/>
                    </a:lnTo>
                    <a:lnTo>
                      <a:pt x="3336" y="562"/>
                    </a:lnTo>
                    <a:lnTo>
                      <a:pt x="3344" y="567"/>
                    </a:lnTo>
                    <a:lnTo>
                      <a:pt x="3331" y="556"/>
                    </a:lnTo>
                    <a:lnTo>
                      <a:pt x="3320" y="545"/>
                    </a:lnTo>
                    <a:lnTo>
                      <a:pt x="3305" y="535"/>
                    </a:lnTo>
                    <a:lnTo>
                      <a:pt x="3314" y="541"/>
                    </a:lnTo>
                    <a:lnTo>
                      <a:pt x="3325" y="547"/>
                    </a:lnTo>
                    <a:lnTo>
                      <a:pt x="3336" y="554"/>
                    </a:lnTo>
                    <a:lnTo>
                      <a:pt x="3345" y="561"/>
                    </a:lnTo>
                    <a:lnTo>
                      <a:pt x="3351" y="564"/>
                    </a:lnTo>
                    <a:lnTo>
                      <a:pt x="3363" y="574"/>
                    </a:lnTo>
                    <a:lnTo>
                      <a:pt x="3373" y="584"/>
                    </a:lnTo>
                    <a:lnTo>
                      <a:pt x="3384" y="593"/>
                    </a:lnTo>
                    <a:lnTo>
                      <a:pt x="3378" y="590"/>
                    </a:lnTo>
                    <a:lnTo>
                      <a:pt x="3374" y="588"/>
                    </a:lnTo>
                    <a:lnTo>
                      <a:pt x="3373" y="588"/>
                    </a:lnTo>
                    <a:lnTo>
                      <a:pt x="3370" y="588"/>
                    </a:lnTo>
                    <a:lnTo>
                      <a:pt x="3369" y="590"/>
                    </a:lnTo>
                    <a:lnTo>
                      <a:pt x="3368" y="590"/>
                    </a:lnTo>
                    <a:lnTo>
                      <a:pt x="3364" y="588"/>
                    </a:lnTo>
                    <a:lnTo>
                      <a:pt x="3359" y="585"/>
                    </a:lnTo>
                    <a:lnTo>
                      <a:pt x="3352" y="579"/>
                    </a:lnTo>
                    <a:lnTo>
                      <a:pt x="3340" y="569"/>
                    </a:lnTo>
                    <a:lnTo>
                      <a:pt x="3341" y="570"/>
                    </a:lnTo>
                    <a:lnTo>
                      <a:pt x="3344" y="571"/>
                    </a:lnTo>
                    <a:lnTo>
                      <a:pt x="3345" y="573"/>
                    </a:lnTo>
                    <a:lnTo>
                      <a:pt x="3346" y="574"/>
                    </a:lnTo>
                    <a:lnTo>
                      <a:pt x="3342" y="569"/>
                    </a:lnTo>
                    <a:lnTo>
                      <a:pt x="3334" y="563"/>
                    </a:lnTo>
                    <a:lnTo>
                      <a:pt x="3324" y="556"/>
                    </a:lnTo>
                    <a:lnTo>
                      <a:pt x="3314" y="551"/>
                    </a:lnTo>
                    <a:lnTo>
                      <a:pt x="3307" y="546"/>
                    </a:lnTo>
                    <a:lnTo>
                      <a:pt x="3307" y="547"/>
                    </a:lnTo>
                    <a:lnTo>
                      <a:pt x="3306" y="547"/>
                    </a:lnTo>
                    <a:lnTo>
                      <a:pt x="3306" y="547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50"/>
                    </a:lnTo>
                    <a:lnTo>
                      <a:pt x="3306" y="551"/>
                    </a:lnTo>
                    <a:lnTo>
                      <a:pt x="3307" y="552"/>
                    </a:lnTo>
                    <a:lnTo>
                      <a:pt x="3310" y="554"/>
                    </a:lnTo>
                    <a:lnTo>
                      <a:pt x="3314" y="558"/>
                    </a:lnTo>
                    <a:lnTo>
                      <a:pt x="3313" y="557"/>
                    </a:lnTo>
                    <a:lnTo>
                      <a:pt x="3317" y="558"/>
                    </a:lnTo>
                    <a:lnTo>
                      <a:pt x="3323" y="561"/>
                    </a:lnTo>
                    <a:lnTo>
                      <a:pt x="3331" y="567"/>
                    </a:lnTo>
                    <a:lnTo>
                      <a:pt x="3340" y="573"/>
                    </a:lnTo>
                    <a:lnTo>
                      <a:pt x="3348" y="580"/>
                    </a:lnTo>
                    <a:lnTo>
                      <a:pt x="3341" y="582"/>
                    </a:lnTo>
                    <a:lnTo>
                      <a:pt x="3365" y="603"/>
                    </a:lnTo>
                    <a:lnTo>
                      <a:pt x="3363" y="601"/>
                    </a:lnTo>
                    <a:lnTo>
                      <a:pt x="3373" y="612"/>
                    </a:lnTo>
                    <a:lnTo>
                      <a:pt x="3389" y="624"/>
                    </a:lnTo>
                    <a:lnTo>
                      <a:pt x="3404" y="638"/>
                    </a:lnTo>
                    <a:lnTo>
                      <a:pt x="3409" y="642"/>
                    </a:lnTo>
                    <a:lnTo>
                      <a:pt x="3417" y="648"/>
                    </a:lnTo>
                    <a:lnTo>
                      <a:pt x="3424" y="654"/>
                    </a:lnTo>
                    <a:lnTo>
                      <a:pt x="3431" y="660"/>
                    </a:lnTo>
                    <a:lnTo>
                      <a:pt x="3438" y="666"/>
                    </a:lnTo>
                    <a:lnTo>
                      <a:pt x="3443" y="671"/>
                    </a:lnTo>
                    <a:lnTo>
                      <a:pt x="3447" y="674"/>
                    </a:lnTo>
                    <a:lnTo>
                      <a:pt x="3448" y="672"/>
                    </a:lnTo>
                    <a:lnTo>
                      <a:pt x="3445" y="666"/>
                    </a:lnTo>
                    <a:lnTo>
                      <a:pt x="3458" y="681"/>
                    </a:lnTo>
                    <a:lnTo>
                      <a:pt x="3473" y="693"/>
                    </a:lnTo>
                    <a:lnTo>
                      <a:pt x="3488" y="706"/>
                    </a:lnTo>
                    <a:lnTo>
                      <a:pt x="3471" y="686"/>
                    </a:lnTo>
                    <a:lnTo>
                      <a:pt x="3481" y="693"/>
                    </a:lnTo>
                    <a:lnTo>
                      <a:pt x="3487" y="698"/>
                    </a:lnTo>
                    <a:lnTo>
                      <a:pt x="3492" y="701"/>
                    </a:lnTo>
                    <a:lnTo>
                      <a:pt x="3496" y="704"/>
                    </a:lnTo>
                    <a:lnTo>
                      <a:pt x="3502" y="708"/>
                    </a:lnTo>
                    <a:lnTo>
                      <a:pt x="3510" y="714"/>
                    </a:lnTo>
                    <a:lnTo>
                      <a:pt x="3510" y="715"/>
                    </a:lnTo>
                    <a:lnTo>
                      <a:pt x="3511" y="716"/>
                    </a:lnTo>
                    <a:lnTo>
                      <a:pt x="3511" y="717"/>
                    </a:lnTo>
                    <a:lnTo>
                      <a:pt x="3511" y="718"/>
                    </a:lnTo>
                    <a:lnTo>
                      <a:pt x="3511" y="720"/>
                    </a:lnTo>
                    <a:lnTo>
                      <a:pt x="3510" y="720"/>
                    </a:lnTo>
                    <a:lnTo>
                      <a:pt x="3509" y="718"/>
                    </a:lnTo>
                    <a:lnTo>
                      <a:pt x="3524" y="736"/>
                    </a:lnTo>
                    <a:lnTo>
                      <a:pt x="3541" y="754"/>
                    </a:lnTo>
                    <a:lnTo>
                      <a:pt x="3557" y="771"/>
                    </a:lnTo>
                    <a:lnTo>
                      <a:pt x="3571" y="788"/>
                    </a:lnTo>
                    <a:lnTo>
                      <a:pt x="3584" y="802"/>
                    </a:lnTo>
                    <a:lnTo>
                      <a:pt x="3595" y="813"/>
                    </a:lnTo>
                    <a:lnTo>
                      <a:pt x="3603" y="824"/>
                    </a:lnTo>
                    <a:lnTo>
                      <a:pt x="3609" y="833"/>
                    </a:lnTo>
                    <a:lnTo>
                      <a:pt x="3614" y="841"/>
                    </a:lnTo>
                    <a:lnTo>
                      <a:pt x="3620" y="851"/>
                    </a:lnTo>
                    <a:lnTo>
                      <a:pt x="3627" y="862"/>
                    </a:lnTo>
                    <a:lnTo>
                      <a:pt x="3638" y="876"/>
                    </a:lnTo>
                    <a:lnTo>
                      <a:pt x="3639" y="878"/>
                    </a:lnTo>
                    <a:lnTo>
                      <a:pt x="3640" y="878"/>
                    </a:lnTo>
                    <a:lnTo>
                      <a:pt x="3640" y="879"/>
                    </a:lnTo>
                    <a:lnTo>
                      <a:pt x="3642" y="878"/>
                    </a:lnTo>
                    <a:lnTo>
                      <a:pt x="3642" y="878"/>
                    </a:lnTo>
                    <a:lnTo>
                      <a:pt x="3643" y="878"/>
                    </a:lnTo>
                    <a:lnTo>
                      <a:pt x="3643" y="878"/>
                    </a:lnTo>
                    <a:lnTo>
                      <a:pt x="3644" y="878"/>
                    </a:lnTo>
                    <a:lnTo>
                      <a:pt x="3645" y="879"/>
                    </a:lnTo>
                    <a:lnTo>
                      <a:pt x="3647" y="880"/>
                    </a:lnTo>
                    <a:lnTo>
                      <a:pt x="3648" y="883"/>
                    </a:lnTo>
                    <a:lnTo>
                      <a:pt x="3650" y="886"/>
                    </a:lnTo>
                    <a:lnTo>
                      <a:pt x="3654" y="891"/>
                    </a:lnTo>
                    <a:lnTo>
                      <a:pt x="3654" y="891"/>
                    </a:lnTo>
                    <a:lnTo>
                      <a:pt x="3653" y="891"/>
                    </a:lnTo>
                    <a:lnTo>
                      <a:pt x="3653" y="890"/>
                    </a:lnTo>
                    <a:lnTo>
                      <a:pt x="3651" y="889"/>
                    </a:lnTo>
                    <a:lnTo>
                      <a:pt x="3650" y="887"/>
                    </a:lnTo>
                    <a:lnTo>
                      <a:pt x="3649" y="887"/>
                    </a:lnTo>
                    <a:lnTo>
                      <a:pt x="3648" y="886"/>
                    </a:lnTo>
                    <a:lnTo>
                      <a:pt x="3647" y="885"/>
                    </a:lnTo>
                    <a:lnTo>
                      <a:pt x="3645" y="885"/>
                    </a:lnTo>
                    <a:lnTo>
                      <a:pt x="3645" y="885"/>
                    </a:lnTo>
                    <a:lnTo>
                      <a:pt x="3645" y="885"/>
                    </a:lnTo>
                    <a:lnTo>
                      <a:pt x="3645" y="887"/>
                    </a:lnTo>
                    <a:lnTo>
                      <a:pt x="3648" y="890"/>
                    </a:lnTo>
                    <a:lnTo>
                      <a:pt x="3650" y="892"/>
                    </a:lnTo>
                    <a:lnTo>
                      <a:pt x="3653" y="897"/>
                    </a:lnTo>
                    <a:lnTo>
                      <a:pt x="3664" y="910"/>
                    </a:lnTo>
                    <a:lnTo>
                      <a:pt x="3675" y="927"/>
                    </a:lnTo>
                    <a:lnTo>
                      <a:pt x="3685" y="946"/>
                    </a:lnTo>
                    <a:lnTo>
                      <a:pt x="3698" y="964"/>
                    </a:lnTo>
                    <a:lnTo>
                      <a:pt x="3701" y="971"/>
                    </a:lnTo>
                    <a:lnTo>
                      <a:pt x="3706" y="978"/>
                    </a:lnTo>
                    <a:lnTo>
                      <a:pt x="3710" y="986"/>
                    </a:lnTo>
                    <a:lnTo>
                      <a:pt x="3712" y="992"/>
                    </a:lnTo>
                    <a:lnTo>
                      <a:pt x="3713" y="997"/>
                    </a:lnTo>
                    <a:lnTo>
                      <a:pt x="3712" y="997"/>
                    </a:lnTo>
                    <a:lnTo>
                      <a:pt x="3705" y="983"/>
                    </a:lnTo>
                    <a:lnTo>
                      <a:pt x="3696" y="970"/>
                    </a:lnTo>
                    <a:lnTo>
                      <a:pt x="3689" y="958"/>
                    </a:lnTo>
                    <a:lnTo>
                      <a:pt x="3682" y="948"/>
                    </a:lnTo>
                    <a:lnTo>
                      <a:pt x="3678" y="944"/>
                    </a:lnTo>
                    <a:lnTo>
                      <a:pt x="3679" y="944"/>
                    </a:lnTo>
                    <a:lnTo>
                      <a:pt x="3679" y="943"/>
                    </a:lnTo>
                    <a:lnTo>
                      <a:pt x="3678" y="942"/>
                    </a:lnTo>
                    <a:lnTo>
                      <a:pt x="3678" y="941"/>
                    </a:lnTo>
                    <a:lnTo>
                      <a:pt x="3678" y="940"/>
                    </a:lnTo>
                    <a:lnTo>
                      <a:pt x="3677" y="938"/>
                    </a:lnTo>
                    <a:lnTo>
                      <a:pt x="3677" y="937"/>
                    </a:lnTo>
                    <a:lnTo>
                      <a:pt x="3677" y="937"/>
                    </a:lnTo>
                    <a:lnTo>
                      <a:pt x="3677" y="937"/>
                    </a:lnTo>
                    <a:lnTo>
                      <a:pt x="3678" y="937"/>
                    </a:lnTo>
                    <a:lnTo>
                      <a:pt x="3679" y="940"/>
                    </a:lnTo>
                    <a:lnTo>
                      <a:pt x="3682" y="942"/>
                    </a:lnTo>
                    <a:lnTo>
                      <a:pt x="3676" y="931"/>
                    </a:lnTo>
                    <a:lnTo>
                      <a:pt x="3671" y="924"/>
                    </a:lnTo>
                    <a:lnTo>
                      <a:pt x="3667" y="919"/>
                    </a:lnTo>
                    <a:lnTo>
                      <a:pt x="3665" y="917"/>
                    </a:lnTo>
                    <a:lnTo>
                      <a:pt x="3661" y="912"/>
                    </a:lnTo>
                    <a:lnTo>
                      <a:pt x="3656" y="906"/>
                    </a:lnTo>
                    <a:lnTo>
                      <a:pt x="3650" y="896"/>
                    </a:lnTo>
                    <a:lnTo>
                      <a:pt x="3650" y="897"/>
                    </a:lnTo>
                    <a:lnTo>
                      <a:pt x="3651" y="902"/>
                    </a:lnTo>
                    <a:lnTo>
                      <a:pt x="3655" y="907"/>
                    </a:lnTo>
                    <a:lnTo>
                      <a:pt x="3659" y="913"/>
                    </a:lnTo>
                    <a:lnTo>
                      <a:pt x="3661" y="917"/>
                    </a:lnTo>
                    <a:lnTo>
                      <a:pt x="3659" y="917"/>
                    </a:lnTo>
                    <a:lnTo>
                      <a:pt x="3655" y="912"/>
                    </a:lnTo>
                    <a:lnTo>
                      <a:pt x="3650" y="906"/>
                    </a:lnTo>
                    <a:lnTo>
                      <a:pt x="3645" y="900"/>
                    </a:lnTo>
                    <a:lnTo>
                      <a:pt x="3639" y="893"/>
                    </a:lnTo>
                    <a:lnTo>
                      <a:pt x="3636" y="887"/>
                    </a:lnTo>
                    <a:lnTo>
                      <a:pt x="3633" y="886"/>
                    </a:lnTo>
                    <a:lnTo>
                      <a:pt x="3632" y="887"/>
                    </a:lnTo>
                    <a:lnTo>
                      <a:pt x="3634" y="893"/>
                    </a:lnTo>
                    <a:lnTo>
                      <a:pt x="3645" y="908"/>
                    </a:lnTo>
                    <a:lnTo>
                      <a:pt x="3655" y="918"/>
                    </a:lnTo>
                    <a:lnTo>
                      <a:pt x="3665" y="927"/>
                    </a:lnTo>
                    <a:lnTo>
                      <a:pt x="3673" y="938"/>
                    </a:lnTo>
                    <a:lnTo>
                      <a:pt x="3681" y="952"/>
                    </a:lnTo>
                    <a:lnTo>
                      <a:pt x="3671" y="942"/>
                    </a:lnTo>
                    <a:lnTo>
                      <a:pt x="3661" y="929"/>
                    </a:lnTo>
                    <a:lnTo>
                      <a:pt x="3650" y="917"/>
                    </a:lnTo>
                    <a:lnTo>
                      <a:pt x="3662" y="938"/>
                    </a:lnTo>
                    <a:lnTo>
                      <a:pt x="3675" y="952"/>
                    </a:lnTo>
                    <a:lnTo>
                      <a:pt x="3673" y="951"/>
                    </a:lnTo>
                    <a:lnTo>
                      <a:pt x="3681" y="965"/>
                    </a:lnTo>
                    <a:lnTo>
                      <a:pt x="3688" y="975"/>
                    </a:lnTo>
                    <a:lnTo>
                      <a:pt x="3693" y="982"/>
                    </a:lnTo>
                    <a:lnTo>
                      <a:pt x="3699" y="988"/>
                    </a:lnTo>
                    <a:lnTo>
                      <a:pt x="3705" y="994"/>
                    </a:lnTo>
                    <a:lnTo>
                      <a:pt x="3712" y="1003"/>
                    </a:lnTo>
                    <a:lnTo>
                      <a:pt x="3721" y="1015"/>
                    </a:lnTo>
                    <a:lnTo>
                      <a:pt x="3720" y="1011"/>
                    </a:lnTo>
                    <a:lnTo>
                      <a:pt x="3718" y="1008"/>
                    </a:lnTo>
                    <a:lnTo>
                      <a:pt x="3718" y="1006"/>
                    </a:lnTo>
                    <a:lnTo>
                      <a:pt x="3718" y="1005"/>
                    </a:lnTo>
                    <a:lnTo>
                      <a:pt x="3720" y="1005"/>
                    </a:lnTo>
                    <a:lnTo>
                      <a:pt x="3721" y="1005"/>
                    </a:lnTo>
                    <a:lnTo>
                      <a:pt x="3722" y="1005"/>
                    </a:lnTo>
                    <a:lnTo>
                      <a:pt x="3723" y="1005"/>
                    </a:lnTo>
                    <a:lnTo>
                      <a:pt x="3724" y="1005"/>
                    </a:lnTo>
                    <a:lnTo>
                      <a:pt x="3724" y="1005"/>
                    </a:lnTo>
                    <a:lnTo>
                      <a:pt x="3726" y="1005"/>
                    </a:lnTo>
                    <a:lnTo>
                      <a:pt x="3726" y="1004"/>
                    </a:lnTo>
                    <a:lnTo>
                      <a:pt x="3726" y="1002"/>
                    </a:lnTo>
                    <a:lnTo>
                      <a:pt x="3724" y="999"/>
                    </a:lnTo>
                    <a:lnTo>
                      <a:pt x="3732" y="1013"/>
                    </a:lnTo>
                    <a:lnTo>
                      <a:pt x="3738" y="1023"/>
                    </a:lnTo>
                    <a:lnTo>
                      <a:pt x="3741" y="1032"/>
                    </a:lnTo>
                    <a:lnTo>
                      <a:pt x="3743" y="1038"/>
                    </a:lnTo>
                    <a:lnTo>
                      <a:pt x="3741" y="1042"/>
                    </a:lnTo>
                    <a:lnTo>
                      <a:pt x="3734" y="1031"/>
                    </a:lnTo>
                    <a:lnTo>
                      <a:pt x="3729" y="1025"/>
                    </a:lnTo>
                    <a:lnTo>
                      <a:pt x="3727" y="1022"/>
                    </a:lnTo>
                    <a:lnTo>
                      <a:pt x="3726" y="1021"/>
                    </a:lnTo>
                    <a:lnTo>
                      <a:pt x="3724" y="1022"/>
                    </a:lnTo>
                    <a:lnTo>
                      <a:pt x="3723" y="1021"/>
                    </a:lnTo>
                    <a:lnTo>
                      <a:pt x="3721" y="1020"/>
                    </a:lnTo>
                    <a:lnTo>
                      <a:pt x="3717" y="1015"/>
                    </a:lnTo>
                    <a:lnTo>
                      <a:pt x="3710" y="1005"/>
                    </a:lnTo>
                    <a:lnTo>
                      <a:pt x="3710" y="1006"/>
                    </a:lnTo>
                    <a:lnTo>
                      <a:pt x="3710" y="1006"/>
                    </a:lnTo>
                    <a:lnTo>
                      <a:pt x="3709" y="1008"/>
                    </a:lnTo>
                    <a:lnTo>
                      <a:pt x="3709" y="1008"/>
                    </a:lnTo>
                    <a:lnTo>
                      <a:pt x="3707" y="1008"/>
                    </a:lnTo>
                    <a:lnTo>
                      <a:pt x="3706" y="1008"/>
                    </a:lnTo>
                    <a:lnTo>
                      <a:pt x="3706" y="1008"/>
                    </a:lnTo>
                    <a:lnTo>
                      <a:pt x="3705" y="1009"/>
                    </a:lnTo>
                    <a:lnTo>
                      <a:pt x="3705" y="1010"/>
                    </a:lnTo>
                    <a:lnTo>
                      <a:pt x="3706" y="1011"/>
                    </a:lnTo>
                    <a:lnTo>
                      <a:pt x="3706" y="1014"/>
                    </a:lnTo>
                    <a:lnTo>
                      <a:pt x="3709" y="1017"/>
                    </a:lnTo>
                    <a:lnTo>
                      <a:pt x="3711" y="1022"/>
                    </a:lnTo>
                    <a:lnTo>
                      <a:pt x="3713" y="1026"/>
                    </a:lnTo>
                    <a:lnTo>
                      <a:pt x="3716" y="1030"/>
                    </a:lnTo>
                    <a:lnTo>
                      <a:pt x="3717" y="1031"/>
                    </a:lnTo>
                    <a:lnTo>
                      <a:pt x="3718" y="1032"/>
                    </a:lnTo>
                    <a:lnTo>
                      <a:pt x="3718" y="1032"/>
                    </a:lnTo>
                    <a:lnTo>
                      <a:pt x="3720" y="1032"/>
                    </a:lnTo>
                    <a:lnTo>
                      <a:pt x="3720" y="1031"/>
                    </a:lnTo>
                    <a:lnTo>
                      <a:pt x="3720" y="1030"/>
                    </a:lnTo>
                    <a:lnTo>
                      <a:pt x="3718" y="1030"/>
                    </a:lnTo>
                    <a:lnTo>
                      <a:pt x="3718" y="1028"/>
                    </a:lnTo>
                    <a:lnTo>
                      <a:pt x="3718" y="1028"/>
                    </a:lnTo>
                    <a:lnTo>
                      <a:pt x="3720" y="1028"/>
                    </a:lnTo>
                    <a:lnTo>
                      <a:pt x="3720" y="1030"/>
                    </a:lnTo>
                    <a:lnTo>
                      <a:pt x="3722" y="1031"/>
                    </a:lnTo>
                    <a:lnTo>
                      <a:pt x="3723" y="1034"/>
                    </a:lnTo>
                    <a:lnTo>
                      <a:pt x="3726" y="1038"/>
                    </a:lnTo>
                    <a:lnTo>
                      <a:pt x="3727" y="1039"/>
                    </a:lnTo>
                    <a:lnTo>
                      <a:pt x="3727" y="1040"/>
                    </a:lnTo>
                    <a:lnTo>
                      <a:pt x="3727" y="1042"/>
                    </a:lnTo>
                    <a:lnTo>
                      <a:pt x="3726" y="1042"/>
                    </a:lnTo>
                    <a:lnTo>
                      <a:pt x="3731" y="1048"/>
                    </a:lnTo>
                    <a:lnTo>
                      <a:pt x="3734" y="1054"/>
                    </a:lnTo>
                    <a:lnTo>
                      <a:pt x="3737" y="1061"/>
                    </a:lnTo>
                    <a:lnTo>
                      <a:pt x="3743" y="1070"/>
                    </a:lnTo>
                    <a:lnTo>
                      <a:pt x="3740" y="1066"/>
                    </a:lnTo>
                    <a:lnTo>
                      <a:pt x="3745" y="1078"/>
                    </a:lnTo>
                    <a:lnTo>
                      <a:pt x="3750" y="1085"/>
                    </a:lnTo>
                    <a:lnTo>
                      <a:pt x="3754" y="1093"/>
                    </a:lnTo>
                    <a:lnTo>
                      <a:pt x="3757" y="1102"/>
                    </a:lnTo>
                    <a:lnTo>
                      <a:pt x="3758" y="1100"/>
                    </a:lnTo>
                    <a:lnTo>
                      <a:pt x="3758" y="1100"/>
                    </a:lnTo>
                    <a:lnTo>
                      <a:pt x="3760" y="1101"/>
                    </a:lnTo>
                    <a:lnTo>
                      <a:pt x="3762" y="1104"/>
                    </a:lnTo>
                    <a:lnTo>
                      <a:pt x="3763" y="1107"/>
                    </a:lnTo>
                    <a:lnTo>
                      <a:pt x="3766" y="1110"/>
                    </a:lnTo>
                    <a:lnTo>
                      <a:pt x="3768" y="1113"/>
                    </a:lnTo>
                    <a:lnTo>
                      <a:pt x="3769" y="1117"/>
                    </a:lnTo>
                    <a:lnTo>
                      <a:pt x="3772" y="1121"/>
                    </a:lnTo>
                    <a:lnTo>
                      <a:pt x="3769" y="1111"/>
                    </a:lnTo>
                    <a:lnTo>
                      <a:pt x="3767" y="1101"/>
                    </a:lnTo>
                    <a:lnTo>
                      <a:pt x="3763" y="1090"/>
                    </a:lnTo>
                    <a:lnTo>
                      <a:pt x="3758" y="1078"/>
                    </a:lnTo>
                    <a:lnTo>
                      <a:pt x="3750" y="1061"/>
                    </a:lnTo>
                    <a:lnTo>
                      <a:pt x="3749" y="1060"/>
                    </a:lnTo>
                    <a:lnTo>
                      <a:pt x="3748" y="1060"/>
                    </a:lnTo>
                    <a:lnTo>
                      <a:pt x="3746" y="1060"/>
                    </a:lnTo>
                    <a:lnTo>
                      <a:pt x="3745" y="1059"/>
                    </a:lnTo>
                    <a:lnTo>
                      <a:pt x="3744" y="1057"/>
                    </a:lnTo>
                    <a:lnTo>
                      <a:pt x="3743" y="1056"/>
                    </a:lnTo>
                    <a:lnTo>
                      <a:pt x="3740" y="1053"/>
                    </a:lnTo>
                    <a:lnTo>
                      <a:pt x="3738" y="1049"/>
                    </a:lnTo>
                    <a:lnTo>
                      <a:pt x="3749" y="1070"/>
                    </a:lnTo>
                    <a:lnTo>
                      <a:pt x="3740" y="1059"/>
                    </a:lnTo>
                    <a:lnTo>
                      <a:pt x="3732" y="1038"/>
                    </a:lnTo>
                    <a:lnTo>
                      <a:pt x="3738" y="1048"/>
                    </a:lnTo>
                    <a:lnTo>
                      <a:pt x="3741" y="1051"/>
                    </a:lnTo>
                    <a:lnTo>
                      <a:pt x="3744" y="1054"/>
                    </a:lnTo>
                    <a:lnTo>
                      <a:pt x="3746" y="1054"/>
                    </a:lnTo>
                    <a:lnTo>
                      <a:pt x="3749" y="1055"/>
                    </a:lnTo>
                    <a:lnTo>
                      <a:pt x="3752" y="1059"/>
                    </a:lnTo>
                    <a:lnTo>
                      <a:pt x="3757" y="1070"/>
                    </a:lnTo>
                    <a:lnTo>
                      <a:pt x="3761" y="1076"/>
                    </a:lnTo>
                    <a:lnTo>
                      <a:pt x="3763" y="1081"/>
                    </a:lnTo>
                    <a:lnTo>
                      <a:pt x="3766" y="1085"/>
                    </a:lnTo>
                    <a:lnTo>
                      <a:pt x="3768" y="1093"/>
                    </a:lnTo>
                    <a:lnTo>
                      <a:pt x="3768" y="1095"/>
                    </a:lnTo>
                    <a:lnTo>
                      <a:pt x="3769" y="1102"/>
                    </a:lnTo>
                    <a:lnTo>
                      <a:pt x="3773" y="1113"/>
                    </a:lnTo>
                    <a:lnTo>
                      <a:pt x="3778" y="1127"/>
                    </a:lnTo>
                    <a:lnTo>
                      <a:pt x="3783" y="1141"/>
                    </a:lnTo>
                    <a:lnTo>
                      <a:pt x="3788" y="1156"/>
                    </a:lnTo>
                    <a:lnTo>
                      <a:pt x="3791" y="1169"/>
                    </a:lnTo>
                    <a:lnTo>
                      <a:pt x="3786" y="1156"/>
                    </a:lnTo>
                    <a:lnTo>
                      <a:pt x="3784" y="1153"/>
                    </a:lnTo>
                    <a:lnTo>
                      <a:pt x="3783" y="1151"/>
                    </a:lnTo>
                    <a:lnTo>
                      <a:pt x="3782" y="1151"/>
                    </a:lnTo>
                    <a:lnTo>
                      <a:pt x="3782" y="1151"/>
                    </a:lnTo>
                    <a:lnTo>
                      <a:pt x="3782" y="1152"/>
                    </a:lnTo>
                    <a:lnTo>
                      <a:pt x="3783" y="1155"/>
                    </a:lnTo>
                    <a:lnTo>
                      <a:pt x="3783" y="1157"/>
                    </a:lnTo>
                    <a:lnTo>
                      <a:pt x="3784" y="1160"/>
                    </a:lnTo>
                    <a:lnTo>
                      <a:pt x="3785" y="1163"/>
                    </a:lnTo>
                    <a:lnTo>
                      <a:pt x="3786" y="1166"/>
                    </a:lnTo>
                    <a:lnTo>
                      <a:pt x="3786" y="1168"/>
                    </a:lnTo>
                    <a:lnTo>
                      <a:pt x="3788" y="1170"/>
                    </a:lnTo>
                    <a:lnTo>
                      <a:pt x="3788" y="1172"/>
                    </a:lnTo>
                    <a:lnTo>
                      <a:pt x="3788" y="1173"/>
                    </a:lnTo>
                    <a:lnTo>
                      <a:pt x="3795" y="1185"/>
                    </a:lnTo>
                    <a:lnTo>
                      <a:pt x="3794" y="1184"/>
                    </a:lnTo>
                    <a:lnTo>
                      <a:pt x="3794" y="1183"/>
                    </a:lnTo>
                    <a:lnTo>
                      <a:pt x="3793" y="1183"/>
                    </a:lnTo>
                    <a:lnTo>
                      <a:pt x="3793" y="1184"/>
                    </a:lnTo>
                    <a:lnTo>
                      <a:pt x="3794" y="1186"/>
                    </a:lnTo>
                    <a:lnTo>
                      <a:pt x="3799" y="1196"/>
                    </a:lnTo>
                    <a:lnTo>
                      <a:pt x="3802" y="1202"/>
                    </a:lnTo>
                    <a:lnTo>
                      <a:pt x="3806" y="1207"/>
                    </a:lnTo>
                    <a:lnTo>
                      <a:pt x="3810" y="1213"/>
                    </a:lnTo>
                    <a:lnTo>
                      <a:pt x="3813" y="1223"/>
                    </a:lnTo>
                    <a:lnTo>
                      <a:pt x="3813" y="1223"/>
                    </a:lnTo>
                    <a:lnTo>
                      <a:pt x="3812" y="1223"/>
                    </a:lnTo>
                    <a:lnTo>
                      <a:pt x="3811" y="1221"/>
                    </a:lnTo>
                    <a:lnTo>
                      <a:pt x="3810" y="1220"/>
                    </a:lnTo>
                    <a:lnTo>
                      <a:pt x="3808" y="1219"/>
                    </a:lnTo>
                    <a:lnTo>
                      <a:pt x="3807" y="1218"/>
                    </a:lnTo>
                    <a:lnTo>
                      <a:pt x="3806" y="1218"/>
                    </a:lnTo>
                    <a:lnTo>
                      <a:pt x="3806" y="1218"/>
                    </a:lnTo>
                    <a:lnTo>
                      <a:pt x="3805" y="1218"/>
                    </a:lnTo>
                    <a:lnTo>
                      <a:pt x="3805" y="1220"/>
                    </a:lnTo>
                    <a:lnTo>
                      <a:pt x="3806" y="1223"/>
                    </a:lnTo>
                    <a:lnTo>
                      <a:pt x="3806" y="1228"/>
                    </a:lnTo>
                    <a:lnTo>
                      <a:pt x="3807" y="1237"/>
                    </a:lnTo>
                    <a:lnTo>
                      <a:pt x="3810" y="1251"/>
                    </a:lnTo>
                    <a:lnTo>
                      <a:pt x="3816" y="1269"/>
                    </a:lnTo>
                    <a:lnTo>
                      <a:pt x="3818" y="1270"/>
                    </a:lnTo>
                    <a:lnTo>
                      <a:pt x="3819" y="1274"/>
                    </a:lnTo>
                    <a:lnTo>
                      <a:pt x="3821" y="1279"/>
                    </a:lnTo>
                    <a:lnTo>
                      <a:pt x="3823" y="1285"/>
                    </a:lnTo>
                    <a:lnTo>
                      <a:pt x="3823" y="1283"/>
                    </a:lnTo>
                    <a:lnTo>
                      <a:pt x="3822" y="1282"/>
                    </a:lnTo>
                    <a:lnTo>
                      <a:pt x="3825" y="1300"/>
                    </a:lnTo>
                    <a:lnTo>
                      <a:pt x="3819" y="1286"/>
                    </a:lnTo>
                    <a:lnTo>
                      <a:pt x="3814" y="1270"/>
                    </a:lnTo>
                    <a:lnTo>
                      <a:pt x="3808" y="1256"/>
                    </a:lnTo>
                    <a:lnTo>
                      <a:pt x="3805" y="1256"/>
                    </a:lnTo>
                    <a:lnTo>
                      <a:pt x="3800" y="1243"/>
                    </a:lnTo>
                    <a:lnTo>
                      <a:pt x="3794" y="1231"/>
                    </a:lnTo>
                    <a:lnTo>
                      <a:pt x="3789" y="1223"/>
                    </a:lnTo>
                    <a:lnTo>
                      <a:pt x="3793" y="1234"/>
                    </a:lnTo>
                    <a:lnTo>
                      <a:pt x="3796" y="1242"/>
                    </a:lnTo>
                    <a:lnTo>
                      <a:pt x="3800" y="1251"/>
                    </a:lnTo>
                    <a:lnTo>
                      <a:pt x="3804" y="1263"/>
                    </a:lnTo>
                    <a:lnTo>
                      <a:pt x="3804" y="1264"/>
                    </a:lnTo>
                    <a:lnTo>
                      <a:pt x="3802" y="1263"/>
                    </a:lnTo>
                    <a:lnTo>
                      <a:pt x="3801" y="1262"/>
                    </a:lnTo>
                    <a:lnTo>
                      <a:pt x="3800" y="1259"/>
                    </a:lnTo>
                    <a:lnTo>
                      <a:pt x="3799" y="1257"/>
                    </a:lnTo>
                    <a:lnTo>
                      <a:pt x="3797" y="1254"/>
                    </a:lnTo>
                    <a:lnTo>
                      <a:pt x="3796" y="1252"/>
                    </a:lnTo>
                    <a:lnTo>
                      <a:pt x="3795" y="1251"/>
                    </a:lnTo>
                    <a:lnTo>
                      <a:pt x="3799" y="1253"/>
                    </a:lnTo>
                    <a:lnTo>
                      <a:pt x="3794" y="1237"/>
                    </a:lnTo>
                    <a:lnTo>
                      <a:pt x="3788" y="1224"/>
                    </a:lnTo>
                    <a:lnTo>
                      <a:pt x="3780" y="1209"/>
                    </a:lnTo>
                    <a:lnTo>
                      <a:pt x="3772" y="1190"/>
                    </a:lnTo>
                    <a:lnTo>
                      <a:pt x="3772" y="1189"/>
                    </a:lnTo>
                    <a:lnTo>
                      <a:pt x="3772" y="1187"/>
                    </a:lnTo>
                    <a:lnTo>
                      <a:pt x="3772" y="1189"/>
                    </a:lnTo>
                    <a:lnTo>
                      <a:pt x="3772" y="1189"/>
                    </a:lnTo>
                    <a:lnTo>
                      <a:pt x="3773" y="1190"/>
                    </a:lnTo>
                    <a:lnTo>
                      <a:pt x="3762" y="1167"/>
                    </a:lnTo>
                    <a:lnTo>
                      <a:pt x="3752" y="1144"/>
                    </a:lnTo>
                    <a:lnTo>
                      <a:pt x="3740" y="1123"/>
                    </a:lnTo>
                    <a:lnTo>
                      <a:pt x="3745" y="1129"/>
                    </a:lnTo>
                    <a:lnTo>
                      <a:pt x="3738" y="1116"/>
                    </a:lnTo>
                    <a:lnTo>
                      <a:pt x="3727" y="1099"/>
                    </a:lnTo>
                    <a:lnTo>
                      <a:pt x="3715" y="1081"/>
                    </a:lnTo>
                    <a:lnTo>
                      <a:pt x="3701" y="1060"/>
                    </a:lnTo>
                    <a:lnTo>
                      <a:pt x="3700" y="1061"/>
                    </a:lnTo>
                    <a:lnTo>
                      <a:pt x="3700" y="1061"/>
                    </a:lnTo>
                    <a:lnTo>
                      <a:pt x="3700" y="1061"/>
                    </a:lnTo>
                    <a:lnTo>
                      <a:pt x="3699" y="1060"/>
                    </a:lnTo>
                    <a:lnTo>
                      <a:pt x="3698" y="1057"/>
                    </a:lnTo>
                    <a:lnTo>
                      <a:pt x="3696" y="1055"/>
                    </a:lnTo>
                    <a:lnTo>
                      <a:pt x="3695" y="1053"/>
                    </a:lnTo>
                    <a:lnTo>
                      <a:pt x="3694" y="1050"/>
                    </a:lnTo>
                    <a:lnTo>
                      <a:pt x="3693" y="1048"/>
                    </a:lnTo>
                    <a:lnTo>
                      <a:pt x="3693" y="1048"/>
                    </a:lnTo>
                    <a:lnTo>
                      <a:pt x="3679" y="1028"/>
                    </a:lnTo>
                    <a:lnTo>
                      <a:pt x="3667" y="1011"/>
                    </a:lnTo>
                    <a:lnTo>
                      <a:pt x="3670" y="1019"/>
                    </a:lnTo>
                    <a:lnTo>
                      <a:pt x="3673" y="1026"/>
                    </a:lnTo>
                    <a:lnTo>
                      <a:pt x="3676" y="1030"/>
                    </a:lnTo>
                    <a:lnTo>
                      <a:pt x="3679" y="1034"/>
                    </a:lnTo>
                    <a:lnTo>
                      <a:pt x="3683" y="1042"/>
                    </a:lnTo>
                    <a:lnTo>
                      <a:pt x="3687" y="1047"/>
                    </a:lnTo>
                    <a:lnTo>
                      <a:pt x="3689" y="1050"/>
                    </a:lnTo>
                    <a:lnTo>
                      <a:pt x="3692" y="1050"/>
                    </a:lnTo>
                    <a:lnTo>
                      <a:pt x="3696" y="1061"/>
                    </a:lnTo>
                    <a:lnTo>
                      <a:pt x="3703" y="1072"/>
                    </a:lnTo>
                    <a:lnTo>
                      <a:pt x="3709" y="1082"/>
                    </a:lnTo>
                    <a:lnTo>
                      <a:pt x="3712" y="1090"/>
                    </a:lnTo>
                    <a:lnTo>
                      <a:pt x="3711" y="1088"/>
                    </a:lnTo>
                    <a:lnTo>
                      <a:pt x="3711" y="1085"/>
                    </a:lnTo>
                    <a:lnTo>
                      <a:pt x="3711" y="1085"/>
                    </a:lnTo>
                    <a:lnTo>
                      <a:pt x="3711" y="1085"/>
                    </a:lnTo>
                    <a:lnTo>
                      <a:pt x="3712" y="1087"/>
                    </a:lnTo>
                    <a:lnTo>
                      <a:pt x="3713" y="1088"/>
                    </a:lnTo>
                    <a:lnTo>
                      <a:pt x="3716" y="1090"/>
                    </a:lnTo>
                    <a:lnTo>
                      <a:pt x="3717" y="1093"/>
                    </a:lnTo>
                    <a:lnTo>
                      <a:pt x="3720" y="1095"/>
                    </a:lnTo>
                    <a:lnTo>
                      <a:pt x="3721" y="1098"/>
                    </a:lnTo>
                    <a:lnTo>
                      <a:pt x="3722" y="1100"/>
                    </a:lnTo>
                    <a:lnTo>
                      <a:pt x="3723" y="1101"/>
                    </a:lnTo>
                    <a:lnTo>
                      <a:pt x="3724" y="1102"/>
                    </a:lnTo>
                    <a:lnTo>
                      <a:pt x="3726" y="1107"/>
                    </a:lnTo>
                    <a:lnTo>
                      <a:pt x="3728" y="1113"/>
                    </a:lnTo>
                    <a:lnTo>
                      <a:pt x="3732" y="1119"/>
                    </a:lnTo>
                    <a:lnTo>
                      <a:pt x="3733" y="1124"/>
                    </a:lnTo>
                    <a:lnTo>
                      <a:pt x="3732" y="1126"/>
                    </a:lnTo>
                    <a:lnTo>
                      <a:pt x="3732" y="1127"/>
                    </a:lnTo>
                    <a:lnTo>
                      <a:pt x="3732" y="1126"/>
                    </a:lnTo>
                    <a:lnTo>
                      <a:pt x="3732" y="1123"/>
                    </a:lnTo>
                    <a:lnTo>
                      <a:pt x="3731" y="1121"/>
                    </a:lnTo>
                    <a:lnTo>
                      <a:pt x="3729" y="1117"/>
                    </a:lnTo>
                    <a:lnTo>
                      <a:pt x="3727" y="1113"/>
                    </a:lnTo>
                    <a:lnTo>
                      <a:pt x="3726" y="1111"/>
                    </a:lnTo>
                    <a:lnTo>
                      <a:pt x="3723" y="1108"/>
                    </a:lnTo>
                    <a:lnTo>
                      <a:pt x="3723" y="1107"/>
                    </a:lnTo>
                    <a:lnTo>
                      <a:pt x="3722" y="1107"/>
                    </a:lnTo>
                    <a:lnTo>
                      <a:pt x="3722" y="1108"/>
                    </a:lnTo>
                    <a:lnTo>
                      <a:pt x="3723" y="1110"/>
                    </a:lnTo>
                    <a:lnTo>
                      <a:pt x="3723" y="1112"/>
                    </a:lnTo>
                    <a:lnTo>
                      <a:pt x="3724" y="1115"/>
                    </a:lnTo>
                    <a:lnTo>
                      <a:pt x="3726" y="1117"/>
                    </a:lnTo>
                    <a:lnTo>
                      <a:pt x="3726" y="1121"/>
                    </a:lnTo>
                    <a:lnTo>
                      <a:pt x="3727" y="1123"/>
                    </a:lnTo>
                    <a:lnTo>
                      <a:pt x="3728" y="1126"/>
                    </a:lnTo>
                    <a:lnTo>
                      <a:pt x="3728" y="1127"/>
                    </a:lnTo>
                    <a:lnTo>
                      <a:pt x="3729" y="1128"/>
                    </a:lnTo>
                    <a:lnTo>
                      <a:pt x="3728" y="1128"/>
                    </a:lnTo>
                    <a:lnTo>
                      <a:pt x="3728" y="1128"/>
                    </a:lnTo>
                    <a:lnTo>
                      <a:pt x="3727" y="1127"/>
                    </a:lnTo>
                    <a:lnTo>
                      <a:pt x="3724" y="1123"/>
                    </a:lnTo>
                    <a:lnTo>
                      <a:pt x="3740" y="1152"/>
                    </a:lnTo>
                    <a:lnTo>
                      <a:pt x="3754" y="1185"/>
                    </a:lnTo>
                    <a:lnTo>
                      <a:pt x="3768" y="1215"/>
                    </a:lnTo>
                    <a:lnTo>
                      <a:pt x="3763" y="1198"/>
                    </a:lnTo>
                    <a:lnTo>
                      <a:pt x="3767" y="1208"/>
                    </a:lnTo>
                    <a:lnTo>
                      <a:pt x="3772" y="1219"/>
                    </a:lnTo>
                    <a:lnTo>
                      <a:pt x="3776" y="1231"/>
                    </a:lnTo>
                    <a:lnTo>
                      <a:pt x="3778" y="1240"/>
                    </a:lnTo>
                    <a:lnTo>
                      <a:pt x="3779" y="1245"/>
                    </a:lnTo>
                    <a:lnTo>
                      <a:pt x="3773" y="1229"/>
                    </a:lnTo>
                    <a:lnTo>
                      <a:pt x="3766" y="1212"/>
                    </a:lnTo>
                    <a:lnTo>
                      <a:pt x="3766" y="1214"/>
                    </a:lnTo>
                    <a:lnTo>
                      <a:pt x="3767" y="1220"/>
                    </a:lnTo>
                    <a:lnTo>
                      <a:pt x="3769" y="1228"/>
                    </a:lnTo>
                    <a:lnTo>
                      <a:pt x="3773" y="1235"/>
                    </a:lnTo>
                    <a:lnTo>
                      <a:pt x="3776" y="1241"/>
                    </a:lnTo>
                    <a:lnTo>
                      <a:pt x="3776" y="1243"/>
                    </a:lnTo>
                    <a:lnTo>
                      <a:pt x="3794" y="1277"/>
                    </a:lnTo>
                    <a:lnTo>
                      <a:pt x="3789" y="1262"/>
                    </a:lnTo>
                    <a:lnTo>
                      <a:pt x="3793" y="1270"/>
                    </a:lnTo>
                    <a:lnTo>
                      <a:pt x="3796" y="1282"/>
                    </a:lnTo>
                    <a:lnTo>
                      <a:pt x="3801" y="1298"/>
                    </a:lnTo>
                    <a:lnTo>
                      <a:pt x="3805" y="1315"/>
                    </a:lnTo>
                    <a:lnTo>
                      <a:pt x="3808" y="1331"/>
                    </a:lnTo>
                    <a:lnTo>
                      <a:pt x="3804" y="1319"/>
                    </a:lnTo>
                    <a:lnTo>
                      <a:pt x="3799" y="1304"/>
                    </a:lnTo>
                    <a:lnTo>
                      <a:pt x="3794" y="1286"/>
                    </a:lnTo>
                    <a:lnTo>
                      <a:pt x="3788" y="1268"/>
                    </a:lnTo>
                    <a:lnTo>
                      <a:pt x="3785" y="1264"/>
                    </a:lnTo>
                    <a:lnTo>
                      <a:pt x="3784" y="1263"/>
                    </a:lnTo>
                    <a:lnTo>
                      <a:pt x="3784" y="1262"/>
                    </a:lnTo>
                    <a:lnTo>
                      <a:pt x="3783" y="1262"/>
                    </a:lnTo>
                    <a:lnTo>
                      <a:pt x="3783" y="1263"/>
                    </a:lnTo>
                    <a:lnTo>
                      <a:pt x="3783" y="1264"/>
                    </a:lnTo>
                    <a:lnTo>
                      <a:pt x="3783" y="1266"/>
                    </a:lnTo>
                    <a:lnTo>
                      <a:pt x="3783" y="1268"/>
                    </a:lnTo>
                    <a:lnTo>
                      <a:pt x="3783" y="1269"/>
                    </a:lnTo>
                    <a:lnTo>
                      <a:pt x="3782" y="1269"/>
                    </a:lnTo>
                    <a:lnTo>
                      <a:pt x="3782" y="1269"/>
                    </a:lnTo>
                    <a:lnTo>
                      <a:pt x="3780" y="1266"/>
                    </a:lnTo>
                    <a:lnTo>
                      <a:pt x="3779" y="1264"/>
                    </a:lnTo>
                    <a:lnTo>
                      <a:pt x="3780" y="1270"/>
                    </a:lnTo>
                    <a:lnTo>
                      <a:pt x="3784" y="1279"/>
                    </a:lnTo>
                    <a:lnTo>
                      <a:pt x="3786" y="1285"/>
                    </a:lnTo>
                    <a:lnTo>
                      <a:pt x="3788" y="1293"/>
                    </a:lnTo>
                    <a:lnTo>
                      <a:pt x="3780" y="1279"/>
                    </a:lnTo>
                    <a:lnTo>
                      <a:pt x="3773" y="1259"/>
                    </a:lnTo>
                    <a:lnTo>
                      <a:pt x="3765" y="1239"/>
                    </a:lnTo>
                    <a:lnTo>
                      <a:pt x="3755" y="1220"/>
                    </a:lnTo>
                    <a:lnTo>
                      <a:pt x="3756" y="1223"/>
                    </a:lnTo>
                    <a:lnTo>
                      <a:pt x="3758" y="1225"/>
                    </a:lnTo>
                    <a:lnTo>
                      <a:pt x="3749" y="1197"/>
                    </a:lnTo>
                    <a:lnTo>
                      <a:pt x="3737" y="1172"/>
                    </a:lnTo>
                    <a:lnTo>
                      <a:pt x="3739" y="1177"/>
                    </a:lnTo>
                    <a:lnTo>
                      <a:pt x="3740" y="1180"/>
                    </a:lnTo>
                    <a:lnTo>
                      <a:pt x="3741" y="1184"/>
                    </a:lnTo>
                    <a:lnTo>
                      <a:pt x="3743" y="1186"/>
                    </a:lnTo>
                    <a:lnTo>
                      <a:pt x="3745" y="1189"/>
                    </a:lnTo>
                    <a:lnTo>
                      <a:pt x="3743" y="1187"/>
                    </a:lnTo>
                    <a:lnTo>
                      <a:pt x="3740" y="1181"/>
                    </a:lnTo>
                    <a:lnTo>
                      <a:pt x="3737" y="1174"/>
                    </a:lnTo>
                    <a:lnTo>
                      <a:pt x="3733" y="1168"/>
                    </a:lnTo>
                    <a:lnTo>
                      <a:pt x="3734" y="1173"/>
                    </a:lnTo>
                    <a:lnTo>
                      <a:pt x="3734" y="1175"/>
                    </a:lnTo>
                    <a:lnTo>
                      <a:pt x="3735" y="1177"/>
                    </a:lnTo>
                    <a:lnTo>
                      <a:pt x="3735" y="1178"/>
                    </a:lnTo>
                    <a:lnTo>
                      <a:pt x="3735" y="1178"/>
                    </a:lnTo>
                    <a:lnTo>
                      <a:pt x="3734" y="1178"/>
                    </a:lnTo>
                    <a:lnTo>
                      <a:pt x="3734" y="1178"/>
                    </a:lnTo>
                    <a:lnTo>
                      <a:pt x="3734" y="1179"/>
                    </a:lnTo>
                    <a:lnTo>
                      <a:pt x="3734" y="1179"/>
                    </a:lnTo>
                    <a:lnTo>
                      <a:pt x="3734" y="1180"/>
                    </a:lnTo>
                    <a:lnTo>
                      <a:pt x="3735" y="1183"/>
                    </a:lnTo>
                    <a:lnTo>
                      <a:pt x="3728" y="1168"/>
                    </a:lnTo>
                    <a:lnTo>
                      <a:pt x="3721" y="1152"/>
                    </a:lnTo>
                    <a:lnTo>
                      <a:pt x="3721" y="1150"/>
                    </a:lnTo>
                    <a:lnTo>
                      <a:pt x="3722" y="1150"/>
                    </a:lnTo>
                    <a:lnTo>
                      <a:pt x="3722" y="1150"/>
                    </a:lnTo>
                    <a:lnTo>
                      <a:pt x="3723" y="1151"/>
                    </a:lnTo>
                    <a:lnTo>
                      <a:pt x="3724" y="1152"/>
                    </a:lnTo>
                    <a:lnTo>
                      <a:pt x="3724" y="1153"/>
                    </a:lnTo>
                    <a:lnTo>
                      <a:pt x="3726" y="1153"/>
                    </a:lnTo>
                    <a:lnTo>
                      <a:pt x="3727" y="1155"/>
                    </a:lnTo>
                    <a:lnTo>
                      <a:pt x="3728" y="1153"/>
                    </a:lnTo>
                    <a:lnTo>
                      <a:pt x="3723" y="1145"/>
                    </a:lnTo>
                    <a:lnTo>
                      <a:pt x="3721" y="1136"/>
                    </a:lnTo>
                    <a:lnTo>
                      <a:pt x="3718" y="1128"/>
                    </a:lnTo>
                    <a:lnTo>
                      <a:pt x="3711" y="1116"/>
                    </a:lnTo>
                    <a:lnTo>
                      <a:pt x="3713" y="1121"/>
                    </a:lnTo>
                    <a:lnTo>
                      <a:pt x="3715" y="1123"/>
                    </a:lnTo>
                    <a:lnTo>
                      <a:pt x="3715" y="1126"/>
                    </a:lnTo>
                    <a:lnTo>
                      <a:pt x="3715" y="1126"/>
                    </a:lnTo>
                    <a:lnTo>
                      <a:pt x="3715" y="1126"/>
                    </a:lnTo>
                    <a:lnTo>
                      <a:pt x="3713" y="1124"/>
                    </a:lnTo>
                    <a:lnTo>
                      <a:pt x="3712" y="1123"/>
                    </a:lnTo>
                    <a:lnTo>
                      <a:pt x="3710" y="1121"/>
                    </a:lnTo>
                    <a:lnTo>
                      <a:pt x="3709" y="1118"/>
                    </a:lnTo>
                    <a:lnTo>
                      <a:pt x="3706" y="1116"/>
                    </a:lnTo>
                    <a:lnTo>
                      <a:pt x="3705" y="1113"/>
                    </a:lnTo>
                    <a:lnTo>
                      <a:pt x="3703" y="1111"/>
                    </a:lnTo>
                    <a:lnTo>
                      <a:pt x="3701" y="1107"/>
                    </a:lnTo>
                    <a:lnTo>
                      <a:pt x="3700" y="1106"/>
                    </a:lnTo>
                    <a:lnTo>
                      <a:pt x="3698" y="1104"/>
                    </a:lnTo>
                    <a:lnTo>
                      <a:pt x="3700" y="1108"/>
                    </a:lnTo>
                    <a:lnTo>
                      <a:pt x="3693" y="1098"/>
                    </a:lnTo>
                    <a:lnTo>
                      <a:pt x="3690" y="1088"/>
                    </a:lnTo>
                    <a:lnTo>
                      <a:pt x="3693" y="1093"/>
                    </a:lnTo>
                    <a:lnTo>
                      <a:pt x="3695" y="1096"/>
                    </a:lnTo>
                    <a:lnTo>
                      <a:pt x="3696" y="1100"/>
                    </a:lnTo>
                    <a:lnTo>
                      <a:pt x="3698" y="1102"/>
                    </a:lnTo>
                    <a:lnTo>
                      <a:pt x="3700" y="1104"/>
                    </a:lnTo>
                    <a:lnTo>
                      <a:pt x="3700" y="1105"/>
                    </a:lnTo>
                    <a:lnTo>
                      <a:pt x="3701" y="1104"/>
                    </a:lnTo>
                    <a:lnTo>
                      <a:pt x="3689" y="1084"/>
                    </a:lnTo>
                    <a:lnTo>
                      <a:pt x="3695" y="1089"/>
                    </a:lnTo>
                    <a:lnTo>
                      <a:pt x="3677" y="1057"/>
                    </a:lnTo>
                    <a:lnTo>
                      <a:pt x="3673" y="1054"/>
                    </a:lnTo>
                    <a:lnTo>
                      <a:pt x="3668" y="1050"/>
                    </a:lnTo>
                    <a:lnTo>
                      <a:pt x="3664" y="1047"/>
                    </a:lnTo>
                    <a:lnTo>
                      <a:pt x="3659" y="1044"/>
                    </a:lnTo>
                    <a:lnTo>
                      <a:pt x="3653" y="1031"/>
                    </a:lnTo>
                    <a:lnTo>
                      <a:pt x="3644" y="1019"/>
                    </a:lnTo>
                    <a:lnTo>
                      <a:pt x="3647" y="1021"/>
                    </a:lnTo>
                    <a:lnTo>
                      <a:pt x="3643" y="1013"/>
                    </a:lnTo>
                    <a:lnTo>
                      <a:pt x="3637" y="1003"/>
                    </a:lnTo>
                    <a:lnTo>
                      <a:pt x="3631" y="993"/>
                    </a:lnTo>
                    <a:lnTo>
                      <a:pt x="3625" y="985"/>
                    </a:lnTo>
                    <a:lnTo>
                      <a:pt x="3619" y="978"/>
                    </a:lnTo>
                    <a:lnTo>
                      <a:pt x="3616" y="975"/>
                    </a:lnTo>
                    <a:lnTo>
                      <a:pt x="3616" y="975"/>
                    </a:lnTo>
                    <a:lnTo>
                      <a:pt x="3616" y="974"/>
                    </a:lnTo>
                    <a:lnTo>
                      <a:pt x="3617" y="975"/>
                    </a:lnTo>
                    <a:lnTo>
                      <a:pt x="3619" y="976"/>
                    </a:lnTo>
                    <a:lnTo>
                      <a:pt x="3620" y="977"/>
                    </a:lnTo>
                    <a:lnTo>
                      <a:pt x="3621" y="978"/>
                    </a:lnTo>
                    <a:lnTo>
                      <a:pt x="3623" y="981"/>
                    </a:lnTo>
                    <a:lnTo>
                      <a:pt x="3626" y="983"/>
                    </a:lnTo>
                    <a:lnTo>
                      <a:pt x="3628" y="986"/>
                    </a:lnTo>
                    <a:lnTo>
                      <a:pt x="3631" y="988"/>
                    </a:lnTo>
                    <a:lnTo>
                      <a:pt x="3633" y="991"/>
                    </a:lnTo>
                    <a:lnTo>
                      <a:pt x="3636" y="993"/>
                    </a:lnTo>
                    <a:lnTo>
                      <a:pt x="3637" y="994"/>
                    </a:lnTo>
                    <a:lnTo>
                      <a:pt x="3639" y="997"/>
                    </a:lnTo>
                    <a:lnTo>
                      <a:pt x="3640" y="998"/>
                    </a:lnTo>
                    <a:lnTo>
                      <a:pt x="3642" y="998"/>
                    </a:lnTo>
                    <a:lnTo>
                      <a:pt x="3643" y="999"/>
                    </a:lnTo>
                    <a:lnTo>
                      <a:pt x="3643" y="998"/>
                    </a:lnTo>
                    <a:lnTo>
                      <a:pt x="3643" y="997"/>
                    </a:lnTo>
                    <a:lnTo>
                      <a:pt x="3642" y="994"/>
                    </a:lnTo>
                    <a:lnTo>
                      <a:pt x="3640" y="992"/>
                    </a:lnTo>
                    <a:lnTo>
                      <a:pt x="3638" y="988"/>
                    </a:lnTo>
                    <a:lnTo>
                      <a:pt x="3634" y="982"/>
                    </a:lnTo>
                    <a:lnTo>
                      <a:pt x="3631" y="976"/>
                    </a:lnTo>
                    <a:lnTo>
                      <a:pt x="3626" y="969"/>
                    </a:lnTo>
                    <a:lnTo>
                      <a:pt x="3619" y="959"/>
                    </a:lnTo>
                    <a:lnTo>
                      <a:pt x="3614" y="953"/>
                    </a:lnTo>
                    <a:lnTo>
                      <a:pt x="3610" y="952"/>
                    </a:lnTo>
                    <a:lnTo>
                      <a:pt x="3606" y="949"/>
                    </a:lnTo>
                    <a:lnTo>
                      <a:pt x="3603" y="948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2"/>
                    </a:lnTo>
                    <a:lnTo>
                      <a:pt x="3593" y="935"/>
                    </a:lnTo>
                    <a:lnTo>
                      <a:pt x="3589" y="931"/>
                    </a:lnTo>
                    <a:lnTo>
                      <a:pt x="3584" y="927"/>
                    </a:lnTo>
                    <a:lnTo>
                      <a:pt x="3580" y="923"/>
                    </a:lnTo>
                    <a:lnTo>
                      <a:pt x="3584" y="930"/>
                    </a:lnTo>
                    <a:lnTo>
                      <a:pt x="3589" y="937"/>
                    </a:lnTo>
                    <a:lnTo>
                      <a:pt x="3594" y="942"/>
                    </a:lnTo>
                    <a:lnTo>
                      <a:pt x="3591" y="938"/>
                    </a:lnTo>
                    <a:lnTo>
                      <a:pt x="3586" y="932"/>
                    </a:lnTo>
                    <a:lnTo>
                      <a:pt x="3581" y="925"/>
                    </a:lnTo>
                    <a:lnTo>
                      <a:pt x="3575" y="918"/>
                    </a:lnTo>
                    <a:lnTo>
                      <a:pt x="3570" y="912"/>
                    </a:lnTo>
                    <a:lnTo>
                      <a:pt x="3571" y="913"/>
                    </a:lnTo>
                    <a:lnTo>
                      <a:pt x="3572" y="913"/>
                    </a:lnTo>
                    <a:lnTo>
                      <a:pt x="3572" y="912"/>
                    </a:lnTo>
                    <a:lnTo>
                      <a:pt x="3572" y="910"/>
                    </a:lnTo>
                    <a:lnTo>
                      <a:pt x="3571" y="909"/>
                    </a:lnTo>
                    <a:lnTo>
                      <a:pt x="3570" y="907"/>
                    </a:lnTo>
                    <a:lnTo>
                      <a:pt x="3567" y="904"/>
                    </a:lnTo>
                    <a:lnTo>
                      <a:pt x="3566" y="902"/>
                    </a:lnTo>
                    <a:lnTo>
                      <a:pt x="3565" y="900"/>
                    </a:lnTo>
                    <a:lnTo>
                      <a:pt x="3564" y="898"/>
                    </a:lnTo>
                    <a:lnTo>
                      <a:pt x="3563" y="896"/>
                    </a:lnTo>
                    <a:lnTo>
                      <a:pt x="3561" y="896"/>
                    </a:lnTo>
                    <a:lnTo>
                      <a:pt x="3563" y="896"/>
                    </a:lnTo>
                    <a:lnTo>
                      <a:pt x="3564" y="896"/>
                    </a:lnTo>
                    <a:lnTo>
                      <a:pt x="3552" y="880"/>
                    </a:lnTo>
                    <a:lnTo>
                      <a:pt x="3539" y="864"/>
                    </a:lnTo>
                    <a:lnTo>
                      <a:pt x="3527" y="852"/>
                    </a:lnTo>
                    <a:lnTo>
                      <a:pt x="3516" y="844"/>
                    </a:lnTo>
                    <a:lnTo>
                      <a:pt x="3510" y="833"/>
                    </a:lnTo>
                    <a:lnTo>
                      <a:pt x="3501" y="822"/>
                    </a:lnTo>
                    <a:lnTo>
                      <a:pt x="3490" y="811"/>
                    </a:lnTo>
                    <a:lnTo>
                      <a:pt x="3477" y="796"/>
                    </a:lnTo>
                    <a:lnTo>
                      <a:pt x="3480" y="799"/>
                    </a:lnTo>
                    <a:lnTo>
                      <a:pt x="3484" y="802"/>
                    </a:lnTo>
                    <a:lnTo>
                      <a:pt x="3487" y="806"/>
                    </a:lnTo>
                    <a:lnTo>
                      <a:pt x="3491" y="811"/>
                    </a:lnTo>
                    <a:lnTo>
                      <a:pt x="3492" y="812"/>
                    </a:lnTo>
                    <a:lnTo>
                      <a:pt x="3493" y="812"/>
                    </a:lnTo>
                    <a:lnTo>
                      <a:pt x="3494" y="812"/>
                    </a:lnTo>
                    <a:lnTo>
                      <a:pt x="3493" y="811"/>
                    </a:lnTo>
                    <a:lnTo>
                      <a:pt x="3493" y="810"/>
                    </a:lnTo>
                    <a:lnTo>
                      <a:pt x="3492" y="808"/>
                    </a:lnTo>
                    <a:lnTo>
                      <a:pt x="3491" y="807"/>
                    </a:lnTo>
                    <a:lnTo>
                      <a:pt x="3490" y="805"/>
                    </a:lnTo>
                    <a:lnTo>
                      <a:pt x="3488" y="804"/>
                    </a:lnTo>
                    <a:lnTo>
                      <a:pt x="3486" y="801"/>
                    </a:lnTo>
                    <a:lnTo>
                      <a:pt x="3486" y="800"/>
                    </a:lnTo>
                    <a:lnTo>
                      <a:pt x="3485" y="799"/>
                    </a:lnTo>
                    <a:lnTo>
                      <a:pt x="3485" y="799"/>
                    </a:lnTo>
                    <a:lnTo>
                      <a:pt x="3485" y="799"/>
                    </a:lnTo>
                    <a:lnTo>
                      <a:pt x="3486" y="799"/>
                    </a:lnTo>
                    <a:lnTo>
                      <a:pt x="3488" y="801"/>
                    </a:lnTo>
                    <a:lnTo>
                      <a:pt x="3491" y="804"/>
                    </a:lnTo>
                    <a:lnTo>
                      <a:pt x="3490" y="802"/>
                    </a:lnTo>
                    <a:lnTo>
                      <a:pt x="3490" y="802"/>
                    </a:lnTo>
                    <a:lnTo>
                      <a:pt x="3490" y="802"/>
                    </a:lnTo>
                    <a:lnTo>
                      <a:pt x="3490" y="804"/>
                    </a:lnTo>
                    <a:lnTo>
                      <a:pt x="3491" y="805"/>
                    </a:lnTo>
                    <a:lnTo>
                      <a:pt x="3492" y="806"/>
                    </a:lnTo>
                    <a:lnTo>
                      <a:pt x="3493" y="808"/>
                    </a:lnTo>
                    <a:lnTo>
                      <a:pt x="3497" y="811"/>
                    </a:lnTo>
                    <a:lnTo>
                      <a:pt x="3499" y="814"/>
                    </a:lnTo>
                    <a:lnTo>
                      <a:pt x="3502" y="817"/>
                    </a:lnTo>
                    <a:lnTo>
                      <a:pt x="3504" y="818"/>
                    </a:lnTo>
                    <a:lnTo>
                      <a:pt x="3507" y="819"/>
                    </a:lnTo>
                    <a:lnTo>
                      <a:pt x="3508" y="819"/>
                    </a:lnTo>
                    <a:lnTo>
                      <a:pt x="3508" y="818"/>
                    </a:lnTo>
                    <a:lnTo>
                      <a:pt x="3493" y="799"/>
                    </a:lnTo>
                    <a:lnTo>
                      <a:pt x="3501" y="804"/>
                    </a:lnTo>
                    <a:lnTo>
                      <a:pt x="3479" y="773"/>
                    </a:lnTo>
                    <a:lnTo>
                      <a:pt x="3477" y="774"/>
                    </a:lnTo>
                    <a:lnTo>
                      <a:pt x="3479" y="776"/>
                    </a:lnTo>
                    <a:lnTo>
                      <a:pt x="3479" y="777"/>
                    </a:lnTo>
                    <a:lnTo>
                      <a:pt x="3480" y="778"/>
                    </a:lnTo>
                    <a:lnTo>
                      <a:pt x="3457" y="754"/>
                    </a:lnTo>
                    <a:lnTo>
                      <a:pt x="3434" y="729"/>
                    </a:lnTo>
                    <a:lnTo>
                      <a:pt x="3409" y="706"/>
                    </a:lnTo>
                    <a:lnTo>
                      <a:pt x="3387" y="687"/>
                    </a:lnTo>
                    <a:lnTo>
                      <a:pt x="3381" y="684"/>
                    </a:lnTo>
                    <a:lnTo>
                      <a:pt x="3373" y="680"/>
                    </a:lnTo>
                    <a:lnTo>
                      <a:pt x="3362" y="672"/>
                    </a:lnTo>
                    <a:lnTo>
                      <a:pt x="3350" y="661"/>
                    </a:lnTo>
                    <a:lnTo>
                      <a:pt x="3335" y="650"/>
                    </a:lnTo>
                    <a:lnTo>
                      <a:pt x="3322" y="640"/>
                    </a:lnTo>
                    <a:lnTo>
                      <a:pt x="3308" y="630"/>
                    </a:lnTo>
                    <a:lnTo>
                      <a:pt x="3296" y="621"/>
                    </a:lnTo>
                    <a:lnTo>
                      <a:pt x="3285" y="615"/>
                    </a:lnTo>
                    <a:lnTo>
                      <a:pt x="3290" y="616"/>
                    </a:lnTo>
                    <a:lnTo>
                      <a:pt x="3292" y="616"/>
                    </a:lnTo>
                    <a:lnTo>
                      <a:pt x="3296" y="616"/>
                    </a:lnTo>
                    <a:lnTo>
                      <a:pt x="3297" y="615"/>
                    </a:lnTo>
                    <a:lnTo>
                      <a:pt x="3299" y="614"/>
                    </a:lnTo>
                    <a:lnTo>
                      <a:pt x="3297" y="612"/>
                    </a:lnTo>
                    <a:lnTo>
                      <a:pt x="3306" y="616"/>
                    </a:lnTo>
                    <a:lnTo>
                      <a:pt x="3317" y="623"/>
                    </a:lnTo>
                    <a:lnTo>
                      <a:pt x="3329" y="631"/>
                    </a:lnTo>
                    <a:lnTo>
                      <a:pt x="3329" y="632"/>
                    </a:lnTo>
                    <a:lnTo>
                      <a:pt x="3330" y="633"/>
                    </a:lnTo>
                    <a:lnTo>
                      <a:pt x="3331" y="636"/>
                    </a:lnTo>
                    <a:lnTo>
                      <a:pt x="3333" y="637"/>
                    </a:lnTo>
                    <a:lnTo>
                      <a:pt x="3334" y="640"/>
                    </a:lnTo>
                    <a:lnTo>
                      <a:pt x="3335" y="641"/>
                    </a:lnTo>
                    <a:lnTo>
                      <a:pt x="3336" y="642"/>
                    </a:lnTo>
                    <a:lnTo>
                      <a:pt x="3336" y="643"/>
                    </a:lnTo>
                    <a:lnTo>
                      <a:pt x="3336" y="643"/>
                    </a:lnTo>
                    <a:lnTo>
                      <a:pt x="3335" y="643"/>
                    </a:lnTo>
                    <a:lnTo>
                      <a:pt x="3333" y="642"/>
                    </a:lnTo>
                    <a:lnTo>
                      <a:pt x="3337" y="646"/>
                    </a:lnTo>
                    <a:lnTo>
                      <a:pt x="3341" y="648"/>
                    </a:lnTo>
                    <a:lnTo>
                      <a:pt x="3344" y="650"/>
                    </a:lnTo>
                    <a:lnTo>
                      <a:pt x="3346" y="652"/>
                    </a:lnTo>
                    <a:lnTo>
                      <a:pt x="3347" y="652"/>
                    </a:lnTo>
                    <a:lnTo>
                      <a:pt x="3347" y="652"/>
                    </a:lnTo>
                    <a:lnTo>
                      <a:pt x="3347" y="652"/>
                    </a:lnTo>
                    <a:lnTo>
                      <a:pt x="3346" y="650"/>
                    </a:lnTo>
                    <a:lnTo>
                      <a:pt x="3346" y="649"/>
                    </a:lnTo>
                    <a:lnTo>
                      <a:pt x="3345" y="647"/>
                    </a:lnTo>
                    <a:lnTo>
                      <a:pt x="3344" y="646"/>
                    </a:lnTo>
                    <a:lnTo>
                      <a:pt x="3342" y="644"/>
                    </a:lnTo>
                    <a:lnTo>
                      <a:pt x="3341" y="642"/>
                    </a:lnTo>
                    <a:lnTo>
                      <a:pt x="3340" y="641"/>
                    </a:lnTo>
                    <a:lnTo>
                      <a:pt x="3340" y="640"/>
                    </a:lnTo>
                    <a:lnTo>
                      <a:pt x="3340" y="640"/>
                    </a:lnTo>
                    <a:lnTo>
                      <a:pt x="3341" y="640"/>
                    </a:lnTo>
                    <a:lnTo>
                      <a:pt x="3342" y="640"/>
                    </a:lnTo>
                    <a:lnTo>
                      <a:pt x="3322" y="624"/>
                    </a:lnTo>
                    <a:lnTo>
                      <a:pt x="3302" y="612"/>
                    </a:lnTo>
                    <a:lnTo>
                      <a:pt x="3285" y="601"/>
                    </a:lnTo>
                    <a:lnTo>
                      <a:pt x="3269" y="591"/>
                    </a:lnTo>
                    <a:lnTo>
                      <a:pt x="3254" y="582"/>
                    </a:lnTo>
                    <a:lnTo>
                      <a:pt x="3255" y="580"/>
                    </a:lnTo>
                    <a:lnTo>
                      <a:pt x="3234" y="569"/>
                    </a:lnTo>
                    <a:lnTo>
                      <a:pt x="3239" y="573"/>
                    </a:lnTo>
                    <a:lnTo>
                      <a:pt x="3241" y="575"/>
                    </a:lnTo>
                    <a:lnTo>
                      <a:pt x="3243" y="576"/>
                    </a:lnTo>
                    <a:lnTo>
                      <a:pt x="3244" y="579"/>
                    </a:lnTo>
                    <a:lnTo>
                      <a:pt x="3243" y="579"/>
                    </a:lnTo>
                    <a:lnTo>
                      <a:pt x="3241" y="579"/>
                    </a:lnTo>
                    <a:lnTo>
                      <a:pt x="3239" y="578"/>
                    </a:lnTo>
                    <a:lnTo>
                      <a:pt x="3237" y="576"/>
                    </a:lnTo>
                    <a:lnTo>
                      <a:pt x="3232" y="573"/>
                    </a:lnTo>
                    <a:lnTo>
                      <a:pt x="3227" y="569"/>
                    </a:lnTo>
                    <a:lnTo>
                      <a:pt x="3229" y="570"/>
                    </a:lnTo>
                    <a:lnTo>
                      <a:pt x="3219" y="562"/>
                    </a:lnTo>
                    <a:lnTo>
                      <a:pt x="3206" y="553"/>
                    </a:lnTo>
                    <a:lnTo>
                      <a:pt x="3191" y="544"/>
                    </a:lnTo>
                    <a:lnTo>
                      <a:pt x="3178" y="535"/>
                    </a:lnTo>
                    <a:lnTo>
                      <a:pt x="3164" y="529"/>
                    </a:lnTo>
                    <a:lnTo>
                      <a:pt x="3155" y="523"/>
                    </a:lnTo>
                    <a:lnTo>
                      <a:pt x="3150" y="518"/>
                    </a:lnTo>
                    <a:lnTo>
                      <a:pt x="3148" y="513"/>
                    </a:lnTo>
                    <a:lnTo>
                      <a:pt x="3146" y="510"/>
                    </a:lnTo>
                    <a:lnTo>
                      <a:pt x="3145" y="506"/>
                    </a:lnTo>
                    <a:lnTo>
                      <a:pt x="3126" y="494"/>
                    </a:lnTo>
                    <a:lnTo>
                      <a:pt x="3108" y="485"/>
                    </a:lnTo>
                    <a:lnTo>
                      <a:pt x="3092" y="479"/>
                    </a:lnTo>
                    <a:lnTo>
                      <a:pt x="3076" y="472"/>
                    </a:lnTo>
                    <a:lnTo>
                      <a:pt x="3071" y="468"/>
                    </a:lnTo>
                    <a:lnTo>
                      <a:pt x="3065" y="465"/>
                    </a:lnTo>
                    <a:lnTo>
                      <a:pt x="3058" y="458"/>
                    </a:lnTo>
                    <a:lnTo>
                      <a:pt x="3050" y="455"/>
                    </a:lnTo>
                    <a:lnTo>
                      <a:pt x="3044" y="450"/>
                    </a:lnTo>
                    <a:lnTo>
                      <a:pt x="3042" y="448"/>
                    </a:lnTo>
                    <a:lnTo>
                      <a:pt x="3043" y="448"/>
                    </a:lnTo>
                    <a:lnTo>
                      <a:pt x="3049" y="450"/>
                    </a:lnTo>
                    <a:lnTo>
                      <a:pt x="3041" y="446"/>
                    </a:lnTo>
                    <a:lnTo>
                      <a:pt x="3032" y="444"/>
                    </a:lnTo>
                    <a:lnTo>
                      <a:pt x="3026" y="444"/>
                    </a:lnTo>
                    <a:lnTo>
                      <a:pt x="3019" y="443"/>
                    </a:lnTo>
                    <a:lnTo>
                      <a:pt x="3013" y="440"/>
                    </a:lnTo>
                    <a:lnTo>
                      <a:pt x="3003" y="438"/>
                    </a:lnTo>
                    <a:lnTo>
                      <a:pt x="2992" y="432"/>
                    </a:lnTo>
                    <a:lnTo>
                      <a:pt x="2979" y="422"/>
                    </a:lnTo>
                    <a:lnTo>
                      <a:pt x="2992" y="426"/>
                    </a:lnTo>
                    <a:lnTo>
                      <a:pt x="2971" y="416"/>
                    </a:lnTo>
                    <a:lnTo>
                      <a:pt x="2951" y="406"/>
                    </a:lnTo>
                    <a:lnTo>
                      <a:pt x="2929" y="397"/>
                    </a:lnTo>
                    <a:lnTo>
                      <a:pt x="2908" y="387"/>
                    </a:lnTo>
                    <a:lnTo>
                      <a:pt x="2889" y="380"/>
                    </a:lnTo>
                    <a:lnTo>
                      <a:pt x="2873" y="372"/>
                    </a:lnTo>
                    <a:lnTo>
                      <a:pt x="2862" y="366"/>
                    </a:lnTo>
                    <a:lnTo>
                      <a:pt x="2865" y="365"/>
                    </a:lnTo>
                    <a:lnTo>
                      <a:pt x="2864" y="361"/>
                    </a:lnTo>
                    <a:lnTo>
                      <a:pt x="2858" y="356"/>
                    </a:lnTo>
                    <a:lnTo>
                      <a:pt x="2848" y="350"/>
                    </a:lnTo>
                    <a:lnTo>
                      <a:pt x="2837" y="344"/>
                    </a:lnTo>
                    <a:lnTo>
                      <a:pt x="2826" y="338"/>
                    </a:lnTo>
                    <a:lnTo>
                      <a:pt x="2817" y="332"/>
                    </a:lnTo>
                    <a:lnTo>
                      <a:pt x="2808" y="326"/>
                    </a:lnTo>
                    <a:lnTo>
                      <a:pt x="2805" y="321"/>
                    </a:lnTo>
                    <a:lnTo>
                      <a:pt x="2805" y="322"/>
                    </a:lnTo>
                    <a:lnTo>
                      <a:pt x="2803" y="322"/>
                    </a:lnTo>
                    <a:lnTo>
                      <a:pt x="2801" y="321"/>
                    </a:lnTo>
                    <a:lnTo>
                      <a:pt x="2798" y="321"/>
                    </a:lnTo>
                    <a:lnTo>
                      <a:pt x="2795" y="320"/>
                    </a:lnTo>
                    <a:lnTo>
                      <a:pt x="2792" y="319"/>
                    </a:lnTo>
                    <a:lnTo>
                      <a:pt x="2790" y="319"/>
                    </a:lnTo>
                    <a:lnTo>
                      <a:pt x="2788" y="318"/>
                    </a:lnTo>
                    <a:lnTo>
                      <a:pt x="2786" y="318"/>
                    </a:lnTo>
                    <a:lnTo>
                      <a:pt x="2783" y="316"/>
                    </a:lnTo>
                    <a:lnTo>
                      <a:pt x="2779" y="314"/>
                    </a:lnTo>
                    <a:lnTo>
                      <a:pt x="2774" y="311"/>
                    </a:lnTo>
                    <a:lnTo>
                      <a:pt x="2769" y="310"/>
                    </a:lnTo>
                    <a:lnTo>
                      <a:pt x="2773" y="314"/>
                    </a:lnTo>
                    <a:lnTo>
                      <a:pt x="2774" y="315"/>
                    </a:lnTo>
                    <a:lnTo>
                      <a:pt x="2773" y="316"/>
                    </a:lnTo>
                    <a:lnTo>
                      <a:pt x="2772" y="318"/>
                    </a:lnTo>
                    <a:lnTo>
                      <a:pt x="2772" y="319"/>
                    </a:lnTo>
                    <a:lnTo>
                      <a:pt x="2773" y="320"/>
                    </a:lnTo>
                    <a:lnTo>
                      <a:pt x="2778" y="321"/>
                    </a:lnTo>
                    <a:lnTo>
                      <a:pt x="2789" y="325"/>
                    </a:lnTo>
                    <a:lnTo>
                      <a:pt x="2773" y="324"/>
                    </a:lnTo>
                    <a:lnTo>
                      <a:pt x="2755" y="320"/>
                    </a:lnTo>
                    <a:lnTo>
                      <a:pt x="2733" y="314"/>
                    </a:lnTo>
                    <a:lnTo>
                      <a:pt x="2707" y="304"/>
                    </a:lnTo>
                    <a:lnTo>
                      <a:pt x="2708" y="302"/>
                    </a:lnTo>
                    <a:lnTo>
                      <a:pt x="2739" y="314"/>
                    </a:lnTo>
                    <a:lnTo>
                      <a:pt x="2739" y="313"/>
                    </a:lnTo>
                    <a:lnTo>
                      <a:pt x="2743" y="313"/>
                    </a:lnTo>
                    <a:lnTo>
                      <a:pt x="2749" y="315"/>
                    </a:lnTo>
                    <a:lnTo>
                      <a:pt x="2753" y="316"/>
                    </a:lnTo>
                    <a:lnTo>
                      <a:pt x="2758" y="318"/>
                    </a:lnTo>
                    <a:lnTo>
                      <a:pt x="2746" y="311"/>
                    </a:lnTo>
                    <a:lnTo>
                      <a:pt x="2739" y="308"/>
                    </a:lnTo>
                    <a:lnTo>
                      <a:pt x="2735" y="305"/>
                    </a:lnTo>
                    <a:lnTo>
                      <a:pt x="2735" y="304"/>
                    </a:lnTo>
                    <a:lnTo>
                      <a:pt x="2735" y="303"/>
                    </a:lnTo>
                    <a:lnTo>
                      <a:pt x="2736" y="303"/>
                    </a:lnTo>
                    <a:lnTo>
                      <a:pt x="2738" y="302"/>
                    </a:lnTo>
                    <a:lnTo>
                      <a:pt x="2736" y="301"/>
                    </a:lnTo>
                    <a:lnTo>
                      <a:pt x="2733" y="299"/>
                    </a:lnTo>
                    <a:lnTo>
                      <a:pt x="2724" y="296"/>
                    </a:lnTo>
                    <a:lnTo>
                      <a:pt x="2712" y="291"/>
                    </a:lnTo>
                    <a:lnTo>
                      <a:pt x="2710" y="291"/>
                    </a:lnTo>
                    <a:lnTo>
                      <a:pt x="2708" y="291"/>
                    </a:lnTo>
                    <a:lnTo>
                      <a:pt x="2707" y="291"/>
                    </a:lnTo>
                    <a:lnTo>
                      <a:pt x="2706" y="291"/>
                    </a:lnTo>
                    <a:lnTo>
                      <a:pt x="2705" y="290"/>
                    </a:lnTo>
                    <a:lnTo>
                      <a:pt x="2702" y="290"/>
                    </a:lnTo>
                    <a:lnTo>
                      <a:pt x="2699" y="288"/>
                    </a:lnTo>
                    <a:lnTo>
                      <a:pt x="2694" y="286"/>
                    </a:lnTo>
                    <a:lnTo>
                      <a:pt x="2696" y="287"/>
                    </a:lnTo>
                    <a:lnTo>
                      <a:pt x="2699" y="287"/>
                    </a:lnTo>
                    <a:lnTo>
                      <a:pt x="2700" y="287"/>
                    </a:lnTo>
                    <a:lnTo>
                      <a:pt x="2700" y="287"/>
                    </a:lnTo>
                    <a:lnTo>
                      <a:pt x="2699" y="286"/>
                    </a:lnTo>
                    <a:lnTo>
                      <a:pt x="2696" y="285"/>
                    </a:lnTo>
                    <a:lnTo>
                      <a:pt x="2691" y="282"/>
                    </a:lnTo>
                    <a:lnTo>
                      <a:pt x="2679" y="281"/>
                    </a:lnTo>
                    <a:lnTo>
                      <a:pt x="2677" y="280"/>
                    </a:lnTo>
                    <a:lnTo>
                      <a:pt x="2676" y="279"/>
                    </a:lnTo>
                    <a:lnTo>
                      <a:pt x="2676" y="277"/>
                    </a:lnTo>
                    <a:lnTo>
                      <a:pt x="2677" y="277"/>
                    </a:lnTo>
                    <a:lnTo>
                      <a:pt x="2678" y="277"/>
                    </a:lnTo>
                    <a:lnTo>
                      <a:pt x="2680" y="277"/>
                    </a:lnTo>
                    <a:lnTo>
                      <a:pt x="2684" y="279"/>
                    </a:lnTo>
                    <a:lnTo>
                      <a:pt x="2687" y="279"/>
                    </a:lnTo>
                    <a:lnTo>
                      <a:pt x="2690" y="280"/>
                    </a:lnTo>
                    <a:lnTo>
                      <a:pt x="2693" y="281"/>
                    </a:lnTo>
                    <a:lnTo>
                      <a:pt x="2696" y="281"/>
                    </a:lnTo>
                    <a:lnTo>
                      <a:pt x="2699" y="282"/>
                    </a:lnTo>
                    <a:lnTo>
                      <a:pt x="2700" y="282"/>
                    </a:lnTo>
                    <a:lnTo>
                      <a:pt x="2701" y="282"/>
                    </a:lnTo>
                    <a:lnTo>
                      <a:pt x="2701" y="282"/>
                    </a:lnTo>
                    <a:lnTo>
                      <a:pt x="2701" y="281"/>
                    </a:lnTo>
                    <a:lnTo>
                      <a:pt x="2699" y="280"/>
                    </a:lnTo>
                    <a:lnTo>
                      <a:pt x="2710" y="282"/>
                    </a:lnTo>
                    <a:lnTo>
                      <a:pt x="2722" y="285"/>
                    </a:lnTo>
                    <a:lnTo>
                      <a:pt x="2733" y="288"/>
                    </a:lnTo>
                    <a:lnTo>
                      <a:pt x="2744" y="291"/>
                    </a:lnTo>
                    <a:lnTo>
                      <a:pt x="2751" y="293"/>
                    </a:lnTo>
                    <a:lnTo>
                      <a:pt x="2756" y="293"/>
                    </a:lnTo>
                    <a:lnTo>
                      <a:pt x="2756" y="291"/>
                    </a:lnTo>
                    <a:lnTo>
                      <a:pt x="2743" y="286"/>
                    </a:lnTo>
                    <a:lnTo>
                      <a:pt x="2733" y="282"/>
                    </a:lnTo>
                    <a:lnTo>
                      <a:pt x="2724" y="281"/>
                    </a:lnTo>
                    <a:lnTo>
                      <a:pt x="2716" y="281"/>
                    </a:lnTo>
                    <a:lnTo>
                      <a:pt x="2707" y="279"/>
                    </a:lnTo>
                    <a:lnTo>
                      <a:pt x="2696" y="276"/>
                    </a:lnTo>
                    <a:lnTo>
                      <a:pt x="2683" y="271"/>
                    </a:lnTo>
                    <a:lnTo>
                      <a:pt x="2679" y="268"/>
                    </a:lnTo>
                    <a:lnTo>
                      <a:pt x="2671" y="265"/>
                    </a:lnTo>
                    <a:lnTo>
                      <a:pt x="2665" y="265"/>
                    </a:lnTo>
                    <a:lnTo>
                      <a:pt x="2659" y="265"/>
                    </a:lnTo>
                    <a:lnTo>
                      <a:pt x="2654" y="265"/>
                    </a:lnTo>
                    <a:lnTo>
                      <a:pt x="2654" y="265"/>
                    </a:lnTo>
                    <a:lnTo>
                      <a:pt x="2651" y="264"/>
                    </a:lnTo>
                    <a:lnTo>
                      <a:pt x="2650" y="263"/>
                    </a:lnTo>
                    <a:lnTo>
                      <a:pt x="2646" y="260"/>
                    </a:lnTo>
                    <a:lnTo>
                      <a:pt x="2642" y="259"/>
                    </a:lnTo>
                    <a:lnTo>
                      <a:pt x="2620" y="256"/>
                    </a:lnTo>
                    <a:lnTo>
                      <a:pt x="2600" y="252"/>
                    </a:lnTo>
                    <a:lnTo>
                      <a:pt x="2578" y="250"/>
                    </a:lnTo>
                    <a:lnTo>
                      <a:pt x="2598" y="254"/>
                    </a:lnTo>
                    <a:lnTo>
                      <a:pt x="2611" y="259"/>
                    </a:lnTo>
                    <a:lnTo>
                      <a:pt x="2622" y="263"/>
                    </a:lnTo>
                    <a:lnTo>
                      <a:pt x="2631" y="267"/>
                    </a:lnTo>
                    <a:lnTo>
                      <a:pt x="2640" y="271"/>
                    </a:lnTo>
                    <a:lnTo>
                      <a:pt x="2651" y="275"/>
                    </a:lnTo>
                    <a:lnTo>
                      <a:pt x="2666" y="280"/>
                    </a:lnTo>
                    <a:lnTo>
                      <a:pt x="2684" y="286"/>
                    </a:lnTo>
                    <a:lnTo>
                      <a:pt x="2678" y="285"/>
                    </a:lnTo>
                    <a:lnTo>
                      <a:pt x="2667" y="281"/>
                    </a:lnTo>
                    <a:lnTo>
                      <a:pt x="2655" y="279"/>
                    </a:lnTo>
                    <a:lnTo>
                      <a:pt x="2644" y="276"/>
                    </a:lnTo>
                    <a:lnTo>
                      <a:pt x="2634" y="275"/>
                    </a:lnTo>
                    <a:lnTo>
                      <a:pt x="2629" y="275"/>
                    </a:lnTo>
                    <a:lnTo>
                      <a:pt x="2632" y="271"/>
                    </a:lnTo>
                    <a:lnTo>
                      <a:pt x="2612" y="268"/>
                    </a:lnTo>
                    <a:lnTo>
                      <a:pt x="2592" y="262"/>
                    </a:lnTo>
                    <a:lnTo>
                      <a:pt x="2570" y="254"/>
                    </a:lnTo>
                    <a:lnTo>
                      <a:pt x="2584" y="257"/>
                    </a:lnTo>
                    <a:lnTo>
                      <a:pt x="2562" y="250"/>
                    </a:lnTo>
                    <a:lnTo>
                      <a:pt x="2544" y="242"/>
                    </a:lnTo>
                    <a:lnTo>
                      <a:pt x="2526" y="236"/>
                    </a:lnTo>
                    <a:lnTo>
                      <a:pt x="2506" y="234"/>
                    </a:lnTo>
                    <a:lnTo>
                      <a:pt x="2519" y="237"/>
                    </a:lnTo>
                    <a:lnTo>
                      <a:pt x="2528" y="240"/>
                    </a:lnTo>
                    <a:lnTo>
                      <a:pt x="2510" y="235"/>
                    </a:lnTo>
                    <a:lnTo>
                      <a:pt x="2492" y="230"/>
                    </a:lnTo>
                    <a:lnTo>
                      <a:pt x="2474" y="224"/>
                    </a:lnTo>
                    <a:lnTo>
                      <a:pt x="2435" y="220"/>
                    </a:lnTo>
                    <a:lnTo>
                      <a:pt x="2435" y="219"/>
                    </a:lnTo>
                    <a:lnTo>
                      <a:pt x="2433" y="218"/>
                    </a:lnTo>
                    <a:lnTo>
                      <a:pt x="2431" y="218"/>
                    </a:lnTo>
                    <a:lnTo>
                      <a:pt x="2430" y="217"/>
                    </a:lnTo>
                    <a:lnTo>
                      <a:pt x="2427" y="215"/>
                    </a:lnTo>
                    <a:lnTo>
                      <a:pt x="2425" y="214"/>
                    </a:lnTo>
                    <a:lnTo>
                      <a:pt x="2423" y="214"/>
                    </a:lnTo>
                    <a:lnTo>
                      <a:pt x="2421" y="213"/>
                    </a:lnTo>
                    <a:lnTo>
                      <a:pt x="2421" y="212"/>
                    </a:lnTo>
                    <a:lnTo>
                      <a:pt x="2423" y="212"/>
                    </a:lnTo>
                    <a:lnTo>
                      <a:pt x="2425" y="212"/>
                    </a:lnTo>
                    <a:lnTo>
                      <a:pt x="2407" y="206"/>
                    </a:lnTo>
                    <a:lnTo>
                      <a:pt x="2393" y="203"/>
                    </a:lnTo>
                    <a:lnTo>
                      <a:pt x="2381" y="203"/>
                    </a:lnTo>
                    <a:lnTo>
                      <a:pt x="2369" y="201"/>
                    </a:lnTo>
                    <a:lnTo>
                      <a:pt x="2363" y="198"/>
                    </a:lnTo>
                    <a:lnTo>
                      <a:pt x="2362" y="197"/>
                    </a:lnTo>
                    <a:lnTo>
                      <a:pt x="2365" y="197"/>
                    </a:lnTo>
                    <a:lnTo>
                      <a:pt x="2371" y="198"/>
                    </a:lnTo>
                    <a:lnTo>
                      <a:pt x="2380" y="200"/>
                    </a:lnTo>
                    <a:lnTo>
                      <a:pt x="2387" y="201"/>
                    </a:lnTo>
                    <a:lnTo>
                      <a:pt x="2393" y="202"/>
                    </a:lnTo>
                    <a:lnTo>
                      <a:pt x="2397" y="201"/>
                    </a:lnTo>
                    <a:lnTo>
                      <a:pt x="2369" y="194"/>
                    </a:lnTo>
                    <a:lnTo>
                      <a:pt x="2341" y="186"/>
                    </a:lnTo>
                    <a:lnTo>
                      <a:pt x="2317" y="183"/>
                    </a:lnTo>
                    <a:lnTo>
                      <a:pt x="2297" y="180"/>
                    </a:lnTo>
                    <a:lnTo>
                      <a:pt x="2302" y="181"/>
                    </a:lnTo>
                    <a:lnTo>
                      <a:pt x="2306" y="183"/>
                    </a:lnTo>
                    <a:lnTo>
                      <a:pt x="2307" y="184"/>
                    </a:lnTo>
                    <a:lnTo>
                      <a:pt x="2308" y="185"/>
                    </a:lnTo>
                    <a:lnTo>
                      <a:pt x="2304" y="184"/>
                    </a:lnTo>
                    <a:lnTo>
                      <a:pt x="2298" y="181"/>
                    </a:lnTo>
                    <a:lnTo>
                      <a:pt x="2290" y="180"/>
                    </a:lnTo>
                    <a:lnTo>
                      <a:pt x="2283" y="178"/>
                    </a:lnTo>
                    <a:lnTo>
                      <a:pt x="2277" y="179"/>
                    </a:lnTo>
                    <a:lnTo>
                      <a:pt x="2272" y="178"/>
                    </a:lnTo>
                    <a:lnTo>
                      <a:pt x="2269" y="177"/>
                    </a:lnTo>
                    <a:lnTo>
                      <a:pt x="2268" y="175"/>
                    </a:lnTo>
                    <a:lnTo>
                      <a:pt x="2267" y="174"/>
                    </a:lnTo>
                    <a:lnTo>
                      <a:pt x="2268" y="174"/>
                    </a:lnTo>
                    <a:lnTo>
                      <a:pt x="2270" y="174"/>
                    </a:lnTo>
                    <a:lnTo>
                      <a:pt x="2273" y="174"/>
                    </a:lnTo>
                    <a:lnTo>
                      <a:pt x="2278" y="174"/>
                    </a:lnTo>
                    <a:lnTo>
                      <a:pt x="2263" y="172"/>
                    </a:lnTo>
                    <a:lnTo>
                      <a:pt x="2247" y="171"/>
                    </a:lnTo>
                    <a:lnTo>
                      <a:pt x="2234" y="166"/>
                    </a:lnTo>
                    <a:lnTo>
                      <a:pt x="2252" y="168"/>
                    </a:lnTo>
                    <a:lnTo>
                      <a:pt x="2270" y="172"/>
                    </a:lnTo>
                    <a:lnTo>
                      <a:pt x="2286" y="175"/>
                    </a:lnTo>
                    <a:lnTo>
                      <a:pt x="2298" y="178"/>
                    </a:lnTo>
                    <a:lnTo>
                      <a:pt x="2280" y="174"/>
                    </a:lnTo>
                    <a:lnTo>
                      <a:pt x="2267" y="171"/>
                    </a:lnTo>
                    <a:lnTo>
                      <a:pt x="2255" y="166"/>
                    </a:lnTo>
                    <a:lnTo>
                      <a:pt x="2244" y="162"/>
                    </a:lnTo>
                    <a:lnTo>
                      <a:pt x="2230" y="158"/>
                    </a:lnTo>
                    <a:lnTo>
                      <a:pt x="2212" y="154"/>
                    </a:lnTo>
                    <a:lnTo>
                      <a:pt x="2189" y="150"/>
                    </a:lnTo>
                    <a:lnTo>
                      <a:pt x="2189" y="149"/>
                    </a:lnTo>
                    <a:lnTo>
                      <a:pt x="2190" y="149"/>
                    </a:lnTo>
                    <a:lnTo>
                      <a:pt x="2191" y="149"/>
                    </a:lnTo>
                    <a:lnTo>
                      <a:pt x="2193" y="149"/>
                    </a:lnTo>
                    <a:lnTo>
                      <a:pt x="2194" y="147"/>
                    </a:lnTo>
                    <a:lnTo>
                      <a:pt x="2193" y="147"/>
                    </a:lnTo>
                    <a:lnTo>
                      <a:pt x="2191" y="146"/>
                    </a:lnTo>
                    <a:lnTo>
                      <a:pt x="2188" y="146"/>
                    </a:lnTo>
                    <a:lnTo>
                      <a:pt x="2182" y="145"/>
                    </a:lnTo>
                    <a:lnTo>
                      <a:pt x="2178" y="145"/>
                    </a:lnTo>
                    <a:lnTo>
                      <a:pt x="2176" y="145"/>
                    </a:lnTo>
                    <a:lnTo>
                      <a:pt x="2173" y="145"/>
                    </a:lnTo>
                    <a:lnTo>
                      <a:pt x="2172" y="145"/>
                    </a:lnTo>
                    <a:lnTo>
                      <a:pt x="2172" y="146"/>
                    </a:lnTo>
                    <a:lnTo>
                      <a:pt x="2172" y="146"/>
                    </a:lnTo>
                    <a:lnTo>
                      <a:pt x="2172" y="147"/>
                    </a:lnTo>
                    <a:lnTo>
                      <a:pt x="2173" y="149"/>
                    </a:lnTo>
                    <a:lnTo>
                      <a:pt x="2173" y="149"/>
                    </a:lnTo>
                    <a:lnTo>
                      <a:pt x="2173" y="150"/>
                    </a:lnTo>
                    <a:lnTo>
                      <a:pt x="2172" y="150"/>
                    </a:lnTo>
                    <a:lnTo>
                      <a:pt x="2171" y="150"/>
                    </a:lnTo>
                    <a:lnTo>
                      <a:pt x="2189" y="154"/>
                    </a:lnTo>
                    <a:lnTo>
                      <a:pt x="2201" y="157"/>
                    </a:lnTo>
                    <a:lnTo>
                      <a:pt x="2213" y="162"/>
                    </a:lnTo>
                    <a:lnTo>
                      <a:pt x="2207" y="163"/>
                    </a:lnTo>
                    <a:lnTo>
                      <a:pt x="2206" y="162"/>
                    </a:lnTo>
                    <a:lnTo>
                      <a:pt x="2204" y="161"/>
                    </a:lnTo>
                    <a:lnTo>
                      <a:pt x="2200" y="161"/>
                    </a:lnTo>
                    <a:lnTo>
                      <a:pt x="2195" y="160"/>
                    </a:lnTo>
                    <a:lnTo>
                      <a:pt x="2193" y="158"/>
                    </a:lnTo>
                    <a:lnTo>
                      <a:pt x="2189" y="157"/>
                    </a:lnTo>
                    <a:lnTo>
                      <a:pt x="2185" y="161"/>
                    </a:lnTo>
                    <a:lnTo>
                      <a:pt x="2184" y="157"/>
                    </a:lnTo>
                    <a:lnTo>
                      <a:pt x="2179" y="155"/>
                    </a:lnTo>
                    <a:lnTo>
                      <a:pt x="2171" y="151"/>
                    </a:lnTo>
                    <a:lnTo>
                      <a:pt x="2160" y="149"/>
                    </a:lnTo>
                    <a:lnTo>
                      <a:pt x="2150" y="147"/>
                    </a:lnTo>
                    <a:lnTo>
                      <a:pt x="2155" y="149"/>
                    </a:lnTo>
                    <a:lnTo>
                      <a:pt x="2158" y="151"/>
                    </a:lnTo>
                    <a:lnTo>
                      <a:pt x="2160" y="152"/>
                    </a:lnTo>
                    <a:lnTo>
                      <a:pt x="2162" y="152"/>
                    </a:lnTo>
                    <a:lnTo>
                      <a:pt x="2162" y="154"/>
                    </a:lnTo>
                    <a:lnTo>
                      <a:pt x="2163" y="155"/>
                    </a:lnTo>
                    <a:lnTo>
                      <a:pt x="2163" y="156"/>
                    </a:lnTo>
                    <a:lnTo>
                      <a:pt x="2165" y="157"/>
                    </a:lnTo>
                    <a:lnTo>
                      <a:pt x="2166" y="158"/>
                    </a:lnTo>
                    <a:lnTo>
                      <a:pt x="2152" y="157"/>
                    </a:lnTo>
                    <a:lnTo>
                      <a:pt x="2144" y="155"/>
                    </a:lnTo>
                    <a:lnTo>
                      <a:pt x="2135" y="152"/>
                    </a:lnTo>
                    <a:lnTo>
                      <a:pt x="2126" y="150"/>
                    </a:lnTo>
                    <a:lnTo>
                      <a:pt x="2112" y="149"/>
                    </a:lnTo>
                    <a:lnTo>
                      <a:pt x="2113" y="149"/>
                    </a:lnTo>
                    <a:lnTo>
                      <a:pt x="2115" y="149"/>
                    </a:lnTo>
                    <a:lnTo>
                      <a:pt x="2117" y="149"/>
                    </a:lnTo>
                    <a:lnTo>
                      <a:pt x="2120" y="149"/>
                    </a:lnTo>
                    <a:lnTo>
                      <a:pt x="2121" y="149"/>
                    </a:lnTo>
                    <a:lnTo>
                      <a:pt x="2123" y="149"/>
                    </a:lnTo>
                    <a:lnTo>
                      <a:pt x="2124" y="149"/>
                    </a:lnTo>
                    <a:lnTo>
                      <a:pt x="2126" y="149"/>
                    </a:lnTo>
                    <a:lnTo>
                      <a:pt x="2126" y="149"/>
                    </a:lnTo>
                    <a:lnTo>
                      <a:pt x="2124" y="149"/>
                    </a:lnTo>
                    <a:lnTo>
                      <a:pt x="2122" y="147"/>
                    </a:lnTo>
                    <a:lnTo>
                      <a:pt x="2118" y="146"/>
                    </a:lnTo>
                    <a:lnTo>
                      <a:pt x="2109" y="145"/>
                    </a:lnTo>
                    <a:lnTo>
                      <a:pt x="2103" y="145"/>
                    </a:lnTo>
                    <a:lnTo>
                      <a:pt x="2098" y="146"/>
                    </a:lnTo>
                    <a:lnTo>
                      <a:pt x="2092" y="146"/>
                    </a:lnTo>
                    <a:lnTo>
                      <a:pt x="2099" y="145"/>
                    </a:lnTo>
                    <a:lnTo>
                      <a:pt x="2104" y="143"/>
                    </a:lnTo>
                    <a:lnTo>
                      <a:pt x="2109" y="141"/>
                    </a:lnTo>
                    <a:lnTo>
                      <a:pt x="2116" y="139"/>
                    </a:lnTo>
                    <a:lnTo>
                      <a:pt x="2128" y="141"/>
                    </a:lnTo>
                    <a:lnTo>
                      <a:pt x="2134" y="143"/>
                    </a:lnTo>
                    <a:lnTo>
                      <a:pt x="2137" y="143"/>
                    </a:lnTo>
                    <a:lnTo>
                      <a:pt x="2140" y="144"/>
                    </a:lnTo>
                    <a:lnTo>
                      <a:pt x="2146" y="144"/>
                    </a:lnTo>
                    <a:lnTo>
                      <a:pt x="2157" y="145"/>
                    </a:lnTo>
                    <a:lnTo>
                      <a:pt x="2134" y="138"/>
                    </a:lnTo>
                    <a:lnTo>
                      <a:pt x="2145" y="139"/>
                    </a:lnTo>
                    <a:lnTo>
                      <a:pt x="2151" y="139"/>
                    </a:lnTo>
                    <a:lnTo>
                      <a:pt x="2154" y="138"/>
                    </a:lnTo>
                    <a:lnTo>
                      <a:pt x="2154" y="137"/>
                    </a:lnTo>
                    <a:lnTo>
                      <a:pt x="2155" y="135"/>
                    </a:lnTo>
                    <a:lnTo>
                      <a:pt x="2140" y="132"/>
                    </a:lnTo>
                    <a:lnTo>
                      <a:pt x="2129" y="130"/>
                    </a:lnTo>
                    <a:lnTo>
                      <a:pt x="2122" y="130"/>
                    </a:lnTo>
                    <a:lnTo>
                      <a:pt x="2116" y="130"/>
                    </a:lnTo>
                    <a:lnTo>
                      <a:pt x="2111" y="132"/>
                    </a:lnTo>
                    <a:lnTo>
                      <a:pt x="2104" y="132"/>
                    </a:lnTo>
                    <a:lnTo>
                      <a:pt x="2094" y="129"/>
                    </a:lnTo>
                    <a:lnTo>
                      <a:pt x="2092" y="129"/>
                    </a:lnTo>
                    <a:lnTo>
                      <a:pt x="2092" y="130"/>
                    </a:lnTo>
                    <a:lnTo>
                      <a:pt x="2092" y="130"/>
                    </a:lnTo>
                    <a:lnTo>
                      <a:pt x="2094" y="130"/>
                    </a:lnTo>
                    <a:lnTo>
                      <a:pt x="2095" y="132"/>
                    </a:lnTo>
                    <a:lnTo>
                      <a:pt x="2098" y="132"/>
                    </a:lnTo>
                    <a:lnTo>
                      <a:pt x="2100" y="133"/>
                    </a:lnTo>
                    <a:lnTo>
                      <a:pt x="2103" y="133"/>
                    </a:lnTo>
                    <a:lnTo>
                      <a:pt x="2105" y="133"/>
                    </a:lnTo>
                    <a:lnTo>
                      <a:pt x="2105" y="134"/>
                    </a:lnTo>
                    <a:lnTo>
                      <a:pt x="2105" y="134"/>
                    </a:lnTo>
                    <a:lnTo>
                      <a:pt x="2103" y="134"/>
                    </a:lnTo>
                    <a:lnTo>
                      <a:pt x="2099" y="134"/>
                    </a:lnTo>
                    <a:lnTo>
                      <a:pt x="2089" y="132"/>
                    </a:lnTo>
                    <a:lnTo>
                      <a:pt x="2084" y="132"/>
                    </a:lnTo>
                    <a:lnTo>
                      <a:pt x="2083" y="132"/>
                    </a:lnTo>
                    <a:lnTo>
                      <a:pt x="2079" y="133"/>
                    </a:lnTo>
                    <a:lnTo>
                      <a:pt x="2075" y="133"/>
                    </a:lnTo>
                    <a:lnTo>
                      <a:pt x="2064" y="132"/>
                    </a:lnTo>
                    <a:lnTo>
                      <a:pt x="2068" y="130"/>
                    </a:lnTo>
                    <a:lnTo>
                      <a:pt x="2055" y="128"/>
                    </a:lnTo>
                    <a:lnTo>
                      <a:pt x="2040" y="127"/>
                    </a:lnTo>
                    <a:lnTo>
                      <a:pt x="2038" y="128"/>
                    </a:lnTo>
                    <a:lnTo>
                      <a:pt x="2037" y="129"/>
                    </a:lnTo>
                    <a:lnTo>
                      <a:pt x="2037" y="132"/>
                    </a:lnTo>
                    <a:lnTo>
                      <a:pt x="2036" y="134"/>
                    </a:lnTo>
                    <a:lnTo>
                      <a:pt x="2033" y="135"/>
                    </a:lnTo>
                    <a:lnTo>
                      <a:pt x="2028" y="137"/>
                    </a:lnTo>
                    <a:lnTo>
                      <a:pt x="2020" y="137"/>
                    </a:lnTo>
                    <a:lnTo>
                      <a:pt x="2005" y="135"/>
                    </a:lnTo>
                    <a:lnTo>
                      <a:pt x="2006" y="134"/>
                    </a:lnTo>
                    <a:lnTo>
                      <a:pt x="2008" y="134"/>
                    </a:lnTo>
                    <a:lnTo>
                      <a:pt x="2009" y="133"/>
                    </a:lnTo>
                    <a:lnTo>
                      <a:pt x="2059" y="110"/>
                    </a:lnTo>
                    <a:lnTo>
                      <a:pt x="1903" y="83"/>
                    </a:lnTo>
                    <a:lnTo>
                      <a:pt x="1902" y="82"/>
                    </a:lnTo>
                    <a:lnTo>
                      <a:pt x="1904" y="81"/>
                    </a:lnTo>
                    <a:lnTo>
                      <a:pt x="1910" y="79"/>
                    </a:lnTo>
                    <a:lnTo>
                      <a:pt x="1918" y="81"/>
                    </a:lnTo>
                    <a:lnTo>
                      <a:pt x="1926" y="81"/>
                    </a:lnTo>
                    <a:lnTo>
                      <a:pt x="1933" y="81"/>
                    </a:lnTo>
                    <a:lnTo>
                      <a:pt x="1938" y="81"/>
                    </a:lnTo>
                    <a:lnTo>
                      <a:pt x="1939" y="81"/>
                    </a:lnTo>
                    <a:lnTo>
                      <a:pt x="1965" y="85"/>
                    </a:lnTo>
                    <a:lnTo>
                      <a:pt x="1961" y="85"/>
                    </a:lnTo>
                    <a:lnTo>
                      <a:pt x="1957" y="85"/>
                    </a:lnTo>
                    <a:lnTo>
                      <a:pt x="1948" y="84"/>
                    </a:lnTo>
                    <a:lnTo>
                      <a:pt x="1941" y="84"/>
                    </a:lnTo>
                    <a:lnTo>
                      <a:pt x="1933" y="83"/>
                    </a:lnTo>
                    <a:lnTo>
                      <a:pt x="1930" y="83"/>
                    </a:lnTo>
                    <a:lnTo>
                      <a:pt x="1930" y="84"/>
                    </a:lnTo>
                    <a:lnTo>
                      <a:pt x="1935" y="87"/>
                    </a:lnTo>
                    <a:lnTo>
                      <a:pt x="1958" y="89"/>
                    </a:lnTo>
                    <a:lnTo>
                      <a:pt x="1978" y="92"/>
                    </a:lnTo>
                    <a:lnTo>
                      <a:pt x="1998" y="95"/>
                    </a:lnTo>
                    <a:lnTo>
                      <a:pt x="2017" y="96"/>
                    </a:lnTo>
                    <a:lnTo>
                      <a:pt x="2040" y="98"/>
                    </a:lnTo>
                    <a:lnTo>
                      <a:pt x="2030" y="94"/>
                    </a:lnTo>
                    <a:lnTo>
                      <a:pt x="2014" y="92"/>
                    </a:lnTo>
                    <a:lnTo>
                      <a:pt x="1995" y="89"/>
                    </a:lnTo>
                    <a:lnTo>
                      <a:pt x="1976" y="85"/>
                    </a:lnTo>
                    <a:lnTo>
                      <a:pt x="1959" y="82"/>
                    </a:lnTo>
                    <a:lnTo>
                      <a:pt x="1975" y="84"/>
                    </a:lnTo>
                    <a:lnTo>
                      <a:pt x="1989" y="85"/>
                    </a:lnTo>
                    <a:lnTo>
                      <a:pt x="1908" y="71"/>
                    </a:lnTo>
                    <a:lnTo>
                      <a:pt x="1901" y="72"/>
                    </a:lnTo>
                    <a:lnTo>
                      <a:pt x="1919" y="75"/>
                    </a:lnTo>
                    <a:lnTo>
                      <a:pt x="1931" y="77"/>
                    </a:lnTo>
                    <a:lnTo>
                      <a:pt x="1936" y="78"/>
                    </a:lnTo>
                    <a:lnTo>
                      <a:pt x="1918" y="76"/>
                    </a:lnTo>
                    <a:lnTo>
                      <a:pt x="1902" y="75"/>
                    </a:lnTo>
                    <a:lnTo>
                      <a:pt x="1891" y="76"/>
                    </a:lnTo>
                    <a:lnTo>
                      <a:pt x="1885" y="78"/>
                    </a:lnTo>
                    <a:lnTo>
                      <a:pt x="1890" y="79"/>
                    </a:lnTo>
                    <a:lnTo>
                      <a:pt x="1880" y="79"/>
                    </a:lnTo>
                    <a:lnTo>
                      <a:pt x="1862" y="77"/>
                    </a:lnTo>
                    <a:lnTo>
                      <a:pt x="1856" y="76"/>
                    </a:lnTo>
                    <a:lnTo>
                      <a:pt x="1859" y="76"/>
                    </a:lnTo>
                    <a:lnTo>
                      <a:pt x="1841" y="73"/>
                    </a:lnTo>
                    <a:lnTo>
                      <a:pt x="1834" y="72"/>
                    </a:lnTo>
                    <a:lnTo>
                      <a:pt x="1836" y="72"/>
                    </a:lnTo>
                    <a:lnTo>
                      <a:pt x="1836" y="72"/>
                    </a:lnTo>
                    <a:lnTo>
                      <a:pt x="1831" y="71"/>
                    </a:lnTo>
                    <a:lnTo>
                      <a:pt x="1820" y="72"/>
                    </a:lnTo>
                    <a:lnTo>
                      <a:pt x="1807" y="72"/>
                    </a:lnTo>
                    <a:lnTo>
                      <a:pt x="1792" y="72"/>
                    </a:lnTo>
                    <a:lnTo>
                      <a:pt x="1780" y="72"/>
                    </a:lnTo>
                    <a:lnTo>
                      <a:pt x="1770" y="72"/>
                    </a:lnTo>
                    <a:lnTo>
                      <a:pt x="1757" y="72"/>
                    </a:lnTo>
                    <a:lnTo>
                      <a:pt x="1742" y="71"/>
                    </a:lnTo>
                    <a:lnTo>
                      <a:pt x="1735" y="70"/>
                    </a:lnTo>
                    <a:lnTo>
                      <a:pt x="1739" y="71"/>
                    </a:lnTo>
                    <a:lnTo>
                      <a:pt x="1744" y="71"/>
                    </a:lnTo>
                    <a:lnTo>
                      <a:pt x="1746" y="71"/>
                    </a:lnTo>
                    <a:lnTo>
                      <a:pt x="1748" y="71"/>
                    </a:lnTo>
                    <a:lnTo>
                      <a:pt x="1750" y="70"/>
                    </a:lnTo>
                    <a:lnTo>
                      <a:pt x="1750" y="70"/>
                    </a:lnTo>
                    <a:lnTo>
                      <a:pt x="1739" y="67"/>
                    </a:lnTo>
                    <a:lnTo>
                      <a:pt x="1729" y="65"/>
                    </a:lnTo>
                    <a:lnTo>
                      <a:pt x="1718" y="62"/>
                    </a:lnTo>
                    <a:lnTo>
                      <a:pt x="1705" y="61"/>
                    </a:lnTo>
                    <a:lnTo>
                      <a:pt x="1688" y="61"/>
                    </a:lnTo>
                    <a:lnTo>
                      <a:pt x="1707" y="62"/>
                    </a:lnTo>
                    <a:lnTo>
                      <a:pt x="1662" y="66"/>
                    </a:lnTo>
                    <a:lnTo>
                      <a:pt x="1658" y="65"/>
                    </a:lnTo>
                    <a:lnTo>
                      <a:pt x="1660" y="64"/>
                    </a:lnTo>
                    <a:lnTo>
                      <a:pt x="1666" y="64"/>
                    </a:lnTo>
                    <a:lnTo>
                      <a:pt x="1672" y="64"/>
                    </a:lnTo>
                    <a:lnTo>
                      <a:pt x="1680" y="64"/>
                    </a:lnTo>
                    <a:lnTo>
                      <a:pt x="1686" y="62"/>
                    </a:lnTo>
                    <a:lnTo>
                      <a:pt x="1691" y="62"/>
                    </a:lnTo>
                    <a:lnTo>
                      <a:pt x="1671" y="61"/>
                    </a:lnTo>
                    <a:lnTo>
                      <a:pt x="1652" y="59"/>
                    </a:lnTo>
                    <a:lnTo>
                      <a:pt x="1637" y="56"/>
                    </a:lnTo>
                    <a:lnTo>
                      <a:pt x="1623" y="55"/>
                    </a:lnTo>
                    <a:lnTo>
                      <a:pt x="1612" y="56"/>
                    </a:lnTo>
                    <a:lnTo>
                      <a:pt x="1610" y="54"/>
                    </a:lnTo>
                    <a:lnTo>
                      <a:pt x="1606" y="50"/>
                    </a:lnTo>
                    <a:lnTo>
                      <a:pt x="1598" y="47"/>
                    </a:lnTo>
                    <a:lnTo>
                      <a:pt x="1584" y="45"/>
                    </a:lnTo>
                    <a:lnTo>
                      <a:pt x="1587" y="47"/>
                    </a:lnTo>
                    <a:lnTo>
                      <a:pt x="1589" y="48"/>
                    </a:lnTo>
                    <a:lnTo>
                      <a:pt x="1589" y="48"/>
                    </a:lnTo>
                    <a:lnTo>
                      <a:pt x="1588" y="48"/>
                    </a:lnTo>
                    <a:lnTo>
                      <a:pt x="1587" y="49"/>
                    </a:lnTo>
                    <a:lnTo>
                      <a:pt x="1585" y="49"/>
                    </a:lnTo>
                    <a:lnTo>
                      <a:pt x="1583" y="49"/>
                    </a:lnTo>
                    <a:lnTo>
                      <a:pt x="1582" y="49"/>
                    </a:lnTo>
                    <a:lnTo>
                      <a:pt x="1581" y="50"/>
                    </a:lnTo>
                    <a:lnTo>
                      <a:pt x="1581" y="50"/>
                    </a:lnTo>
                    <a:lnTo>
                      <a:pt x="1581" y="51"/>
                    </a:lnTo>
                    <a:lnTo>
                      <a:pt x="1583" y="53"/>
                    </a:lnTo>
                    <a:lnTo>
                      <a:pt x="1576" y="53"/>
                    </a:lnTo>
                    <a:lnTo>
                      <a:pt x="1568" y="51"/>
                    </a:lnTo>
                    <a:lnTo>
                      <a:pt x="1561" y="51"/>
                    </a:lnTo>
                    <a:lnTo>
                      <a:pt x="1557" y="51"/>
                    </a:lnTo>
                    <a:lnTo>
                      <a:pt x="1559" y="50"/>
                    </a:lnTo>
                    <a:lnTo>
                      <a:pt x="1542" y="48"/>
                    </a:lnTo>
                    <a:lnTo>
                      <a:pt x="1528" y="48"/>
                    </a:lnTo>
                    <a:lnTo>
                      <a:pt x="1517" y="48"/>
                    </a:lnTo>
                    <a:lnTo>
                      <a:pt x="1508" y="50"/>
                    </a:lnTo>
                    <a:lnTo>
                      <a:pt x="1499" y="51"/>
                    </a:lnTo>
                    <a:lnTo>
                      <a:pt x="1492" y="53"/>
                    </a:lnTo>
                    <a:lnTo>
                      <a:pt x="1466" y="53"/>
                    </a:lnTo>
                    <a:lnTo>
                      <a:pt x="1445" y="51"/>
                    </a:lnTo>
                    <a:lnTo>
                      <a:pt x="1426" y="50"/>
                    </a:lnTo>
                    <a:lnTo>
                      <a:pt x="1408" y="49"/>
                    </a:lnTo>
                    <a:lnTo>
                      <a:pt x="1386" y="49"/>
                    </a:lnTo>
                    <a:lnTo>
                      <a:pt x="1382" y="45"/>
                    </a:lnTo>
                    <a:lnTo>
                      <a:pt x="1372" y="42"/>
                    </a:lnTo>
                    <a:lnTo>
                      <a:pt x="1359" y="39"/>
                    </a:lnTo>
                    <a:lnTo>
                      <a:pt x="1353" y="41"/>
                    </a:lnTo>
                    <a:lnTo>
                      <a:pt x="1342" y="42"/>
                    </a:lnTo>
                    <a:lnTo>
                      <a:pt x="1330" y="43"/>
                    </a:lnTo>
                    <a:lnTo>
                      <a:pt x="1320" y="45"/>
                    </a:lnTo>
                    <a:lnTo>
                      <a:pt x="1315" y="47"/>
                    </a:lnTo>
                    <a:lnTo>
                      <a:pt x="1327" y="48"/>
                    </a:lnTo>
                    <a:lnTo>
                      <a:pt x="1336" y="47"/>
                    </a:lnTo>
                    <a:lnTo>
                      <a:pt x="1341" y="45"/>
                    </a:lnTo>
                    <a:lnTo>
                      <a:pt x="1346" y="44"/>
                    </a:lnTo>
                    <a:lnTo>
                      <a:pt x="1353" y="43"/>
                    </a:lnTo>
                    <a:lnTo>
                      <a:pt x="1357" y="45"/>
                    </a:lnTo>
                    <a:lnTo>
                      <a:pt x="1359" y="45"/>
                    </a:lnTo>
                    <a:lnTo>
                      <a:pt x="1360" y="47"/>
                    </a:lnTo>
                    <a:lnTo>
                      <a:pt x="1360" y="48"/>
                    </a:lnTo>
                    <a:lnTo>
                      <a:pt x="1362" y="48"/>
                    </a:lnTo>
                    <a:lnTo>
                      <a:pt x="1362" y="48"/>
                    </a:lnTo>
                    <a:lnTo>
                      <a:pt x="1363" y="49"/>
                    </a:lnTo>
                    <a:lnTo>
                      <a:pt x="1365" y="49"/>
                    </a:lnTo>
                    <a:lnTo>
                      <a:pt x="1368" y="50"/>
                    </a:lnTo>
                    <a:lnTo>
                      <a:pt x="1372" y="51"/>
                    </a:lnTo>
                    <a:lnTo>
                      <a:pt x="1363" y="50"/>
                    </a:lnTo>
                    <a:lnTo>
                      <a:pt x="1348" y="50"/>
                    </a:lnTo>
                    <a:lnTo>
                      <a:pt x="1331" y="50"/>
                    </a:lnTo>
                    <a:lnTo>
                      <a:pt x="1315" y="50"/>
                    </a:lnTo>
                    <a:lnTo>
                      <a:pt x="1301" y="49"/>
                    </a:lnTo>
                    <a:lnTo>
                      <a:pt x="1290" y="48"/>
                    </a:lnTo>
                    <a:lnTo>
                      <a:pt x="1296" y="47"/>
                    </a:lnTo>
                    <a:lnTo>
                      <a:pt x="1284" y="45"/>
                    </a:lnTo>
                    <a:lnTo>
                      <a:pt x="1274" y="43"/>
                    </a:lnTo>
                    <a:lnTo>
                      <a:pt x="1264" y="41"/>
                    </a:lnTo>
                    <a:lnTo>
                      <a:pt x="1254" y="38"/>
                    </a:lnTo>
                    <a:lnTo>
                      <a:pt x="1240" y="38"/>
                    </a:lnTo>
                    <a:lnTo>
                      <a:pt x="1222" y="41"/>
                    </a:lnTo>
                    <a:lnTo>
                      <a:pt x="1201" y="43"/>
                    </a:lnTo>
                    <a:lnTo>
                      <a:pt x="1202" y="42"/>
                    </a:lnTo>
                    <a:lnTo>
                      <a:pt x="1202" y="42"/>
                    </a:lnTo>
                    <a:lnTo>
                      <a:pt x="1189" y="41"/>
                    </a:lnTo>
                    <a:lnTo>
                      <a:pt x="1179" y="41"/>
                    </a:lnTo>
                    <a:lnTo>
                      <a:pt x="1173" y="39"/>
                    </a:lnTo>
                    <a:lnTo>
                      <a:pt x="1166" y="39"/>
                    </a:lnTo>
                    <a:lnTo>
                      <a:pt x="1156" y="39"/>
                    </a:lnTo>
                    <a:lnTo>
                      <a:pt x="1140" y="41"/>
                    </a:lnTo>
                    <a:lnTo>
                      <a:pt x="1141" y="41"/>
                    </a:lnTo>
                    <a:lnTo>
                      <a:pt x="1143" y="39"/>
                    </a:lnTo>
                    <a:lnTo>
                      <a:pt x="1143" y="39"/>
                    </a:lnTo>
                    <a:lnTo>
                      <a:pt x="1144" y="39"/>
                    </a:lnTo>
                    <a:lnTo>
                      <a:pt x="1123" y="39"/>
                    </a:lnTo>
                    <a:lnTo>
                      <a:pt x="1104" y="42"/>
                    </a:lnTo>
                    <a:lnTo>
                      <a:pt x="1085" y="44"/>
                    </a:lnTo>
                    <a:lnTo>
                      <a:pt x="1083" y="43"/>
                    </a:lnTo>
                    <a:lnTo>
                      <a:pt x="1082" y="42"/>
                    </a:lnTo>
                    <a:lnTo>
                      <a:pt x="1083" y="41"/>
                    </a:lnTo>
                    <a:lnTo>
                      <a:pt x="1084" y="41"/>
                    </a:lnTo>
                    <a:lnTo>
                      <a:pt x="1087" y="39"/>
                    </a:lnTo>
                    <a:lnTo>
                      <a:pt x="1089" y="39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66" y="38"/>
                    </a:lnTo>
                    <a:lnTo>
                      <a:pt x="1038" y="42"/>
                    </a:lnTo>
                    <a:lnTo>
                      <a:pt x="1014" y="45"/>
                    </a:lnTo>
                    <a:lnTo>
                      <a:pt x="993" y="49"/>
                    </a:lnTo>
                    <a:lnTo>
                      <a:pt x="969" y="48"/>
                    </a:lnTo>
                    <a:lnTo>
                      <a:pt x="979" y="47"/>
                    </a:lnTo>
                    <a:lnTo>
                      <a:pt x="989" y="44"/>
                    </a:lnTo>
                    <a:lnTo>
                      <a:pt x="995" y="42"/>
                    </a:lnTo>
                    <a:lnTo>
                      <a:pt x="997" y="41"/>
                    </a:lnTo>
                    <a:lnTo>
                      <a:pt x="989" y="42"/>
                    </a:lnTo>
                    <a:lnTo>
                      <a:pt x="983" y="42"/>
                    </a:lnTo>
                    <a:lnTo>
                      <a:pt x="977" y="43"/>
                    </a:lnTo>
                    <a:lnTo>
                      <a:pt x="967" y="43"/>
                    </a:lnTo>
                    <a:lnTo>
                      <a:pt x="975" y="39"/>
                    </a:lnTo>
                    <a:lnTo>
                      <a:pt x="987" y="36"/>
                    </a:lnTo>
                    <a:lnTo>
                      <a:pt x="975" y="36"/>
                    </a:lnTo>
                    <a:lnTo>
                      <a:pt x="969" y="36"/>
                    </a:lnTo>
                    <a:lnTo>
                      <a:pt x="965" y="37"/>
                    </a:lnTo>
                    <a:lnTo>
                      <a:pt x="964" y="38"/>
                    </a:lnTo>
                    <a:lnTo>
                      <a:pt x="964" y="39"/>
                    </a:lnTo>
                    <a:lnTo>
                      <a:pt x="962" y="39"/>
                    </a:lnTo>
                    <a:lnTo>
                      <a:pt x="959" y="39"/>
                    </a:lnTo>
                    <a:lnTo>
                      <a:pt x="950" y="38"/>
                    </a:lnTo>
                    <a:lnTo>
                      <a:pt x="941" y="39"/>
                    </a:lnTo>
                    <a:lnTo>
                      <a:pt x="933" y="42"/>
                    </a:lnTo>
                    <a:lnTo>
                      <a:pt x="931" y="44"/>
                    </a:lnTo>
                    <a:lnTo>
                      <a:pt x="908" y="43"/>
                    </a:lnTo>
                    <a:lnTo>
                      <a:pt x="904" y="44"/>
                    </a:lnTo>
                    <a:lnTo>
                      <a:pt x="896" y="45"/>
                    </a:lnTo>
                    <a:lnTo>
                      <a:pt x="885" y="47"/>
                    </a:lnTo>
                    <a:lnTo>
                      <a:pt x="872" y="48"/>
                    </a:lnTo>
                    <a:lnTo>
                      <a:pt x="860" y="49"/>
                    </a:lnTo>
                    <a:lnTo>
                      <a:pt x="863" y="50"/>
                    </a:lnTo>
                    <a:lnTo>
                      <a:pt x="868" y="50"/>
                    </a:lnTo>
                    <a:lnTo>
                      <a:pt x="876" y="51"/>
                    </a:lnTo>
                    <a:lnTo>
                      <a:pt x="882" y="50"/>
                    </a:lnTo>
                    <a:lnTo>
                      <a:pt x="878" y="53"/>
                    </a:lnTo>
                    <a:lnTo>
                      <a:pt x="870" y="54"/>
                    </a:lnTo>
                    <a:lnTo>
                      <a:pt x="860" y="55"/>
                    </a:lnTo>
                    <a:lnTo>
                      <a:pt x="849" y="56"/>
                    </a:lnTo>
                    <a:lnTo>
                      <a:pt x="846" y="54"/>
                    </a:lnTo>
                    <a:lnTo>
                      <a:pt x="838" y="54"/>
                    </a:lnTo>
                    <a:lnTo>
                      <a:pt x="827" y="54"/>
                    </a:lnTo>
                    <a:lnTo>
                      <a:pt x="815" y="55"/>
                    </a:lnTo>
                    <a:lnTo>
                      <a:pt x="804" y="56"/>
                    </a:lnTo>
                    <a:lnTo>
                      <a:pt x="793" y="56"/>
                    </a:lnTo>
                    <a:lnTo>
                      <a:pt x="786" y="56"/>
                    </a:lnTo>
                    <a:lnTo>
                      <a:pt x="782" y="55"/>
                    </a:lnTo>
                    <a:lnTo>
                      <a:pt x="784" y="53"/>
                    </a:lnTo>
                    <a:lnTo>
                      <a:pt x="756" y="56"/>
                    </a:lnTo>
                    <a:lnTo>
                      <a:pt x="724" y="60"/>
                    </a:lnTo>
                    <a:lnTo>
                      <a:pt x="694" y="64"/>
                    </a:lnTo>
                    <a:lnTo>
                      <a:pt x="664" y="67"/>
                    </a:lnTo>
                    <a:lnTo>
                      <a:pt x="638" y="71"/>
                    </a:lnTo>
                    <a:lnTo>
                      <a:pt x="617" y="75"/>
                    </a:lnTo>
                    <a:lnTo>
                      <a:pt x="610" y="73"/>
                    </a:lnTo>
                    <a:lnTo>
                      <a:pt x="602" y="75"/>
                    </a:lnTo>
                    <a:lnTo>
                      <a:pt x="596" y="75"/>
                    </a:lnTo>
                    <a:lnTo>
                      <a:pt x="591" y="73"/>
                    </a:lnTo>
                    <a:lnTo>
                      <a:pt x="590" y="73"/>
                    </a:lnTo>
                    <a:lnTo>
                      <a:pt x="595" y="71"/>
                    </a:lnTo>
                    <a:lnTo>
                      <a:pt x="571" y="75"/>
                    </a:lnTo>
                    <a:lnTo>
                      <a:pt x="550" y="78"/>
                    </a:lnTo>
                    <a:lnTo>
                      <a:pt x="530" y="83"/>
                    </a:lnTo>
                    <a:lnTo>
                      <a:pt x="510" y="87"/>
                    </a:lnTo>
                    <a:lnTo>
                      <a:pt x="485" y="89"/>
                    </a:lnTo>
                    <a:lnTo>
                      <a:pt x="485" y="89"/>
                    </a:lnTo>
                    <a:lnTo>
                      <a:pt x="487" y="89"/>
                    </a:lnTo>
                    <a:lnTo>
                      <a:pt x="489" y="88"/>
                    </a:lnTo>
                    <a:lnTo>
                      <a:pt x="492" y="88"/>
                    </a:lnTo>
                    <a:lnTo>
                      <a:pt x="495" y="87"/>
                    </a:lnTo>
                    <a:lnTo>
                      <a:pt x="499" y="87"/>
                    </a:lnTo>
                    <a:lnTo>
                      <a:pt x="501" y="85"/>
                    </a:lnTo>
                    <a:lnTo>
                      <a:pt x="503" y="85"/>
                    </a:lnTo>
                    <a:lnTo>
                      <a:pt x="504" y="84"/>
                    </a:lnTo>
                    <a:lnTo>
                      <a:pt x="487" y="88"/>
                    </a:lnTo>
                    <a:lnTo>
                      <a:pt x="470" y="89"/>
                    </a:lnTo>
                    <a:lnTo>
                      <a:pt x="451" y="90"/>
                    </a:lnTo>
                    <a:lnTo>
                      <a:pt x="432" y="93"/>
                    </a:lnTo>
                    <a:lnTo>
                      <a:pt x="408" y="96"/>
                    </a:lnTo>
                    <a:lnTo>
                      <a:pt x="412" y="95"/>
                    </a:lnTo>
                    <a:lnTo>
                      <a:pt x="415" y="94"/>
                    </a:lnTo>
                    <a:lnTo>
                      <a:pt x="416" y="94"/>
                    </a:lnTo>
                    <a:lnTo>
                      <a:pt x="417" y="93"/>
                    </a:lnTo>
                    <a:lnTo>
                      <a:pt x="415" y="94"/>
                    </a:lnTo>
                    <a:lnTo>
                      <a:pt x="408" y="96"/>
                    </a:lnTo>
                    <a:lnTo>
                      <a:pt x="398" y="98"/>
                    </a:lnTo>
                    <a:lnTo>
                      <a:pt x="388" y="100"/>
                    </a:lnTo>
                    <a:lnTo>
                      <a:pt x="387" y="100"/>
                    </a:lnTo>
                    <a:lnTo>
                      <a:pt x="387" y="100"/>
                    </a:lnTo>
                    <a:lnTo>
                      <a:pt x="388" y="100"/>
                    </a:lnTo>
                    <a:lnTo>
                      <a:pt x="391" y="99"/>
                    </a:lnTo>
                    <a:lnTo>
                      <a:pt x="392" y="99"/>
                    </a:lnTo>
                    <a:lnTo>
                      <a:pt x="393" y="99"/>
                    </a:lnTo>
                    <a:lnTo>
                      <a:pt x="394" y="98"/>
                    </a:lnTo>
                    <a:lnTo>
                      <a:pt x="393" y="98"/>
                    </a:lnTo>
                    <a:lnTo>
                      <a:pt x="344" y="105"/>
                    </a:lnTo>
                    <a:lnTo>
                      <a:pt x="299" y="113"/>
                    </a:lnTo>
                    <a:lnTo>
                      <a:pt x="254" y="123"/>
                    </a:lnTo>
                    <a:lnTo>
                      <a:pt x="209" y="134"/>
                    </a:lnTo>
                    <a:lnTo>
                      <a:pt x="161" y="144"/>
                    </a:lnTo>
                    <a:lnTo>
                      <a:pt x="176" y="140"/>
                    </a:lnTo>
                    <a:lnTo>
                      <a:pt x="186" y="137"/>
                    </a:lnTo>
                    <a:lnTo>
                      <a:pt x="191" y="133"/>
                    </a:lnTo>
                    <a:lnTo>
                      <a:pt x="193" y="130"/>
                    </a:lnTo>
                    <a:lnTo>
                      <a:pt x="169" y="135"/>
                    </a:lnTo>
                    <a:lnTo>
                      <a:pt x="158" y="139"/>
                    </a:lnTo>
                    <a:lnTo>
                      <a:pt x="144" y="144"/>
                    </a:lnTo>
                    <a:lnTo>
                      <a:pt x="129" y="147"/>
                    </a:lnTo>
                    <a:lnTo>
                      <a:pt x="128" y="147"/>
                    </a:lnTo>
                    <a:lnTo>
                      <a:pt x="127" y="147"/>
                    </a:lnTo>
                    <a:lnTo>
                      <a:pt x="125" y="147"/>
                    </a:lnTo>
                    <a:lnTo>
                      <a:pt x="124" y="147"/>
                    </a:lnTo>
                    <a:lnTo>
                      <a:pt x="124" y="146"/>
                    </a:lnTo>
                    <a:lnTo>
                      <a:pt x="124" y="146"/>
                    </a:lnTo>
                    <a:lnTo>
                      <a:pt x="127" y="145"/>
                    </a:lnTo>
                    <a:lnTo>
                      <a:pt x="105" y="149"/>
                    </a:lnTo>
                    <a:lnTo>
                      <a:pt x="85" y="154"/>
                    </a:lnTo>
                    <a:lnTo>
                      <a:pt x="67" y="161"/>
                    </a:lnTo>
                    <a:lnTo>
                      <a:pt x="47" y="167"/>
                    </a:lnTo>
                    <a:lnTo>
                      <a:pt x="26" y="174"/>
                    </a:lnTo>
                    <a:lnTo>
                      <a:pt x="0" y="180"/>
                    </a:lnTo>
                    <a:lnTo>
                      <a:pt x="66" y="155"/>
                    </a:lnTo>
                    <a:lnTo>
                      <a:pt x="49" y="156"/>
                    </a:lnTo>
                    <a:lnTo>
                      <a:pt x="78" y="145"/>
                    </a:lnTo>
                    <a:lnTo>
                      <a:pt x="64" y="147"/>
                    </a:lnTo>
                    <a:lnTo>
                      <a:pt x="54" y="150"/>
                    </a:lnTo>
                    <a:lnTo>
                      <a:pt x="46" y="152"/>
                    </a:lnTo>
                    <a:lnTo>
                      <a:pt x="41" y="152"/>
                    </a:lnTo>
                    <a:lnTo>
                      <a:pt x="45" y="151"/>
                    </a:lnTo>
                    <a:lnTo>
                      <a:pt x="47" y="150"/>
                    </a:lnTo>
                    <a:lnTo>
                      <a:pt x="51" y="149"/>
                    </a:lnTo>
                    <a:lnTo>
                      <a:pt x="54" y="149"/>
                    </a:lnTo>
                    <a:lnTo>
                      <a:pt x="55" y="147"/>
                    </a:lnTo>
                    <a:lnTo>
                      <a:pt x="44" y="149"/>
                    </a:lnTo>
                    <a:lnTo>
                      <a:pt x="37" y="151"/>
                    </a:lnTo>
                    <a:lnTo>
                      <a:pt x="32" y="154"/>
                    </a:lnTo>
                    <a:lnTo>
                      <a:pt x="23" y="156"/>
                    </a:lnTo>
                    <a:lnTo>
                      <a:pt x="46" y="147"/>
                    </a:lnTo>
                    <a:lnTo>
                      <a:pt x="74" y="139"/>
                    </a:lnTo>
                    <a:lnTo>
                      <a:pt x="105" y="130"/>
                    </a:lnTo>
                    <a:lnTo>
                      <a:pt x="134" y="123"/>
                    </a:lnTo>
                    <a:lnTo>
                      <a:pt x="159" y="118"/>
                    </a:lnTo>
                    <a:lnTo>
                      <a:pt x="161" y="117"/>
                    </a:lnTo>
                    <a:lnTo>
                      <a:pt x="161" y="117"/>
                    </a:lnTo>
                    <a:lnTo>
                      <a:pt x="161" y="118"/>
                    </a:lnTo>
                    <a:lnTo>
                      <a:pt x="159" y="118"/>
                    </a:lnTo>
                    <a:lnTo>
                      <a:pt x="157" y="120"/>
                    </a:lnTo>
                    <a:lnTo>
                      <a:pt x="156" y="121"/>
                    </a:lnTo>
                    <a:lnTo>
                      <a:pt x="155" y="121"/>
                    </a:lnTo>
                    <a:lnTo>
                      <a:pt x="153" y="122"/>
                    </a:lnTo>
                    <a:lnTo>
                      <a:pt x="167" y="120"/>
                    </a:lnTo>
                    <a:lnTo>
                      <a:pt x="180" y="117"/>
                    </a:lnTo>
                    <a:lnTo>
                      <a:pt x="196" y="113"/>
                    </a:lnTo>
                    <a:lnTo>
                      <a:pt x="198" y="112"/>
                    </a:lnTo>
                    <a:lnTo>
                      <a:pt x="200" y="112"/>
                    </a:lnTo>
                    <a:lnTo>
                      <a:pt x="200" y="111"/>
                    </a:lnTo>
                    <a:lnTo>
                      <a:pt x="198" y="111"/>
                    </a:lnTo>
                    <a:lnTo>
                      <a:pt x="196" y="112"/>
                    </a:lnTo>
                    <a:lnTo>
                      <a:pt x="193" y="112"/>
                    </a:lnTo>
                    <a:lnTo>
                      <a:pt x="190" y="112"/>
                    </a:lnTo>
                    <a:lnTo>
                      <a:pt x="187" y="113"/>
                    </a:lnTo>
                    <a:lnTo>
                      <a:pt x="184" y="113"/>
                    </a:lnTo>
                    <a:lnTo>
                      <a:pt x="180" y="115"/>
                    </a:lnTo>
                    <a:lnTo>
                      <a:pt x="178" y="115"/>
                    </a:lnTo>
                    <a:lnTo>
                      <a:pt x="179" y="113"/>
                    </a:lnTo>
                    <a:lnTo>
                      <a:pt x="181" y="112"/>
                    </a:lnTo>
                    <a:lnTo>
                      <a:pt x="184" y="111"/>
                    </a:lnTo>
                    <a:lnTo>
                      <a:pt x="187" y="110"/>
                    </a:lnTo>
                    <a:lnTo>
                      <a:pt x="193" y="109"/>
                    </a:lnTo>
                    <a:lnTo>
                      <a:pt x="197" y="110"/>
                    </a:lnTo>
                    <a:lnTo>
                      <a:pt x="207" y="109"/>
                    </a:lnTo>
                    <a:lnTo>
                      <a:pt x="218" y="106"/>
                    </a:lnTo>
                    <a:lnTo>
                      <a:pt x="231" y="105"/>
                    </a:lnTo>
                    <a:lnTo>
                      <a:pt x="245" y="103"/>
                    </a:lnTo>
                    <a:lnTo>
                      <a:pt x="256" y="101"/>
                    </a:lnTo>
                    <a:lnTo>
                      <a:pt x="264" y="101"/>
                    </a:lnTo>
                    <a:lnTo>
                      <a:pt x="277" y="99"/>
                    </a:lnTo>
                    <a:lnTo>
                      <a:pt x="285" y="96"/>
                    </a:lnTo>
                    <a:lnTo>
                      <a:pt x="287" y="95"/>
                    </a:lnTo>
                    <a:lnTo>
                      <a:pt x="287" y="94"/>
                    </a:lnTo>
                    <a:lnTo>
                      <a:pt x="286" y="93"/>
                    </a:lnTo>
                    <a:lnTo>
                      <a:pt x="285" y="92"/>
                    </a:lnTo>
                    <a:lnTo>
                      <a:pt x="285" y="92"/>
                    </a:lnTo>
                    <a:lnTo>
                      <a:pt x="288" y="90"/>
                    </a:lnTo>
                    <a:lnTo>
                      <a:pt x="294" y="89"/>
                    </a:lnTo>
                    <a:lnTo>
                      <a:pt x="308" y="87"/>
                    </a:lnTo>
                    <a:lnTo>
                      <a:pt x="325" y="88"/>
                    </a:lnTo>
                    <a:lnTo>
                      <a:pt x="358" y="79"/>
                    </a:lnTo>
                    <a:lnTo>
                      <a:pt x="394" y="72"/>
                    </a:lnTo>
                    <a:lnTo>
                      <a:pt x="431" y="67"/>
                    </a:lnTo>
                    <a:lnTo>
                      <a:pt x="423" y="68"/>
                    </a:lnTo>
                    <a:lnTo>
                      <a:pt x="422" y="68"/>
                    </a:lnTo>
                    <a:lnTo>
                      <a:pt x="422" y="70"/>
                    </a:lnTo>
                    <a:lnTo>
                      <a:pt x="423" y="70"/>
                    </a:lnTo>
                    <a:lnTo>
                      <a:pt x="425" y="71"/>
                    </a:lnTo>
                    <a:lnTo>
                      <a:pt x="427" y="71"/>
                    </a:lnTo>
                    <a:lnTo>
                      <a:pt x="430" y="71"/>
                    </a:lnTo>
                    <a:lnTo>
                      <a:pt x="431" y="71"/>
                    </a:lnTo>
                    <a:lnTo>
                      <a:pt x="450" y="68"/>
                    </a:lnTo>
                    <a:lnTo>
                      <a:pt x="468" y="65"/>
                    </a:lnTo>
                    <a:lnTo>
                      <a:pt x="484" y="62"/>
                    </a:lnTo>
                    <a:lnTo>
                      <a:pt x="499" y="62"/>
                    </a:lnTo>
                    <a:lnTo>
                      <a:pt x="524" y="56"/>
                    </a:lnTo>
                    <a:lnTo>
                      <a:pt x="555" y="50"/>
                    </a:lnTo>
                    <a:lnTo>
                      <a:pt x="585" y="44"/>
                    </a:lnTo>
                    <a:lnTo>
                      <a:pt x="614" y="39"/>
                    </a:lnTo>
                    <a:lnTo>
                      <a:pt x="614" y="42"/>
                    </a:lnTo>
                    <a:lnTo>
                      <a:pt x="610" y="44"/>
                    </a:lnTo>
                    <a:lnTo>
                      <a:pt x="600" y="45"/>
                    </a:lnTo>
                    <a:lnTo>
                      <a:pt x="588" y="48"/>
                    </a:lnTo>
                    <a:lnTo>
                      <a:pt x="574" y="50"/>
                    </a:lnTo>
                    <a:lnTo>
                      <a:pt x="563" y="51"/>
                    </a:lnTo>
                    <a:lnTo>
                      <a:pt x="555" y="54"/>
                    </a:lnTo>
                    <a:lnTo>
                      <a:pt x="586" y="50"/>
                    </a:lnTo>
                    <a:lnTo>
                      <a:pt x="571" y="53"/>
                    </a:lnTo>
                    <a:lnTo>
                      <a:pt x="558" y="56"/>
                    </a:lnTo>
                    <a:lnTo>
                      <a:pt x="548" y="60"/>
                    </a:lnTo>
                    <a:lnTo>
                      <a:pt x="566" y="58"/>
                    </a:lnTo>
                    <a:lnTo>
                      <a:pt x="580" y="55"/>
                    </a:lnTo>
                    <a:lnTo>
                      <a:pt x="594" y="51"/>
                    </a:lnTo>
                    <a:lnTo>
                      <a:pt x="611" y="48"/>
                    </a:lnTo>
                    <a:lnTo>
                      <a:pt x="611" y="49"/>
                    </a:lnTo>
                    <a:lnTo>
                      <a:pt x="611" y="49"/>
                    </a:lnTo>
                    <a:lnTo>
                      <a:pt x="612" y="49"/>
                    </a:lnTo>
                    <a:lnTo>
                      <a:pt x="616" y="50"/>
                    </a:lnTo>
                    <a:lnTo>
                      <a:pt x="619" y="49"/>
                    </a:lnTo>
                    <a:lnTo>
                      <a:pt x="625" y="49"/>
                    </a:lnTo>
                    <a:lnTo>
                      <a:pt x="628" y="45"/>
                    </a:lnTo>
                    <a:lnTo>
                      <a:pt x="629" y="45"/>
                    </a:lnTo>
                    <a:lnTo>
                      <a:pt x="630" y="45"/>
                    </a:lnTo>
                    <a:lnTo>
                      <a:pt x="634" y="45"/>
                    </a:lnTo>
                    <a:lnTo>
                      <a:pt x="680" y="38"/>
                    </a:lnTo>
                    <a:lnTo>
                      <a:pt x="674" y="38"/>
                    </a:lnTo>
                    <a:lnTo>
                      <a:pt x="669" y="37"/>
                    </a:lnTo>
                    <a:lnTo>
                      <a:pt x="664" y="36"/>
                    </a:lnTo>
                    <a:lnTo>
                      <a:pt x="657" y="36"/>
                    </a:lnTo>
                    <a:lnTo>
                      <a:pt x="658" y="37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53" y="39"/>
                    </a:lnTo>
                    <a:lnTo>
                      <a:pt x="649" y="39"/>
                    </a:lnTo>
                    <a:lnTo>
                      <a:pt x="645" y="39"/>
                    </a:lnTo>
                    <a:lnTo>
                      <a:pt x="639" y="41"/>
                    </a:lnTo>
                    <a:lnTo>
                      <a:pt x="641" y="39"/>
                    </a:lnTo>
                    <a:lnTo>
                      <a:pt x="642" y="39"/>
                    </a:lnTo>
                    <a:lnTo>
                      <a:pt x="641" y="39"/>
                    </a:lnTo>
                    <a:lnTo>
                      <a:pt x="640" y="38"/>
                    </a:lnTo>
                    <a:lnTo>
                      <a:pt x="638" y="38"/>
                    </a:lnTo>
                    <a:lnTo>
                      <a:pt x="634" y="38"/>
                    </a:lnTo>
                    <a:lnTo>
                      <a:pt x="631" y="38"/>
                    </a:lnTo>
                    <a:lnTo>
                      <a:pt x="629" y="38"/>
                    </a:lnTo>
                    <a:lnTo>
                      <a:pt x="628" y="38"/>
                    </a:lnTo>
                    <a:lnTo>
                      <a:pt x="628" y="38"/>
                    </a:lnTo>
                    <a:lnTo>
                      <a:pt x="646" y="36"/>
                    </a:lnTo>
                    <a:lnTo>
                      <a:pt x="666" y="33"/>
                    </a:lnTo>
                    <a:lnTo>
                      <a:pt x="684" y="32"/>
                    </a:lnTo>
                    <a:lnTo>
                      <a:pt x="698" y="30"/>
                    </a:lnTo>
                    <a:lnTo>
                      <a:pt x="703" y="32"/>
                    </a:lnTo>
                    <a:lnTo>
                      <a:pt x="726" y="31"/>
                    </a:lnTo>
                    <a:lnTo>
                      <a:pt x="750" y="28"/>
                    </a:lnTo>
                    <a:lnTo>
                      <a:pt x="768" y="27"/>
                    </a:lnTo>
                    <a:lnTo>
                      <a:pt x="763" y="30"/>
                    </a:lnTo>
                    <a:lnTo>
                      <a:pt x="791" y="27"/>
                    </a:lnTo>
                    <a:lnTo>
                      <a:pt x="818" y="26"/>
                    </a:lnTo>
                    <a:lnTo>
                      <a:pt x="843" y="26"/>
                    </a:lnTo>
                    <a:lnTo>
                      <a:pt x="870" y="20"/>
                    </a:lnTo>
                    <a:lnTo>
                      <a:pt x="897" y="15"/>
                    </a:lnTo>
                    <a:lnTo>
                      <a:pt x="920" y="10"/>
                    </a:lnTo>
                    <a:lnTo>
                      <a:pt x="927" y="9"/>
                    </a:lnTo>
                    <a:lnTo>
                      <a:pt x="941" y="9"/>
                    </a:lnTo>
                    <a:lnTo>
                      <a:pt x="956" y="9"/>
                    </a:lnTo>
                    <a:lnTo>
                      <a:pt x="973" y="9"/>
                    </a:lnTo>
                    <a:lnTo>
                      <a:pt x="992" y="9"/>
                    </a:lnTo>
                    <a:lnTo>
                      <a:pt x="1009" y="8"/>
                    </a:lnTo>
                    <a:lnTo>
                      <a:pt x="1022" y="5"/>
                    </a:lnTo>
                    <a:lnTo>
                      <a:pt x="1021" y="7"/>
                    </a:lnTo>
                    <a:lnTo>
                      <a:pt x="1016" y="8"/>
                    </a:lnTo>
                    <a:lnTo>
                      <a:pt x="1007" y="9"/>
                    </a:lnTo>
                    <a:lnTo>
                      <a:pt x="1000" y="10"/>
                    </a:lnTo>
                    <a:lnTo>
                      <a:pt x="993" y="11"/>
                    </a:lnTo>
                    <a:lnTo>
                      <a:pt x="1006" y="10"/>
                    </a:lnTo>
                    <a:lnTo>
                      <a:pt x="1017" y="9"/>
                    </a:lnTo>
                    <a:lnTo>
                      <a:pt x="1027" y="8"/>
                    </a:lnTo>
                    <a:lnTo>
                      <a:pt x="1033" y="10"/>
                    </a:lnTo>
                    <a:lnTo>
                      <a:pt x="1026" y="10"/>
                    </a:lnTo>
                    <a:lnTo>
                      <a:pt x="1020" y="10"/>
                    </a:lnTo>
                    <a:lnTo>
                      <a:pt x="1017" y="10"/>
                    </a:lnTo>
                    <a:lnTo>
                      <a:pt x="1015" y="10"/>
                    </a:lnTo>
                    <a:lnTo>
                      <a:pt x="1014" y="10"/>
                    </a:lnTo>
                    <a:lnTo>
                      <a:pt x="1014" y="11"/>
                    </a:lnTo>
                    <a:lnTo>
                      <a:pt x="1015" y="11"/>
                    </a:lnTo>
                    <a:lnTo>
                      <a:pt x="1016" y="11"/>
                    </a:lnTo>
                    <a:lnTo>
                      <a:pt x="1018" y="13"/>
                    </a:lnTo>
                    <a:lnTo>
                      <a:pt x="1020" y="13"/>
                    </a:lnTo>
                    <a:lnTo>
                      <a:pt x="1021" y="14"/>
                    </a:lnTo>
                    <a:lnTo>
                      <a:pt x="1021" y="14"/>
                    </a:lnTo>
                    <a:lnTo>
                      <a:pt x="1021" y="14"/>
                    </a:lnTo>
                    <a:lnTo>
                      <a:pt x="1020" y="15"/>
                    </a:lnTo>
                    <a:lnTo>
                      <a:pt x="1016" y="15"/>
                    </a:lnTo>
                    <a:lnTo>
                      <a:pt x="1035" y="14"/>
                    </a:lnTo>
                    <a:lnTo>
                      <a:pt x="1054" y="13"/>
                    </a:lnTo>
                    <a:lnTo>
                      <a:pt x="1066" y="11"/>
                    </a:lnTo>
                    <a:lnTo>
                      <a:pt x="1057" y="11"/>
                    </a:lnTo>
                    <a:lnTo>
                      <a:pt x="1054" y="10"/>
                    </a:lnTo>
                    <a:lnTo>
                      <a:pt x="1054" y="10"/>
                    </a:lnTo>
                    <a:lnTo>
                      <a:pt x="1056" y="9"/>
                    </a:lnTo>
                    <a:lnTo>
                      <a:pt x="1057" y="8"/>
                    </a:lnTo>
                    <a:lnTo>
                      <a:pt x="1057" y="7"/>
                    </a:lnTo>
                    <a:lnTo>
                      <a:pt x="1054" y="7"/>
                    </a:lnTo>
                    <a:lnTo>
                      <a:pt x="1045" y="8"/>
                    </a:lnTo>
                    <a:lnTo>
                      <a:pt x="1073" y="4"/>
                    </a:lnTo>
                    <a:lnTo>
                      <a:pt x="1104" y="2"/>
                    </a:lnTo>
                    <a:lnTo>
                      <a:pt x="1135" y="2"/>
                    </a:lnTo>
                    <a:lnTo>
                      <a:pt x="1135" y="3"/>
                    </a:lnTo>
                    <a:lnTo>
                      <a:pt x="1136" y="4"/>
                    </a:lnTo>
                    <a:lnTo>
                      <a:pt x="1139" y="4"/>
                    </a:lnTo>
                    <a:lnTo>
                      <a:pt x="1144" y="5"/>
                    </a:lnTo>
                    <a:lnTo>
                      <a:pt x="1150" y="5"/>
                    </a:lnTo>
                    <a:lnTo>
                      <a:pt x="1158" y="2"/>
                    </a:lnTo>
                    <a:lnTo>
                      <a:pt x="1161" y="3"/>
                    </a:lnTo>
                    <a:lnTo>
                      <a:pt x="1161" y="3"/>
                    </a:lnTo>
                    <a:lnTo>
                      <a:pt x="1161" y="3"/>
                    </a:lnTo>
                    <a:lnTo>
                      <a:pt x="1160" y="3"/>
                    </a:lnTo>
                    <a:lnTo>
                      <a:pt x="1158" y="3"/>
                    </a:lnTo>
                    <a:lnTo>
                      <a:pt x="1156" y="4"/>
                    </a:lnTo>
                    <a:lnTo>
                      <a:pt x="1153" y="4"/>
                    </a:lnTo>
                    <a:lnTo>
                      <a:pt x="1151" y="4"/>
                    </a:lnTo>
                    <a:lnTo>
                      <a:pt x="1150" y="5"/>
                    </a:lnTo>
                    <a:lnTo>
                      <a:pt x="1150" y="5"/>
                    </a:lnTo>
                    <a:lnTo>
                      <a:pt x="1150" y="5"/>
                    </a:lnTo>
                    <a:lnTo>
                      <a:pt x="1151" y="7"/>
                    </a:lnTo>
                    <a:lnTo>
                      <a:pt x="1155" y="7"/>
                    </a:lnTo>
                    <a:lnTo>
                      <a:pt x="1160" y="7"/>
                    </a:lnTo>
                    <a:lnTo>
                      <a:pt x="1173" y="5"/>
                    </a:lnTo>
                    <a:lnTo>
                      <a:pt x="1190" y="4"/>
                    </a:lnTo>
                    <a:lnTo>
                      <a:pt x="1207" y="4"/>
                    </a:lnTo>
                    <a:lnTo>
                      <a:pt x="1224" y="5"/>
                    </a:lnTo>
                    <a:lnTo>
                      <a:pt x="1240" y="4"/>
                    </a:lnTo>
                    <a:lnTo>
                      <a:pt x="1252" y="3"/>
                    </a:lnTo>
                    <a:lnTo>
                      <a:pt x="1259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1" name="Freeform 57"/>
              <p:cNvSpPr/>
              <p:nvPr/>
            </p:nvSpPr>
            <p:spPr bwMode="auto">
              <a:xfrm>
                <a:off x="7200901" y="1395413"/>
                <a:ext cx="6350" cy="9525"/>
              </a:xfrm>
              <a:custGeom>
                <a:avLst/>
                <a:gdLst>
                  <a:gd name="T0" fmla="*/ 2 w 10"/>
                  <a:gd name="T1" fmla="*/ 0 h 20"/>
                  <a:gd name="T2" fmla="*/ 2 w 10"/>
                  <a:gd name="T3" fmla="*/ 1 h 20"/>
                  <a:gd name="T4" fmla="*/ 3 w 10"/>
                  <a:gd name="T5" fmla="*/ 3 h 20"/>
                  <a:gd name="T6" fmla="*/ 4 w 10"/>
                  <a:gd name="T7" fmla="*/ 6 h 20"/>
                  <a:gd name="T8" fmla="*/ 5 w 10"/>
                  <a:gd name="T9" fmla="*/ 9 h 20"/>
                  <a:gd name="T10" fmla="*/ 6 w 10"/>
                  <a:gd name="T11" fmla="*/ 13 h 20"/>
                  <a:gd name="T12" fmla="*/ 8 w 10"/>
                  <a:gd name="T13" fmla="*/ 15 h 20"/>
                  <a:gd name="T14" fmla="*/ 9 w 10"/>
                  <a:gd name="T15" fmla="*/ 18 h 20"/>
                  <a:gd name="T16" fmla="*/ 10 w 10"/>
                  <a:gd name="T17" fmla="*/ 20 h 20"/>
                  <a:gd name="T18" fmla="*/ 10 w 10"/>
                  <a:gd name="T19" fmla="*/ 20 h 20"/>
                  <a:gd name="T20" fmla="*/ 10 w 10"/>
                  <a:gd name="T21" fmla="*/ 20 h 20"/>
                  <a:gd name="T22" fmla="*/ 9 w 10"/>
                  <a:gd name="T23" fmla="*/ 20 h 20"/>
                  <a:gd name="T24" fmla="*/ 8 w 10"/>
                  <a:gd name="T25" fmla="*/ 18 h 20"/>
                  <a:gd name="T26" fmla="*/ 6 w 10"/>
                  <a:gd name="T27" fmla="*/ 14 h 20"/>
                  <a:gd name="T28" fmla="*/ 5 w 10"/>
                  <a:gd name="T29" fmla="*/ 12 h 20"/>
                  <a:gd name="T30" fmla="*/ 3 w 10"/>
                  <a:gd name="T31" fmla="*/ 8 h 20"/>
                  <a:gd name="T32" fmla="*/ 2 w 10"/>
                  <a:gd name="T33" fmla="*/ 5 h 20"/>
                  <a:gd name="T34" fmla="*/ 0 w 10"/>
                  <a:gd name="T35" fmla="*/ 2 h 20"/>
                  <a:gd name="T36" fmla="*/ 0 w 10"/>
                  <a:gd name="T37" fmla="*/ 0 h 20"/>
                  <a:gd name="T38" fmla="*/ 2 w 10"/>
                  <a:gd name="T3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0">
                    <a:moveTo>
                      <a:pt x="2" y="0"/>
                    </a:moveTo>
                    <a:lnTo>
                      <a:pt x="2" y="1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6" y="13"/>
                    </a:lnTo>
                    <a:lnTo>
                      <a:pt x="8" y="15"/>
                    </a:lnTo>
                    <a:lnTo>
                      <a:pt x="9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9" y="20"/>
                    </a:lnTo>
                    <a:lnTo>
                      <a:pt x="8" y="18"/>
                    </a:lnTo>
                    <a:lnTo>
                      <a:pt x="6" y="14"/>
                    </a:lnTo>
                    <a:lnTo>
                      <a:pt x="5" y="12"/>
                    </a:lnTo>
                    <a:lnTo>
                      <a:pt x="3" y="8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2" name="Freeform 58"/>
              <p:cNvSpPr/>
              <p:nvPr/>
            </p:nvSpPr>
            <p:spPr bwMode="auto">
              <a:xfrm>
                <a:off x="7202488" y="1400175"/>
                <a:ext cx="3175" cy="9525"/>
              </a:xfrm>
              <a:custGeom>
                <a:avLst/>
                <a:gdLst>
                  <a:gd name="T0" fmla="*/ 0 w 6"/>
                  <a:gd name="T1" fmla="*/ 0 h 20"/>
                  <a:gd name="T2" fmla="*/ 6 w 6"/>
                  <a:gd name="T3" fmla="*/ 20 h 20"/>
                  <a:gd name="T4" fmla="*/ 4 w 6"/>
                  <a:gd name="T5" fmla="*/ 16 h 20"/>
                  <a:gd name="T6" fmla="*/ 3 w 6"/>
                  <a:gd name="T7" fmla="*/ 15 h 20"/>
                  <a:gd name="T8" fmla="*/ 3 w 6"/>
                  <a:gd name="T9" fmla="*/ 14 h 20"/>
                  <a:gd name="T10" fmla="*/ 2 w 6"/>
                  <a:gd name="T11" fmla="*/ 14 h 20"/>
                  <a:gd name="T12" fmla="*/ 2 w 6"/>
                  <a:gd name="T13" fmla="*/ 13 h 20"/>
                  <a:gd name="T14" fmla="*/ 0 w 6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0">
                    <a:moveTo>
                      <a:pt x="0" y="0"/>
                    </a:moveTo>
                    <a:lnTo>
                      <a:pt x="6" y="20"/>
                    </a:lnTo>
                    <a:lnTo>
                      <a:pt x="4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2" y="14"/>
                    </a:lnTo>
                    <a:lnTo>
                      <a:pt x="2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3" name="Freeform 59"/>
              <p:cNvSpPr>
                <a:spLocks noEditPoints="1"/>
              </p:cNvSpPr>
              <p:nvPr/>
            </p:nvSpPr>
            <p:spPr bwMode="auto">
              <a:xfrm>
                <a:off x="7192963" y="1420813"/>
                <a:ext cx="12700" cy="31750"/>
              </a:xfrm>
              <a:custGeom>
                <a:avLst/>
                <a:gdLst>
                  <a:gd name="T0" fmla="*/ 18 w 23"/>
                  <a:gd name="T1" fmla="*/ 32 h 62"/>
                  <a:gd name="T2" fmla="*/ 18 w 23"/>
                  <a:gd name="T3" fmla="*/ 32 h 62"/>
                  <a:gd name="T4" fmla="*/ 18 w 23"/>
                  <a:gd name="T5" fmla="*/ 32 h 62"/>
                  <a:gd name="T6" fmla="*/ 18 w 23"/>
                  <a:gd name="T7" fmla="*/ 32 h 62"/>
                  <a:gd name="T8" fmla="*/ 0 w 23"/>
                  <a:gd name="T9" fmla="*/ 1 h 62"/>
                  <a:gd name="T10" fmla="*/ 3 w 23"/>
                  <a:gd name="T11" fmla="*/ 5 h 62"/>
                  <a:gd name="T12" fmla="*/ 7 w 23"/>
                  <a:gd name="T13" fmla="*/ 14 h 62"/>
                  <a:gd name="T14" fmla="*/ 9 w 23"/>
                  <a:gd name="T15" fmla="*/ 21 h 62"/>
                  <a:gd name="T16" fmla="*/ 12 w 23"/>
                  <a:gd name="T17" fmla="*/ 28 h 62"/>
                  <a:gd name="T18" fmla="*/ 15 w 23"/>
                  <a:gd name="T19" fmla="*/ 33 h 62"/>
                  <a:gd name="T20" fmla="*/ 18 w 23"/>
                  <a:gd name="T21" fmla="*/ 32 h 62"/>
                  <a:gd name="T22" fmla="*/ 19 w 23"/>
                  <a:gd name="T23" fmla="*/ 40 h 62"/>
                  <a:gd name="T24" fmla="*/ 21 w 23"/>
                  <a:gd name="T25" fmla="*/ 53 h 62"/>
                  <a:gd name="T26" fmla="*/ 23 w 23"/>
                  <a:gd name="T27" fmla="*/ 62 h 62"/>
                  <a:gd name="T28" fmla="*/ 17 w 23"/>
                  <a:gd name="T29" fmla="*/ 46 h 62"/>
                  <a:gd name="T30" fmla="*/ 12 w 23"/>
                  <a:gd name="T31" fmla="*/ 33 h 62"/>
                  <a:gd name="T32" fmla="*/ 6 w 23"/>
                  <a:gd name="T33" fmla="*/ 20 h 62"/>
                  <a:gd name="T34" fmla="*/ 0 w 23"/>
                  <a:gd name="T35" fmla="*/ 1 h 62"/>
                  <a:gd name="T36" fmla="*/ 4 w 23"/>
                  <a:gd name="T37" fmla="*/ 0 h 62"/>
                  <a:gd name="T38" fmla="*/ 8 w 23"/>
                  <a:gd name="T39" fmla="*/ 4 h 62"/>
                  <a:gd name="T40" fmla="*/ 12 w 23"/>
                  <a:gd name="T41" fmla="*/ 12 h 62"/>
                  <a:gd name="T42" fmla="*/ 17 w 23"/>
                  <a:gd name="T43" fmla="*/ 26 h 62"/>
                  <a:gd name="T44" fmla="*/ 18 w 23"/>
                  <a:gd name="T45" fmla="*/ 32 h 62"/>
                  <a:gd name="T46" fmla="*/ 13 w 23"/>
                  <a:gd name="T47" fmla="*/ 18 h 62"/>
                  <a:gd name="T48" fmla="*/ 9 w 23"/>
                  <a:gd name="T49" fmla="*/ 9 h 62"/>
                  <a:gd name="T50" fmla="*/ 4 w 23"/>
                  <a:gd name="T5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62">
                    <a:moveTo>
                      <a:pt x="18" y="32"/>
                    </a:moveTo>
                    <a:lnTo>
                      <a:pt x="18" y="32"/>
                    </a:lnTo>
                    <a:lnTo>
                      <a:pt x="18" y="32"/>
                    </a:lnTo>
                    <a:lnTo>
                      <a:pt x="18" y="32"/>
                    </a:lnTo>
                    <a:close/>
                    <a:moveTo>
                      <a:pt x="0" y="1"/>
                    </a:moveTo>
                    <a:lnTo>
                      <a:pt x="3" y="5"/>
                    </a:lnTo>
                    <a:lnTo>
                      <a:pt x="7" y="14"/>
                    </a:lnTo>
                    <a:lnTo>
                      <a:pt x="9" y="21"/>
                    </a:lnTo>
                    <a:lnTo>
                      <a:pt x="12" y="28"/>
                    </a:lnTo>
                    <a:lnTo>
                      <a:pt x="15" y="33"/>
                    </a:lnTo>
                    <a:lnTo>
                      <a:pt x="18" y="32"/>
                    </a:lnTo>
                    <a:lnTo>
                      <a:pt x="19" y="40"/>
                    </a:lnTo>
                    <a:lnTo>
                      <a:pt x="21" y="53"/>
                    </a:lnTo>
                    <a:lnTo>
                      <a:pt x="23" y="62"/>
                    </a:lnTo>
                    <a:lnTo>
                      <a:pt x="17" y="46"/>
                    </a:lnTo>
                    <a:lnTo>
                      <a:pt x="12" y="33"/>
                    </a:lnTo>
                    <a:lnTo>
                      <a:pt x="6" y="20"/>
                    </a:lnTo>
                    <a:lnTo>
                      <a:pt x="0" y="1"/>
                    </a:lnTo>
                    <a:close/>
                    <a:moveTo>
                      <a:pt x="4" y="0"/>
                    </a:moveTo>
                    <a:lnTo>
                      <a:pt x="8" y="4"/>
                    </a:lnTo>
                    <a:lnTo>
                      <a:pt x="12" y="12"/>
                    </a:lnTo>
                    <a:lnTo>
                      <a:pt x="17" y="26"/>
                    </a:lnTo>
                    <a:lnTo>
                      <a:pt x="18" y="32"/>
                    </a:lnTo>
                    <a:lnTo>
                      <a:pt x="13" y="18"/>
                    </a:lnTo>
                    <a:lnTo>
                      <a:pt x="9" y="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4" name="Freeform 60"/>
              <p:cNvSpPr/>
              <p:nvPr/>
            </p:nvSpPr>
            <p:spPr bwMode="auto">
              <a:xfrm>
                <a:off x="7189788" y="1414463"/>
                <a:ext cx="3175" cy="7938"/>
              </a:xfrm>
              <a:custGeom>
                <a:avLst/>
                <a:gdLst>
                  <a:gd name="T0" fmla="*/ 0 w 6"/>
                  <a:gd name="T1" fmla="*/ 0 h 17"/>
                  <a:gd name="T2" fmla="*/ 6 w 6"/>
                  <a:gd name="T3" fmla="*/ 16 h 17"/>
                  <a:gd name="T4" fmla="*/ 6 w 6"/>
                  <a:gd name="T5" fmla="*/ 17 h 17"/>
                  <a:gd name="T6" fmla="*/ 0 w 6"/>
                  <a:gd name="T7" fmla="*/ 3 h 17"/>
                  <a:gd name="T8" fmla="*/ 0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0"/>
                    </a:moveTo>
                    <a:lnTo>
                      <a:pt x="6" y="16"/>
                    </a:lnTo>
                    <a:lnTo>
                      <a:pt x="6" y="1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5" name="Freeform 61"/>
              <p:cNvSpPr/>
              <p:nvPr/>
            </p:nvSpPr>
            <p:spPr bwMode="auto">
              <a:xfrm>
                <a:off x="7132638" y="1212850"/>
                <a:ext cx="4763" cy="7938"/>
              </a:xfrm>
              <a:custGeom>
                <a:avLst/>
                <a:gdLst>
                  <a:gd name="T0" fmla="*/ 0 w 10"/>
                  <a:gd name="T1" fmla="*/ 0 h 15"/>
                  <a:gd name="T2" fmla="*/ 1 w 10"/>
                  <a:gd name="T3" fmla="*/ 2 h 15"/>
                  <a:gd name="T4" fmla="*/ 4 w 10"/>
                  <a:gd name="T5" fmla="*/ 5 h 15"/>
                  <a:gd name="T6" fmla="*/ 6 w 10"/>
                  <a:gd name="T7" fmla="*/ 9 h 15"/>
                  <a:gd name="T8" fmla="*/ 8 w 10"/>
                  <a:gd name="T9" fmla="*/ 11 h 15"/>
                  <a:gd name="T10" fmla="*/ 10 w 10"/>
                  <a:gd name="T11" fmla="*/ 13 h 15"/>
                  <a:gd name="T12" fmla="*/ 10 w 10"/>
                  <a:gd name="T13" fmla="*/ 15 h 15"/>
                  <a:gd name="T14" fmla="*/ 6 w 10"/>
                  <a:gd name="T15" fmla="*/ 10 h 15"/>
                  <a:gd name="T16" fmla="*/ 2 w 10"/>
                  <a:gd name="T17" fmla="*/ 5 h 15"/>
                  <a:gd name="T18" fmla="*/ 0 w 10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5">
                    <a:moveTo>
                      <a:pt x="0" y="0"/>
                    </a:moveTo>
                    <a:lnTo>
                      <a:pt x="1" y="2"/>
                    </a:lnTo>
                    <a:lnTo>
                      <a:pt x="4" y="5"/>
                    </a:lnTo>
                    <a:lnTo>
                      <a:pt x="6" y="9"/>
                    </a:lnTo>
                    <a:lnTo>
                      <a:pt x="8" y="11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6" y="10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6" name="Freeform 62"/>
              <p:cNvSpPr/>
              <p:nvPr/>
            </p:nvSpPr>
            <p:spPr bwMode="auto">
              <a:xfrm>
                <a:off x="6972301" y="1042988"/>
                <a:ext cx="41275" cy="36513"/>
              </a:xfrm>
              <a:custGeom>
                <a:avLst/>
                <a:gdLst>
                  <a:gd name="T0" fmla="*/ 0 w 79"/>
                  <a:gd name="T1" fmla="*/ 0 h 68"/>
                  <a:gd name="T2" fmla="*/ 13 w 79"/>
                  <a:gd name="T3" fmla="*/ 13 h 68"/>
                  <a:gd name="T4" fmla="*/ 26 w 79"/>
                  <a:gd name="T5" fmla="*/ 23 h 68"/>
                  <a:gd name="T6" fmla="*/ 39 w 79"/>
                  <a:gd name="T7" fmla="*/ 32 h 68"/>
                  <a:gd name="T8" fmla="*/ 51 w 79"/>
                  <a:gd name="T9" fmla="*/ 41 h 68"/>
                  <a:gd name="T10" fmla="*/ 64 w 79"/>
                  <a:gd name="T11" fmla="*/ 52 h 68"/>
                  <a:gd name="T12" fmla="*/ 79 w 79"/>
                  <a:gd name="T13" fmla="*/ 68 h 68"/>
                  <a:gd name="T14" fmla="*/ 64 w 79"/>
                  <a:gd name="T15" fmla="*/ 55 h 68"/>
                  <a:gd name="T16" fmla="*/ 51 w 79"/>
                  <a:gd name="T17" fmla="*/ 45 h 68"/>
                  <a:gd name="T18" fmla="*/ 39 w 79"/>
                  <a:gd name="T19" fmla="*/ 35 h 68"/>
                  <a:gd name="T20" fmla="*/ 24 w 79"/>
                  <a:gd name="T21" fmla="*/ 26 h 68"/>
                  <a:gd name="T22" fmla="*/ 10 w 79"/>
                  <a:gd name="T23" fmla="*/ 15 h 68"/>
                  <a:gd name="T24" fmla="*/ 0 w 79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68">
                    <a:moveTo>
                      <a:pt x="0" y="0"/>
                    </a:moveTo>
                    <a:lnTo>
                      <a:pt x="13" y="13"/>
                    </a:lnTo>
                    <a:lnTo>
                      <a:pt x="26" y="23"/>
                    </a:lnTo>
                    <a:lnTo>
                      <a:pt x="39" y="32"/>
                    </a:lnTo>
                    <a:lnTo>
                      <a:pt x="51" y="41"/>
                    </a:lnTo>
                    <a:lnTo>
                      <a:pt x="64" y="52"/>
                    </a:lnTo>
                    <a:lnTo>
                      <a:pt x="79" y="68"/>
                    </a:lnTo>
                    <a:lnTo>
                      <a:pt x="64" y="55"/>
                    </a:lnTo>
                    <a:lnTo>
                      <a:pt x="51" y="45"/>
                    </a:lnTo>
                    <a:lnTo>
                      <a:pt x="39" y="35"/>
                    </a:lnTo>
                    <a:lnTo>
                      <a:pt x="24" y="26"/>
                    </a:lnTo>
                    <a:lnTo>
                      <a:pt x="10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7" name="Freeform 63"/>
              <p:cNvSpPr/>
              <p:nvPr/>
            </p:nvSpPr>
            <p:spPr bwMode="auto">
              <a:xfrm>
                <a:off x="6977063" y="1042988"/>
                <a:ext cx="14288" cy="9525"/>
              </a:xfrm>
              <a:custGeom>
                <a:avLst/>
                <a:gdLst>
                  <a:gd name="T0" fmla="*/ 1 w 28"/>
                  <a:gd name="T1" fmla="*/ 0 h 19"/>
                  <a:gd name="T2" fmla="*/ 4 w 28"/>
                  <a:gd name="T3" fmla="*/ 2 h 19"/>
                  <a:gd name="T4" fmla="*/ 10 w 28"/>
                  <a:gd name="T5" fmla="*/ 6 h 19"/>
                  <a:gd name="T6" fmla="*/ 17 w 28"/>
                  <a:gd name="T7" fmla="*/ 10 h 19"/>
                  <a:gd name="T8" fmla="*/ 20 w 28"/>
                  <a:gd name="T9" fmla="*/ 11 h 19"/>
                  <a:gd name="T10" fmla="*/ 21 w 28"/>
                  <a:gd name="T11" fmla="*/ 10 h 19"/>
                  <a:gd name="T12" fmla="*/ 28 w 28"/>
                  <a:gd name="T13" fmla="*/ 19 h 19"/>
                  <a:gd name="T14" fmla="*/ 20 w 28"/>
                  <a:gd name="T15" fmla="*/ 14 h 19"/>
                  <a:gd name="T16" fmla="*/ 17 w 28"/>
                  <a:gd name="T17" fmla="*/ 12 h 19"/>
                  <a:gd name="T18" fmla="*/ 14 w 28"/>
                  <a:gd name="T19" fmla="*/ 11 h 19"/>
                  <a:gd name="T20" fmla="*/ 12 w 28"/>
                  <a:gd name="T21" fmla="*/ 10 h 19"/>
                  <a:gd name="T22" fmla="*/ 7 w 28"/>
                  <a:gd name="T23" fmla="*/ 6 h 19"/>
                  <a:gd name="T24" fmla="*/ 0 w 28"/>
                  <a:gd name="T25" fmla="*/ 1 h 19"/>
                  <a:gd name="T26" fmla="*/ 1 w 28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19">
                    <a:moveTo>
                      <a:pt x="1" y="0"/>
                    </a:moveTo>
                    <a:lnTo>
                      <a:pt x="4" y="2"/>
                    </a:lnTo>
                    <a:lnTo>
                      <a:pt x="10" y="6"/>
                    </a:lnTo>
                    <a:lnTo>
                      <a:pt x="17" y="10"/>
                    </a:lnTo>
                    <a:lnTo>
                      <a:pt x="20" y="11"/>
                    </a:lnTo>
                    <a:lnTo>
                      <a:pt x="21" y="10"/>
                    </a:lnTo>
                    <a:lnTo>
                      <a:pt x="28" y="19"/>
                    </a:lnTo>
                    <a:lnTo>
                      <a:pt x="20" y="14"/>
                    </a:lnTo>
                    <a:lnTo>
                      <a:pt x="17" y="12"/>
                    </a:lnTo>
                    <a:lnTo>
                      <a:pt x="14" y="11"/>
                    </a:lnTo>
                    <a:lnTo>
                      <a:pt x="12" y="10"/>
                    </a:lnTo>
                    <a:lnTo>
                      <a:pt x="7" y="6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8" name="Freeform 64"/>
              <p:cNvSpPr/>
              <p:nvPr/>
            </p:nvSpPr>
            <p:spPr bwMode="auto">
              <a:xfrm>
                <a:off x="7018338" y="1130300"/>
                <a:ext cx="4763" cy="3175"/>
              </a:xfrm>
              <a:custGeom>
                <a:avLst/>
                <a:gdLst>
                  <a:gd name="T0" fmla="*/ 0 w 8"/>
                  <a:gd name="T1" fmla="*/ 0 h 6"/>
                  <a:gd name="T2" fmla="*/ 8 w 8"/>
                  <a:gd name="T3" fmla="*/ 6 h 6"/>
                  <a:gd name="T4" fmla="*/ 6 w 8"/>
                  <a:gd name="T5" fmla="*/ 6 h 6"/>
                  <a:gd name="T6" fmla="*/ 0 w 8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0" y="0"/>
                    </a:moveTo>
                    <a:lnTo>
                      <a:pt x="8" y="6"/>
                    </a:lnTo>
                    <a:lnTo>
                      <a:pt x="6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9" name="Freeform 65"/>
              <p:cNvSpPr/>
              <p:nvPr/>
            </p:nvSpPr>
            <p:spPr bwMode="auto">
              <a:xfrm>
                <a:off x="6913563" y="989013"/>
                <a:ext cx="7938" cy="6350"/>
              </a:xfrm>
              <a:custGeom>
                <a:avLst/>
                <a:gdLst>
                  <a:gd name="T0" fmla="*/ 0 w 15"/>
                  <a:gd name="T1" fmla="*/ 0 h 12"/>
                  <a:gd name="T2" fmla="*/ 15 w 15"/>
                  <a:gd name="T3" fmla="*/ 12 h 12"/>
                  <a:gd name="T4" fmla="*/ 10 w 15"/>
                  <a:gd name="T5" fmla="*/ 11 h 12"/>
                  <a:gd name="T6" fmla="*/ 0 w 1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2">
                    <a:moveTo>
                      <a:pt x="0" y="0"/>
                    </a:moveTo>
                    <a:lnTo>
                      <a:pt x="15" y="12"/>
                    </a:lnTo>
                    <a:lnTo>
                      <a:pt x="1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0" name="Freeform 66"/>
              <p:cNvSpPr/>
              <p:nvPr/>
            </p:nvSpPr>
            <p:spPr bwMode="auto">
              <a:xfrm>
                <a:off x="7013576" y="1131888"/>
                <a:ext cx="9525" cy="9525"/>
              </a:xfrm>
              <a:custGeom>
                <a:avLst/>
                <a:gdLst>
                  <a:gd name="T0" fmla="*/ 0 w 16"/>
                  <a:gd name="T1" fmla="*/ 0 h 16"/>
                  <a:gd name="T2" fmla="*/ 16 w 16"/>
                  <a:gd name="T3" fmla="*/ 16 h 16"/>
                  <a:gd name="T4" fmla="*/ 10 w 16"/>
                  <a:gd name="T5" fmla="*/ 11 h 16"/>
                  <a:gd name="T6" fmla="*/ 0 w 1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6">
                    <a:moveTo>
                      <a:pt x="0" y="0"/>
                    </a:moveTo>
                    <a:lnTo>
                      <a:pt x="16" y="16"/>
                    </a:lnTo>
                    <a:lnTo>
                      <a:pt x="1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1" name="Freeform 67"/>
              <p:cNvSpPr/>
              <p:nvPr/>
            </p:nvSpPr>
            <p:spPr bwMode="auto">
              <a:xfrm>
                <a:off x="6969126" y="1071563"/>
                <a:ext cx="7938" cy="4763"/>
              </a:xfrm>
              <a:custGeom>
                <a:avLst/>
                <a:gdLst>
                  <a:gd name="T0" fmla="*/ 0 w 13"/>
                  <a:gd name="T1" fmla="*/ 0 h 9"/>
                  <a:gd name="T2" fmla="*/ 2 w 13"/>
                  <a:gd name="T3" fmla="*/ 0 h 9"/>
                  <a:gd name="T4" fmla="*/ 3 w 13"/>
                  <a:gd name="T5" fmla="*/ 1 h 9"/>
                  <a:gd name="T6" fmla="*/ 4 w 13"/>
                  <a:gd name="T7" fmla="*/ 2 h 9"/>
                  <a:gd name="T8" fmla="*/ 6 w 13"/>
                  <a:gd name="T9" fmla="*/ 3 h 9"/>
                  <a:gd name="T10" fmla="*/ 8 w 13"/>
                  <a:gd name="T11" fmla="*/ 6 h 9"/>
                  <a:gd name="T12" fmla="*/ 10 w 13"/>
                  <a:gd name="T13" fmla="*/ 7 h 9"/>
                  <a:gd name="T14" fmla="*/ 11 w 13"/>
                  <a:gd name="T15" fmla="*/ 8 h 9"/>
                  <a:gd name="T16" fmla="*/ 13 w 13"/>
                  <a:gd name="T17" fmla="*/ 9 h 9"/>
                  <a:gd name="T18" fmla="*/ 0 w 13"/>
                  <a:gd name="T19" fmla="*/ 1 h 9"/>
                  <a:gd name="T20" fmla="*/ 0 w 13"/>
                  <a:gd name="T21" fmla="*/ 0 h 9"/>
                  <a:gd name="T22" fmla="*/ 0 w 1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4" y="2"/>
                    </a:lnTo>
                    <a:lnTo>
                      <a:pt x="6" y="3"/>
                    </a:lnTo>
                    <a:lnTo>
                      <a:pt x="8" y="6"/>
                    </a:lnTo>
                    <a:lnTo>
                      <a:pt x="10" y="7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2" name="Freeform 68"/>
              <p:cNvSpPr/>
              <p:nvPr/>
            </p:nvSpPr>
            <p:spPr bwMode="auto">
              <a:xfrm>
                <a:off x="6862763" y="957263"/>
                <a:ext cx="7938" cy="4763"/>
              </a:xfrm>
              <a:custGeom>
                <a:avLst/>
                <a:gdLst>
                  <a:gd name="T0" fmla="*/ 0 w 17"/>
                  <a:gd name="T1" fmla="*/ 0 h 10"/>
                  <a:gd name="T2" fmla="*/ 16 w 17"/>
                  <a:gd name="T3" fmla="*/ 9 h 10"/>
                  <a:gd name="T4" fmla="*/ 17 w 17"/>
                  <a:gd name="T5" fmla="*/ 10 h 10"/>
                  <a:gd name="T6" fmla="*/ 1 w 17"/>
                  <a:gd name="T7" fmla="*/ 2 h 10"/>
                  <a:gd name="T8" fmla="*/ 0 w 17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0" y="0"/>
                    </a:moveTo>
                    <a:lnTo>
                      <a:pt x="16" y="9"/>
                    </a:lnTo>
                    <a:lnTo>
                      <a:pt x="17" y="1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3" name="Freeform 69"/>
              <p:cNvSpPr>
                <a:spLocks noEditPoints="1"/>
              </p:cNvSpPr>
              <p:nvPr/>
            </p:nvSpPr>
            <p:spPr bwMode="auto">
              <a:xfrm>
                <a:off x="6915151" y="1038225"/>
                <a:ext cx="6350" cy="4763"/>
              </a:xfrm>
              <a:custGeom>
                <a:avLst/>
                <a:gdLst>
                  <a:gd name="T0" fmla="*/ 12 w 13"/>
                  <a:gd name="T1" fmla="*/ 6 h 10"/>
                  <a:gd name="T2" fmla="*/ 13 w 13"/>
                  <a:gd name="T3" fmla="*/ 8 h 10"/>
                  <a:gd name="T4" fmla="*/ 13 w 13"/>
                  <a:gd name="T5" fmla="*/ 8 h 10"/>
                  <a:gd name="T6" fmla="*/ 13 w 13"/>
                  <a:gd name="T7" fmla="*/ 8 h 10"/>
                  <a:gd name="T8" fmla="*/ 12 w 13"/>
                  <a:gd name="T9" fmla="*/ 6 h 10"/>
                  <a:gd name="T10" fmla="*/ 0 w 13"/>
                  <a:gd name="T11" fmla="*/ 0 h 10"/>
                  <a:gd name="T12" fmla="*/ 1 w 13"/>
                  <a:gd name="T13" fmla="*/ 0 h 10"/>
                  <a:gd name="T14" fmla="*/ 2 w 13"/>
                  <a:gd name="T15" fmla="*/ 2 h 10"/>
                  <a:gd name="T16" fmla="*/ 3 w 13"/>
                  <a:gd name="T17" fmla="*/ 3 h 10"/>
                  <a:gd name="T18" fmla="*/ 6 w 13"/>
                  <a:gd name="T19" fmla="*/ 4 h 10"/>
                  <a:gd name="T20" fmla="*/ 7 w 13"/>
                  <a:gd name="T21" fmla="*/ 5 h 10"/>
                  <a:gd name="T22" fmla="*/ 9 w 13"/>
                  <a:gd name="T23" fmla="*/ 6 h 10"/>
                  <a:gd name="T24" fmla="*/ 11 w 13"/>
                  <a:gd name="T25" fmla="*/ 8 h 10"/>
                  <a:gd name="T26" fmla="*/ 12 w 13"/>
                  <a:gd name="T27" fmla="*/ 8 h 10"/>
                  <a:gd name="T28" fmla="*/ 13 w 13"/>
                  <a:gd name="T29" fmla="*/ 8 h 10"/>
                  <a:gd name="T30" fmla="*/ 13 w 13"/>
                  <a:gd name="T31" fmla="*/ 8 h 10"/>
                  <a:gd name="T32" fmla="*/ 13 w 13"/>
                  <a:gd name="T33" fmla="*/ 8 h 10"/>
                  <a:gd name="T34" fmla="*/ 13 w 13"/>
                  <a:gd name="T35" fmla="*/ 9 h 10"/>
                  <a:gd name="T36" fmla="*/ 13 w 13"/>
                  <a:gd name="T37" fmla="*/ 10 h 10"/>
                  <a:gd name="T38" fmla="*/ 13 w 13"/>
                  <a:gd name="T39" fmla="*/ 10 h 10"/>
                  <a:gd name="T40" fmla="*/ 13 w 13"/>
                  <a:gd name="T41" fmla="*/ 10 h 10"/>
                  <a:gd name="T42" fmla="*/ 12 w 13"/>
                  <a:gd name="T43" fmla="*/ 10 h 10"/>
                  <a:gd name="T44" fmla="*/ 9 w 13"/>
                  <a:gd name="T45" fmla="*/ 9 h 10"/>
                  <a:gd name="T46" fmla="*/ 7 w 13"/>
                  <a:gd name="T47" fmla="*/ 8 h 10"/>
                  <a:gd name="T48" fmla="*/ 3 w 13"/>
                  <a:gd name="T49" fmla="*/ 4 h 10"/>
                  <a:gd name="T50" fmla="*/ 1 w 13"/>
                  <a:gd name="T51" fmla="*/ 3 h 10"/>
                  <a:gd name="T52" fmla="*/ 0 w 13"/>
                  <a:gd name="T53" fmla="*/ 0 h 10"/>
                  <a:gd name="T54" fmla="*/ 0 w 13"/>
                  <a:gd name="T55" fmla="*/ 0 h 10"/>
                  <a:gd name="T56" fmla="*/ 0 w 13"/>
                  <a:gd name="T5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12" y="6"/>
                    </a:moveTo>
                    <a:lnTo>
                      <a:pt x="13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2" y="6"/>
                    </a:ln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9" y="9"/>
                    </a:lnTo>
                    <a:lnTo>
                      <a:pt x="7" y="8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4" name="Freeform 70"/>
              <p:cNvSpPr/>
              <p:nvPr/>
            </p:nvSpPr>
            <p:spPr bwMode="auto">
              <a:xfrm>
                <a:off x="6837363" y="969963"/>
                <a:ext cx="9525" cy="6350"/>
              </a:xfrm>
              <a:custGeom>
                <a:avLst/>
                <a:gdLst>
                  <a:gd name="T0" fmla="*/ 0 w 17"/>
                  <a:gd name="T1" fmla="*/ 0 h 11"/>
                  <a:gd name="T2" fmla="*/ 3 w 17"/>
                  <a:gd name="T3" fmla="*/ 1 h 11"/>
                  <a:gd name="T4" fmla="*/ 7 w 17"/>
                  <a:gd name="T5" fmla="*/ 3 h 11"/>
                  <a:gd name="T6" fmla="*/ 9 w 17"/>
                  <a:gd name="T7" fmla="*/ 4 h 11"/>
                  <a:gd name="T8" fmla="*/ 13 w 17"/>
                  <a:gd name="T9" fmla="*/ 7 h 11"/>
                  <a:gd name="T10" fmla="*/ 17 w 17"/>
                  <a:gd name="T11" fmla="*/ 11 h 11"/>
                  <a:gd name="T12" fmla="*/ 13 w 17"/>
                  <a:gd name="T13" fmla="*/ 8 h 11"/>
                  <a:gd name="T14" fmla="*/ 9 w 17"/>
                  <a:gd name="T15" fmla="*/ 6 h 11"/>
                  <a:gd name="T16" fmla="*/ 5 w 17"/>
                  <a:gd name="T17" fmla="*/ 2 h 11"/>
                  <a:gd name="T18" fmla="*/ 0 w 17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1">
                    <a:moveTo>
                      <a:pt x="0" y="0"/>
                    </a:moveTo>
                    <a:lnTo>
                      <a:pt x="3" y="1"/>
                    </a:lnTo>
                    <a:lnTo>
                      <a:pt x="7" y="3"/>
                    </a:lnTo>
                    <a:lnTo>
                      <a:pt x="9" y="4"/>
                    </a:lnTo>
                    <a:lnTo>
                      <a:pt x="13" y="7"/>
                    </a:lnTo>
                    <a:lnTo>
                      <a:pt x="17" y="11"/>
                    </a:lnTo>
                    <a:lnTo>
                      <a:pt x="13" y="8"/>
                    </a:lnTo>
                    <a:lnTo>
                      <a:pt x="9" y="6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5" name="Freeform 71"/>
              <p:cNvSpPr/>
              <p:nvPr/>
            </p:nvSpPr>
            <p:spPr bwMode="auto">
              <a:xfrm>
                <a:off x="6797676" y="946150"/>
                <a:ext cx="11113" cy="6350"/>
              </a:xfrm>
              <a:custGeom>
                <a:avLst/>
                <a:gdLst>
                  <a:gd name="T0" fmla="*/ 0 w 20"/>
                  <a:gd name="T1" fmla="*/ 0 h 10"/>
                  <a:gd name="T2" fmla="*/ 0 w 20"/>
                  <a:gd name="T3" fmla="*/ 1 h 10"/>
                  <a:gd name="T4" fmla="*/ 3 w 20"/>
                  <a:gd name="T5" fmla="*/ 1 h 10"/>
                  <a:gd name="T6" fmla="*/ 7 w 20"/>
                  <a:gd name="T7" fmla="*/ 2 h 10"/>
                  <a:gd name="T8" fmla="*/ 10 w 20"/>
                  <a:gd name="T9" fmla="*/ 5 h 10"/>
                  <a:gd name="T10" fmla="*/ 15 w 20"/>
                  <a:gd name="T11" fmla="*/ 7 h 10"/>
                  <a:gd name="T12" fmla="*/ 20 w 20"/>
                  <a:gd name="T13" fmla="*/ 10 h 10"/>
                  <a:gd name="T14" fmla="*/ 16 w 20"/>
                  <a:gd name="T15" fmla="*/ 8 h 10"/>
                  <a:gd name="T16" fmla="*/ 15 w 20"/>
                  <a:gd name="T17" fmla="*/ 8 h 10"/>
                  <a:gd name="T18" fmla="*/ 15 w 20"/>
                  <a:gd name="T19" fmla="*/ 8 h 10"/>
                  <a:gd name="T20" fmla="*/ 14 w 20"/>
                  <a:gd name="T21" fmla="*/ 8 h 10"/>
                  <a:gd name="T22" fmla="*/ 13 w 20"/>
                  <a:gd name="T23" fmla="*/ 8 h 10"/>
                  <a:gd name="T24" fmla="*/ 11 w 20"/>
                  <a:gd name="T25" fmla="*/ 7 h 10"/>
                  <a:gd name="T26" fmla="*/ 8 w 20"/>
                  <a:gd name="T27" fmla="*/ 6 h 10"/>
                  <a:gd name="T28" fmla="*/ 5 w 20"/>
                  <a:gd name="T29" fmla="*/ 5 h 10"/>
                  <a:gd name="T30" fmla="*/ 3 w 20"/>
                  <a:gd name="T31" fmla="*/ 5 h 10"/>
                  <a:gd name="T32" fmla="*/ 2 w 20"/>
                  <a:gd name="T33" fmla="*/ 3 h 10"/>
                  <a:gd name="T34" fmla="*/ 2 w 20"/>
                  <a:gd name="T35" fmla="*/ 3 h 10"/>
                  <a:gd name="T36" fmla="*/ 3 w 20"/>
                  <a:gd name="T37" fmla="*/ 3 h 10"/>
                  <a:gd name="T38" fmla="*/ 5 w 20"/>
                  <a:gd name="T39" fmla="*/ 5 h 10"/>
                  <a:gd name="T40" fmla="*/ 0 w 20"/>
                  <a:gd name="T41" fmla="*/ 1 h 10"/>
                  <a:gd name="T42" fmla="*/ 0 w 2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7" y="2"/>
                    </a:lnTo>
                    <a:lnTo>
                      <a:pt x="10" y="5"/>
                    </a:lnTo>
                    <a:lnTo>
                      <a:pt x="15" y="7"/>
                    </a:lnTo>
                    <a:lnTo>
                      <a:pt x="20" y="10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1" y="7"/>
                    </a:lnTo>
                    <a:lnTo>
                      <a:pt x="8" y="6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6" name="Freeform 72"/>
              <p:cNvSpPr/>
              <p:nvPr/>
            </p:nvSpPr>
            <p:spPr bwMode="auto">
              <a:xfrm>
                <a:off x="6656388" y="847725"/>
                <a:ext cx="31750" cy="12700"/>
              </a:xfrm>
              <a:custGeom>
                <a:avLst/>
                <a:gdLst>
                  <a:gd name="T0" fmla="*/ 0 w 60"/>
                  <a:gd name="T1" fmla="*/ 0 h 24"/>
                  <a:gd name="T2" fmla="*/ 15 w 60"/>
                  <a:gd name="T3" fmla="*/ 6 h 24"/>
                  <a:gd name="T4" fmla="*/ 26 w 60"/>
                  <a:gd name="T5" fmla="*/ 11 h 24"/>
                  <a:gd name="T6" fmla="*/ 37 w 60"/>
                  <a:gd name="T7" fmla="*/ 15 h 24"/>
                  <a:gd name="T8" fmla="*/ 47 w 60"/>
                  <a:gd name="T9" fmla="*/ 19 h 24"/>
                  <a:gd name="T10" fmla="*/ 60 w 60"/>
                  <a:gd name="T11" fmla="*/ 24 h 24"/>
                  <a:gd name="T12" fmla="*/ 54 w 60"/>
                  <a:gd name="T13" fmla="*/ 23 h 24"/>
                  <a:gd name="T14" fmla="*/ 48 w 60"/>
                  <a:gd name="T15" fmla="*/ 22 h 24"/>
                  <a:gd name="T16" fmla="*/ 43 w 60"/>
                  <a:gd name="T17" fmla="*/ 22 h 24"/>
                  <a:gd name="T18" fmla="*/ 37 w 60"/>
                  <a:gd name="T19" fmla="*/ 19 h 24"/>
                  <a:gd name="T20" fmla="*/ 26 w 60"/>
                  <a:gd name="T21" fmla="*/ 16 h 24"/>
                  <a:gd name="T22" fmla="*/ 26 w 60"/>
                  <a:gd name="T23" fmla="*/ 13 h 24"/>
                  <a:gd name="T24" fmla="*/ 23 w 60"/>
                  <a:gd name="T25" fmla="*/ 11 h 24"/>
                  <a:gd name="T26" fmla="*/ 13 w 60"/>
                  <a:gd name="T27" fmla="*/ 6 h 24"/>
                  <a:gd name="T28" fmla="*/ 0 w 60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24">
                    <a:moveTo>
                      <a:pt x="0" y="0"/>
                    </a:moveTo>
                    <a:lnTo>
                      <a:pt x="15" y="6"/>
                    </a:lnTo>
                    <a:lnTo>
                      <a:pt x="26" y="11"/>
                    </a:lnTo>
                    <a:lnTo>
                      <a:pt x="37" y="15"/>
                    </a:lnTo>
                    <a:lnTo>
                      <a:pt x="47" y="19"/>
                    </a:lnTo>
                    <a:lnTo>
                      <a:pt x="60" y="24"/>
                    </a:lnTo>
                    <a:lnTo>
                      <a:pt x="54" y="23"/>
                    </a:lnTo>
                    <a:lnTo>
                      <a:pt x="48" y="22"/>
                    </a:lnTo>
                    <a:lnTo>
                      <a:pt x="43" y="22"/>
                    </a:lnTo>
                    <a:lnTo>
                      <a:pt x="37" y="19"/>
                    </a:lnTo>
                    <a:lnTo>
                      <a:pt x="26" y="16"/>
                    </a:lnTo>
                    <a:lnTo>
                      <a:pt x="26" y="13"/>
                    </a:lnTo>
                    <a:lnTo>
                      <a:pt x="23" y="11"/>
                    </a:lnTo>
                    <a:lnTo>
                      <a:pt x="13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7" name="Freeform 73"/>
              <p:cNvSpPr/>
              <p:nvPr/>
            </p:nvSpPr>
            <p:spPr bwMode="auto">
              <a:xfrm>
                <a:off x="6688138" y="860425"/>
                <a:ext cx="4763" cy="3175"/>
              </a:xfrm>
              <a:custGeom>
                <a:avLst/>
                <a:gdLst>
                  <a:gd name="T0" fmla="*/ 0 w 10"/>
                  <a:gd name="T1" fmla="*/ 0 h 4"/>
                  <a:gd name="T2" fmla="*/ 4 w 10"/>
                  <a:gd name="T3" fmla="*/ 1 h 4"/>
                  <a:gd name="T4" fmla="*/ 10 w 10"/>
                  <a:gd name="T5" fmla="*/ 4 h 4"/>
                  <a:gd name="T6" fmla="*/ 0 w 1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4" y="1"/>
                    </a:lnTo>
                    <a:lnTo>
                      <a:pt x="1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8" name="Freeform 74"/>
              <p:cNvSpPr/>
              <p:nvPr/>
            </p:nvSpPr>
            <p:spPr bwMode="auto">
              <a:xfrm>
                <a:off x="6827838" y="984250"/>
                <a:ext cx="7938" cy="3175"/>
              </a:xfrm>
              <a:custGeom>
                <a:avLst/>
                <a:gdLst>
                  <a:gd name="T0" fmla="*/ 0 w 16"/>
                  <a:gd name="T1" fmla="*/ 0 h 4"/>
                  <a:gd name="T2" fmla="*/ 16 w 16"/>
                  <a:gd name="T3" fmla="*/ 4 h 4"/>
                  <a:gd name="T4" fmla="*/ 5 w 16"/>
                  <a:gd name="T5" fmla="*/ 2 h 4"/>
                  <a:gd name="T6" fmla="*/ 0 w 1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">
                    <a:moveTo>
                      <a:pt x="0" y="0"/>
                    </a:moveTo>
                    <a:lnTo>
                      <a:pt x="16" y="4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9" name="Freeform 75"/>
              <p:cNvSpPr/>
              <p:nvPr/>
            </p:nvSpPr>
            <p:spPr bwMode="auto">
              <a:xfrm>
                <a:off x="6635751" y="839788"/>
                <a:ext cx="9525" cy="3175"/>
              </a:xfrm>
              <a:custGeom>
                <a:avLst/>
                <a:gdLst>
                  <a:gd name="T0" fmla="*/ 0 w 16"/>
                  <a:gd name="T1" fmla="*/ 0 h 7"/>
                  <a:gd name="T2" fmla="*/ 1 w 16"/>
                  <a:gd name="T3" fmla="*/ 1 h 7"/>
                  <a:gd name="T4" fmla="*/ 3 w 16"/>
                  <a:gd name="T5" fmla="*/ 1 h 7"/>
                  <a:gd name="T6" fmla="*/ 5 w 16"/>
                  <a:gd name="T7" fmla="*/ 1 h 7"/>
                  <a:gd name="T8" fmla="*/ 7 w 16"/>
                  <a:gd name="T9" fmla="*/ 3 h 7"/>
                  <a:gd name="T10" fmla="*/ 10 w 16"/>
                  <a:gd name="T11" fmla="*/ 4 h 7"/>
                  <a:gd name="T12" fmla="*/ 12 w 16"/>
                  <a:gd name="T13" fmla="*/ 5 h 7"/>
                  <a:gd name="T14" fmla="*/ 15 w 16"/>
                  <a:gd name="T15" fmla="*/ 6 h 7"/>
                  <a:gd name="T16" fmla="*/ 16 w 16"/>
                  <a:gd name="T17" fmla="*/ 6 h 7"/>
                  <a:gd name="T18" fmla="*/ 16 w 16"/>
                  <a:gd name="T19" fmla="*/ 7 h 7"/>
                  <a:gd name="T20" fmla="*/ 12 w 16"/>
                  <a:gd name="T21" fmla="*/ 6 h 7"/>
                  <a:gd name="T22" fmla="*/ 9 w 16"/>
                  <a:gd name="T23" fmla="*/ 4 h 7"/>
                  <a:gd name="T24" fmla="*/ 5 w 16"/>
                  <a:gd name="T25" fmla="*/ 3 h 7"/>
                  <a:gd name="T26" fmla="*/ 1 w 16"/>
                  <a:gd name="T27" fmla="*/ 1 h 7"/>
                  <a:gd name="T28" fmla="*/ 0 w 16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2" y="5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6" y="7"/>
                    </a:lnTo>
                    <a:lnTo>
                      <a:pt x="12" y="6"/>
                    </a:lnTo>
                    <a:lnTo>
                      <a:pt x="9" y="4"/>
                    </a:lnTo>
                    <a:lnTo>
                      <a:pt x="5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0" name="Freeform 76"/>
              <p:cNvSpPr/>
              <p:nvPr/>
            </p:nvSpPr>
            <p:spPr bwMode="auto">
              <a:xfrm>
                <a:off x="6675438" y="884238"/>
                <a:ext cx="11113" cy="6350"/>
              </a:xfrm>
              <a:custGeom>
                <a:avLst/>
                <a:gdLst>
                  <a:gd name="T0" fmla="*/ 0 w 23"/>
                  <a:gd name="T1" fmla="*/ 0 h 11"/>
                  <a:gd name="T2" fmla="*/ 9 w 23"/>
                  <a:gd name="T3" fmla="*/ 1 h 11"/>
                  <a:gd name="T4" fmla="*/ 16 w 23"/>
                  <a:gd name="T5" fmla="*/ 6 h 11"/>
                  <a:gd name="T6" fmla="*/ 23 w 23"/>
                  <a:gd name="T7" fmla="*/ 11 h 11"/>
                  <a:gd name="T8" fmla="*/ 17 w 23"/>
                  <a:gd name="T9" fmla="*/ 9 h 11"/>
                  <a:gd name="T10" fmla="*/ 10 w 23"/>
                  <a:gd name="T11" fmla="*/ 5 h 11"/>
                  <a:gd name="T12" fmla="*/ 4 w 23"/>
                  <a:gd name="T13" fmla="*/ 3 h 11"/>
                  <a:gd name="T14" fmla="*/ 0 w 23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">
                    <a:moveTo>
                      <a:pt x="0" y="0"/>
                    </a:moveTo>
                    <a:lnTo>
                      <a:pt x="9" y="1"/>
                    </a:lnTo>
                    <a:lnTo>
                      <a:pt x="16" y="6"/>
                    </a:lnTo>
                    <a:lnTo>
                      <a:pt x="23" y="11"/>
                    </a:lnTo>
                    <a:lnTo>
                      <a:pt x="17" y="9"/>
                    </a:lnTo>
                    <a:lnTo>
                      <a:pt x="10" y="5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1" name="Freeform 77"/>
              <p:cNvSpPr/>
              <p:nvPr/>
            </p:nvSpPr>
            <p:spPr bwMode="auto">
              <a:xfrm>
                <a:off x="6597651" y="833438"/>
                <a:ext cx="7938" cy="3175"/>
              </a:xfrm>
              <a:custGeom>
                <a:avLst/>
                <a:gdLst>
                  <a:gd name="T0" fmla="*/ 0 w 15"/>
                  <a:gd name="T1" fmla="*/ 0 h 6"/>
                  <a:gd name="T2" fmla="*/ 6 w 15"/>
                  <a:gd name="T3" fmla="*/ 1 h 6"/>
                  <a:gd name="T4" fmla="*/ 11 w 15"/>
                  <a:gd name="T5" fmla="*/ 2 h 6"/>
                  <a:gd name="T6" fmla="*/ 14 w 15"/>
                  <a:gd name="T7" fmla="*/ 3 h 6"/>
                  <a:gd name="T8" fmla="*/ 15 w 15"/>
                  <a:gd name="T9" fmla="*/ 5 h 6"/>
                  <a:gd name="T10" fmla="*/ 15 w 15"/>
                  <a:gd name="T11" fmla="*/ 6 h 6"/>
                  <a:gd name="T12" fmla="*/ 15 w 15"/>
                  <a:gd name="T13" fmla="*/ 6 h 6"/>
                  <a:gd name="T14" fmla="*/ 14 w 15"/>
                  <a:gd name="T15" fmla="*/ 6 h 6"/>
                  <a:gd name="T16" fmla="*/ 11 w 15"/>
                  <a:gd name="T17" fmla="*/ 6 h 6"/>
                  <a:gd name="T18" fmla="*/ 9 w 15"/>
                  <a:gd name="T19" fmla="*/ 6 h 6"/>
                  <a:gd name="T20" fmla="*/ 8 w 15"/>
                  <a:gd name="T21" fmla="*/ 6 h 6"/>
                  <a:gd name="T22" fmla="*/ 8 w 15"/>
                  <a:gd name="T23" fmla="*/ 6 h 6"/>
                  <a:gd name="T24" fmla="*/ 8 w 15"/>
                  <a:gd name="T25" fmla="*/ 5 h 6"/>
                  <a:gd name="T26" fmla="*/ 6 w 15"/>
                  <a:gd name="T27" fmla="*/ 3 h 6"/>
                  <a:gd name="T28" fmla="*/ 5 w 15"/>
                  <a:gd name="T29" fmla="*/ 1 h 6"/>
                  <a:gd name="T30" fmla="*/ 3 w 15"/>
                  <a:gd name="T31" fmla="*/ 0 h 6"/>
                  <a:gd name="T32" fmla="*/ 0 w 15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6">
                    <a:moveTo>
                      <a:pt x="0" y="0"/>
                    </a:moveTo>
                    <a:lnTo>
                      <a:pt x="6" y="1"/>
                    </a:lnTo>
                    <a:lnTo>
                      <a:pt x="11" y="2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2" name="Freeform 78"/>
              <p:cNvSpPr/>
              <p:nvPr/>
            </p:nvSpPr>
            <p:spPr bwMode="auto">
              <a:xfrm>
                <a:off x="6651626" y="874713"/>
                <a:ext cx="11113" cy="4763"/>
              </a:xfrm>
              <a:custGeom>
                <a:avLst/>
                <a:gdLst>
                  <a:gd name="T0" fmla="*/ 0 w 20"/>
                  <a:gd name="T1" fmla="*/ 0 h 7"/>
                  <a:gd name="T2" fmla="*/ 20 w 20"/>
                  <a:gd name="T3" fmla="*/ 7 h 7"/>
                  <a:gd name="T4" fmla="*/ 4 w 20"/>
                  <a:gd name="T5" fmla="*/ 2 h 7"/>
                  <a:gd name="T6" fmla="*/ 0 w 20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0" y="0"/>
                    </a:moveTo>
                    <a:lnTo>
                      <a:pt x="20" y="7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3" name="Freeform 79"/>
              <p:cNvSpPr/>
              <p:nvPr/>
            </p:nvSpPr>
            <p:spPr bwMode="auto">
              <a:xfrm>
                <a:off x="6662738" y="896938"/>
                <a:ext cx="15875" cy="9525"/>
              </a:xfrm>
              <a:custGeom>
                <a:avLst/>
                <a:gdLst>
                  <a:gd name="T0" fmla="*/ 10 w 28"/>
                  <a:gd name="T1" fmla="*/ 0 h 17"/>
                  <a:gd name="T2" fmla="*/ 12 w 28"/>
                  <a:gd name="T3" fmla="*/ 2 h 17"/>
                  <a:gd name="T4" fmla="*/ 18 w 28"/>
                  <a:gd name="T5" fmla="*/ 4 h 17"/>
                  <a:gd name="T6" fmla="*/ 28 w 28"/>
                  <a:gd name="T7" fmla="*/ 9 h 17"/>
                  <a:gd name="T8" fmla="*/ 23 w 28"/>
                  <a:gd name="T9" fmla="*/ 8 h 17"/>
                  <a:gd name="T10" fmla="*/ 20 w 28"/>
                  <a:gd name="T11" fmla="*/ 7 h 17"/>
                  <a:gd name="T12" fmla="*/ 17 w 28"/>
                  <a:gd name="T13" fmla="*/ 7 h 17"/>
                  <a:gd name="T14" fmla="*/ 16 w 28"/>
                  <a:gd name="T15" fmla="*/ 7 h 17"/>
                  <a:gd name="T16" fmla="*/ 16 w 28"/>
                  <a:gd name="T17" fmla="*/ 7 h 17"/>
                  <a:gd name="T18" fmla="*/ 17 w 28"/>
                  <a:gd name="T19" fmla="*/ 8 h 17"/>
                  <a:gd name="T20" fmla="*/ 18 w 28"/>
                  <a:gd name="T21" fmla="*/ 9 h 17"/>
                  <a:gd name="T22" fmla="*/ 20 w 28"/>
                  <a:gd name="T23" fmla="*/ 10 h 17"/>
                  <a:gd name="T24" fmla="*/ 21 w 28"/>
                  <a:gd name="T25" fmla="*/ 11 h 17"/>
                  <a:gd name="T26" fmla="*/ 22 w 28"/>
                  <a:gd name="T27" fmla="*/ 13 h 17"/>
                  <a:gd name="T28" fmla="*/ 25 w 28"/>
                  <a:gd name="T29" fmla="*/ 14 h 17"/>
                  <a:gd name="T30" fmla="*/ 26 w 28"/>
                  <a:gd name="T31" fmla="*/ 15 h 17"/>
                  <a:gd name="T32" fmla="*/ 26 w 28"/>
                  <a:gd name="T33" fmla="*/ 16 h 17"/>
                  <a:gd name="T34" fmla="*/ 27 w 28"/>
                  <a:gd name="T35" fmla="*/ 17 h 17"/>
                  <a:gd name="T36" fmla="*/ 26 w 28"/>
                  <a:gd name="T37" fmla="*/ 17 h 17"/>
                  <a:gd name="T38" fmla="*/ 25 w 28"/>
                  <a:gd name="T39" fmla="*/ 17 h 17"/>
                  <a:gd name="T40" fmla="*/ 22 w 28"/>
                  <a:gd name="T41" fmla="*/ 17 h 17"/>
                  <a:gd name="T42" fmla="*/ 22 w 28"/>
                  <a:gd name="T43" fmla="*/ 16 h 17"/>
                  <a:gd name="T44" fmla="*/ 18 w 28"/>
                  <a:gd name="T45" fmla="*/ 13 h 17"/>
                  <a:gd name="T46" fmla="*/ 11 w 28"/>
                  <a:gd name="T47" fmla="*/ 8 h 17"/>
                  <a:gd name="T48" fmla="*/ 0 w 28"/>
                  <a:gd name="T49" fmla="*/ 2 h 17"/>
                  <a:gd name="T50" fmla="*/ 7 w 28"/>
                  <a:gd name="T51" fmla="*/ 4 h 17"/>
                  <a:gd name="T52" fmla="*/ 11 w 28"/>
                  <a:gd name="T53" fmla="*/ 5 h 17"/>
                  <a:gd name="T54" fmla="*/ 12 w 28"/>
                  <a:gd name="T55" fmla="*/ 4 h 17"/>
                  <a:gd name="T56" fmla="*/ 11 w 28"/>
                  <a:gd name="T57" fmla="*/ 3 h 17"/>
                  <a:gd name="T58" fmla="*/ 10 w 28"/>
                  <a:gd name="T59" fmla="*/ 2 h 17"/>
                  <a:gd name="T60" fmla="*/ 10 w 28"/>
                  <a:gd name="T6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17">
                    <a:moveTo>
                      <a:pt x="10" y="0"/>
                    </a:moveTo>
                    <a:lnTo>
                      <a:pt x="12" y="2"/>
                    </a:lnTo>
                    <a:lnTo>
                      <a:pt x="18" y="4"/>
                    </a:lnTo>
                    <a:lnTo>
                      <a:pt x="28" y="9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7" y="8"/>
                    </a:lnTo>
                    <a:lnTo>
                      <a:pt x="18" y="9"/>
                    </a:lnTo>
                    <a:lnTo>
                      <a:pt x="20" y="10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5" y="14"/>
                    </a:lnTo>
                    <a:lnTo>
                      <a:pt x="26" y="15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6" y="17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2" y="16"/>
                    </a:lnTo>
                    <a:lnTo>
                      <a:pt x="18" y="13"/>
                    </a:lnTo>
                    <a:lnTo>
                      <a:pt x="11" y="8"/>
                    </a:lnTo>
                    <a:lnTo>
                      <a:pt x="0" y="2"/>
                    </a:lnTo>
                    <a:lnTo>
                      <a:pt x="7" y="4"/>
                    </a:lnTo>
                    <a:lnTo>
                      <a:pt x="11" y="5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0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4" name="Freeform 80"/>
              <p:cNvSpPr/>
              <p:nvPr/>
            </p:nvSpPr>
            <p:spPr bwMode="auto">
              <a:xfrm>
                <a:off x="6532563" y="839788"/>
                <a:ext cx="3175" cy="1588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2 h 2"/>
                  <a:gd name="T4" fmla="*/ 4 w 6"/>
                  <a:gd name="T5" fmla="*/ 0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5" name="Freeform 81"/>
              <p:cNvSpPr/>
              <p:nvPr/>
            </p:nvSpPr>
            <p:spPr bwMode="auto">
              <a:xfrm>
                <a:off x="6594476" y="874713"/>
                <a:ext cx="33338" cy="9525"/>
              </a:xfrm>
              <a:custGeom>
                <a:avLst/>
                <a:gdLst>
                  <a:gd name="T0" fmla="*/ 3 w 63"/>
                  <a:gd name="T1" fmla="*/ 0 h 17"/>
                  <a:gd name="T2" fmla="*/ 9 w 63"/>
                  <a:gd name="T3" fmla="*/ 1 h 17"/>
                  <a:gd name="T4" fmla="*/ 18 w 63"/>
                  <a:gd name="T5" fmla="*/ 3 h 17"/>
                  <a:gd name="T6" fmla="*/ 31 w 63"/>
                  <a:gd name="T7" fmla="*/ 7 h 17"/>
                  <a:gd name="T8" fmla="*/ 43 w 63"/>
                  <a:gd name="T9" fmla="*/ 11 h 17"/>
                  <a:gd name="T10" fmla="*/ 54 w 63"/>
                  <a:gd name="T11" fmla="*/ 14 h 17"/>
                  <a:gd name="T12" fmla="*/ 63 w 63"/>
                  <a:gd name="T13" fmla="*/ 17 h 17"/>
                  <a:gd name="T14" fmla="*/ 35 w 63"/>
                  <a:gd name="T15" fmla="*/ 11 h 17"/>
                  <a:gd name="T16" fmla="*/ 40 w 63"/>
                  <a:gd name="T17" fmla="*/ 13 h 17"/>
                  <a:gd name="T18" fmla="*/ 31 w 63"/>
                  <a:gd name="T19" fmla="*/ 11 h 17"/>
                  <a:gd name="T20" fmla="*/ 16 w 63"/>
                  <a:gd name="T21" fmla="*/ 7 h 17"/>
                  <a:gd name="T22" fmla="*/ 0 w 63"/>
                  <a:gd name="T23" fmla="*/ 1 h 17"/>
                  <a:gd name="T24" fmla="*/ 3 w 63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17">
                    <a:moveTo>
                      <a:pt x="3" y="0"/>
                    </a:moveTo>
                    <a:lnTo>
                      <a:pt x="9" y="1"/>
                    </a:lnTo>
                    <a:lnTo>
                      <a:pt x="18" y="3"/>
                    </a:lnTo>
                    <a:lnTo>
                      <a:pt x="31" y="7"/>
                    </a:lnTo>
                    <a:lnTo>
                      <a:pt x="43" y="11"/>
                    </a:lnTo>
                    <a:lnTo>
                      <a:pt x="54" y="14"/>
                    </a:lnTo>
                    <a:lnTo>
                      <a:pt x="63" y="17"/>
                    </a:lnTo>
                    <a:lnTo>
                      <a:pt x="35" y="11"/>
                    </a:lnTo>
                    <a:lnTo>
                      <a:pt x="40" y="13"/>
                    </a:lnTo>
                    <a:lnTo>
                      <a:pt x="31" y="11"/>
                    </a:lnTo>
                    <a:lnTo>
                      <a:pt x="16" y="7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6" name="Freeform 82"/>
              <p:cNvSpPr/>
              <p:nvPr/>
            </p:nvSpPr>
            <p:spPr bwMode="auto">
              <a:xfrm>
                <a:off x="6456363" y="782638"/>
                <a:ext cx="7938" cy="3175"/>
              </a:xfrm>
              <a:custGeom>
                <a:avLst/>
                <a:gdLst>
                  <a:gd name="T0" fmla="*/ 2 w 16"/>
                  <a:gd name="T1" fmla="*/ 0 h 5"/>
                  <a:gd name="T2" fmla="*/ 16 w 16"/>
                  <a:gd name="T3" fmla="*/ 5 h 5"/>
                  <a:gd name="T4" fmla="*/ 4 w 16"/>
                  <a:gd name="T5" fmla="*/ 4 h 5"/>
                  <a:gd name="T6" fmla="*/ 2 w 16"/>
                  <a:gd name="T7" fmla="*/ 4 h 5"/>
                  <a:gd name="T8" fmla="*/ 0 w 16"/>
                  <a:gd name="T9" fmla="*/ 4 h 5"/>
                  <a:gd name="T10" fmla="*/ 0 w 16"/>
                  <a:gd name="T11" fmla="*/ 4 h 5"/>
                  <a:gd name="T12" fmla="*/ 2 w 16"/>
                  <a:gd name="T13" fmla="*/ 3 h 5"/>
                  <a:gd name="T14" fmla="*/ 2 w 16"/>
                  <a:gd name="T15" fmla="*/ 3 h 5"/>
                  <a:gd name="T16" fmla="*/ 2 w 16"/>
                  <a:gd name="T17" fmla="*/ 1 h 5"/>
                  <a:gd name="T18" fmla="*/ 2 w 1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5">
                    <a:moveTo>
                      <a:pt x="2" y="0"/>
                    </a:moveTo>
                    <a:lnTo>
                      <a:pt x="16" y="5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7" name="Freeform 83"/>
              <p:cNvSpPr/>
              <p:nvPr/>
            </p:nvSpPr>
            <p:spPr bwMode="auto">
              <a:xfrm>
                <a:off x="6454776" y="782638"/>
                <a:ext cx="1588" cy="0"/>
              </a:xfrm>
              <a:custGeom>
                <a:avLst/>
                <a:gdLst>
                  <a:gd name="T0" fmla="*/ 0 w 4"/>
                  <a:gd name="T1" fmla="*/ 2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8" name="Freeform 84"/>
              <p:cNvSpPr/>
              <p:nvPr/>
            </p:nvSpPr>
            <p:spPr bwMode="auto">
              <a:xfrm>
                <a:off x="6559551" y="847725"/>
                <a:ext cx="12700" cy="4763"/>
              </a:xfrm>
              <a:custGeom>
                <a:avLst/>
                <a:gdLst>
                  <a:gd name="T0" fmla="*/ 3 w 25"/>
                  <a:gd name="T1" fmla="*/ 0 h 8"/>
                  <a:gd name="T2" fmla="*/ 9 w 25"/>
                  <a:gd name="T3" fmla="*/ 1 h 8"/>
                  <a:gd name="T4" fmla="*/ 15 w 25"/>
                  <a:gd name="T5" fmla="*/ 3 h 8"/>
                  <a:gd name="T6" fmla="*/ 21 w 25"/>
                  <a:gd name="T7" fmla="*/ 6 h 8"/>
                  <a:gd name="T8" fmla="*/ 25 w 25"/>
                  <a:gd name="T9" fmla="*/ 8 h 8"/>
                  <a:gd name="T10" fmla="*/ 14 w 25"/>
                  <a:gd name="T11" fmla="*/ 5 h 8"/>
                  <a:gd name="T12" fmla="*/ 0 w 25"/>
                  <a:gd name="T13" fmla="*/ 1 h 8"/>
                  <a:gd name="T14" fmla="*/ 3 w 25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8">
                    <a:moveTo>
                      <a:pt x="3" y="0"/>
                    </a:moveTo>
                    <a:lnTo>
                      <a:pt x="9" y="1"/>
                    </a:lnTo>
                    <a:lnTo>
                      <a:pt x="15" y="3"/>
                    </a:lnTo>
                    <a:lnTo>
                      <a:pt x="21" y="6"/>
                    </a:lnTo>
                    <a:lnTo>
                      <a:pt x="25" y="8"/>
                    </a:lnTo>
                    <a:lnTo>
                      <a:pt x="14" y="5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9" name="Freeform 85"/>
              <p:cNvSpPr/>
              <p:nvPr/>
            </p:nvSpPr>
            <p:spPr bwMode="auto">
              <a:xfrm>
                <a:off x="6410326" y="776288"/>
                <a:ext cx="11113" cy="3175"/>
              </a:xfrm>
              <a:custGeom>
                <a:avLst/>
                <a:gdLst>
                  <a:gd name="T0" fmla="*/ 0 w 23"/>
                  <a:gd name="T1" fmla="*/ 0 h 5"/>
                  <a:gd name="T2" fmla="*/ 23 w 23"/>
                  <a:gd name="T3" fmla="*/ 5 h 5"/>
                  <a:gd name="T4" fmla="*/ 2 w 23"/>
                  <a:gd name="T5" fmla="*/ 1 h 5"/>
                  <a:gd name="T6" fmla="*/ 0 w 2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">
                    <a:moveTo>
                      <a:pt x="0" y="0"/>
                    </a:moveTo>
                    <a:lnTo>
                      <a:pt x="23" y="5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0" name="Freeform 86"/>
              <p:cNvSpPr/>
              <p:nvPr/>
            </p:nvSpPr>
            <p:spPr bwMode="auto">
              <a:xfrm>
                <a:off x="6350001" y="760413"/>
                <a:ext cx="11113" cy="1588"/>
              </a:xfrm>
              <a:custGeom>
                <a:avLst/>
                <a:gdLst>
                  <a:gd name="T0" fmla="*/ 0 w 20"/>
                  <a:gd name="T1" fmla="*/ 0 h 3"/>
                  <a:gd name="T2" fmla="*/ 18 w 20"/>
                  <a:gd name="T3" fmla="*/ 1 h 3"/>
                  <a:gd name="T4" fmla="*/ 20 w 20"/>
                  <a:gd name="T5" fmla="*/ 3 h 3"/>
                  <a:gd name="T6" fmla="*/ 3 w 20"/>
                  <a:gd name="T7" fmla="*/ 1 h 3"/>
                  <a:gd name="T8" fmla="*/ 0 w 20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">
                    <a:moveTo>
                      <a:pt x="0" y="0"/>
                    </a:moveTo>
                    <a:lnTo>
                      <a:pt x="18" y="1"/>
                    </a:lnTo>
                    <a:lnTo>
                      <a:pt x="20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1" name="Freeform 87"/>
              <p:cNvSpPr/>
              <p:nvPr/>
            </p:nvSpPr>
            <p:spPr bwMode="auto">
              <a:xfrm>
                <a:off x="6413501" y="822325"/>
                <a:ext cx="14288" cy="3175"/>
              </a:xfrm>
              <a:custGeom>
                <a:avLst/>
                <a:gdLst>
                  <a:gd name="T0" fmla="*/ 0 w 27"/>
                  <a:gd name="T1" fmla="*/ 0 h 7"/>
                  <a:gd name="T2" fmla="*/ 27 w 27"/>
                  <a:gd name="T3" fmla="*/ 6 h 7"/>
                  <a:gd name="T4" fmla="*/ 26 w 27"/>
                  <a:gd name="T5" fmla="*/ 7 h 7"/>
                  <a:gd name="T6" fmla="*/ 22 w 27"/>
                  <a:gd name="T7" fmla="*/ 7 h 7"/>
                  <a:gd name="T8" fmla="*/ 15 w 27"/>
                  <a:gd name="T9" fmla="*/ 7 h 7"/>
                  <a:gd name="T10" fmla="*/ 5 w 27"/>
                  <a:gd name="T11" fmla="*/ 5 h 7"/>
                  <a:gd name="T12" fmla="*/ 22 w 27"/>
                  <a:gd name="T13" fmla="*/ 6 h 7"/>
                  <a:gd name="T14" fmla="*/ 13 w 27"/>
                  <a:gd name="T15" fmla="*/ 4 h 7"/>
                  <a:gd name="T16" fmla="*/ 7 w 27"/>
                  <a:gd name="T17" fmla="*/ 3 h 7"/>
                  <a:gd name="T18" fmla="*/ 4 w 27"/>
                  <a:gd name="T19" fmla="*/ 3 h 7"/>
                  <a:gd name="T20" fmla="*/ 0 w 27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7">
                    <a:moveTo>
                      <a:pt x="0" y="0"/>
                    </a:moveTo>
                    <a:lnTo>
                      <a:pt x="27" y="6"/>
                    </a:lnTo>
                    <a:lnTo>
                      <a:pt x="26" y="7"/>
                    </a:lnTo>
                    <a:lnTo>
                      <a:pt x="22" y="7"/>
                    </a:lnTo>
                    <a:lnTo>
                      <a:pt x="15" y="7"/>
                    </a:lnTo>
                    <a:lnTo>
                      <a:pt x="5" y="5"/>
                    </a:lnTo>
                    <a:lnTo>
                      <a:pt x="22" y="6"/>
                    </a:lnTo>
                    <a:lnTo>
                      <a:pt x="13" y="4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2" name="Freeform 88"/>
              <p:cNvSpPr>
                <a:spLocks noEditPoints="1"/>
              </p:cNvSpPr>
              <p:nvPr/>
            </p:nvSpPr>
            <p:spPr bwMode="auto">
              <a:xfrm>
                <a:off x="5778501" y="712788"/>
                <a:ext cx="271463" cy="12700"/>
              </a:xfrm>
              <a:custGeom>
                <a:avLst/>
                <a:gdLst>
                  <a:gd name="T0" fmla="*/ 318 w 514"/>
                  <a:gd name="T1" fmla="*/ 20 h 23"/>
                  <a:gd name="T2" fmla="*/ 284 w 514"/>
                  <a:gd name="T3" fmla="*/ 2 h 23"/>
                  <a:gd name="T4" fmla="*/ 286 w 514"/>
                  <a:gd name="T5" fmla="*/ 1 h 23"/>
                  <a:gd name="T6" fmla="*/ 357 w 514"/>
                  <a:gd name="T7" fmla="*/ 5 h 23"/>
                  <a:gd name="T8" fmla="*/ 374 w 514"/>
                  <a:gd name="T9" fmla="*/ 3 h 23"/>
                  <a:gd name="T10" fmla="*/ 386 w 514"/>
                  <a:gd name="T11" fmla="*/ 3 h 23"/>
                  <a:gd name="T12" fmla="*/ 380 w 514"/>
                  <a:gd name="T13" fmla="*/ 5 h 23"/>
                  <a:gd name="T14" fmla="*/ 404 w 514"/>
                  <a:gd name="T15" fmla="*/ 6 h 23"/>
                  <a:gd name="T16" fmla="*/ 433 w 514"/>
                  <a:gd name="T17" fmla="*/ 7 h 23"/>
                  <a:gd name="T18" fmla="*/ 460 w 514"/>
                  <a:gd name="T19" fmla="*/ 10 h 23"/>
                  <a:gd name="T20" fmla="*/ 476 w 514"/>
                  <a:gd name="T21" fmla="*/ 8 h 23"/>
                  <a:gd name="T22" fmla="*/ 510 w 514"/>
                  <a:gd name="T23" fmla="*/ 12 h 23"/>
                  <a:gd name="T24" fmla="*/ 514 w 514"/>
                  <a:gd name="T25" fmla="*/ 13 h 23"/>
                  <a:gd name="T26" fmla="*/ 505 w 514"/>
                  <a:gd name="T27" fmla="*/ 14 h 23"/>
                  <a:gd name="T28" fmla="*/ 495 w 514"/>
                  <a:gd name="T29" fmla="*/ 16 h 23"/>
                  <a:gd name="T30" fmla="*/ 494 w 514"/>
                  <a:gd name="T31" fmla="*/ 17 h 23"/>
                  <a:gd name="T32" fmla="*/ 489 w 514"/>
                  <a:gd name="T33" fmla="*/ 18 h 23"/>
                  <a:gd name="T34" fmla="*/ 455 w 514"/>
                  <a:gd name="T35" fmla="*/ 17 h 23"/>
                  <a:gd name="T36" fmla="*/ 456 w 514"/>
                  <a:gd name="T37" fmla="*/ 20 h 23"/>
                  <a:gd name="T38" fmla="*/ 436 w 514"/>
                  <a:gd name="T39" fmla="*/ 23 h 23"/>
                  <a:gd name="T40" fmla="*/ 393 w 514"/>
                  <a:gd name="T41" fmla="*/ 22 h 23"/>
                  <a:gd name="T42" fmla="*/ 420 w 514"/>
                  <a:gd name="T43" fmla="*/ 20 h 23"/>
                  <a:gd name="T44" fmla="*/ 442 w 514"/>
                  <a:gd name="T45" fmla="*/ 17 h 23"/>
                  <a:gd name="T46" fmla="*/ 409 w 514"/>
                  <a:gd name="T47" fmla="*/ 18 h 23"/>
                  <a:gd name="T48" fmla="*/ 405 w 514"/>
                  <a:gd name="T49" fmla="*/ 17 h 23"/>
                  <a:gd name="T50" fmla="*/ 413 w 514"/>
                  <a:gd name="T51" fmla="*/ 17 h 23"/>
                  <a:gd name="T52" fmla="*/ 419 w 514"/>
                  <a:gd name="T53" fmla="*/ 16 h 23"/>
                  <a:gd name="T54" fmla="*/ 397 w 514"/>
                  <a:gd name="T55" fmla="*/ 12 h 23"/>
                  <a:gd name="T56" fmla="*/ 382 w 514"/>
                  <a:gd name="T57" fmla="*/ 13 h 23"/>
                  <a:gd name="T58" fmla="*/ 390 w 514"/>
                  <a:gd name="T59" fmla="*/ 14 h 23"/>
                  <a:gd name="T60" fmla="*/ 393 w 514"/>
                  <a:gd name="T61" fmla="*/ 16 h 23"/>
                  <a:gd name="T62" fmla="*/ 387 w 514"/>
                  <a:gd name="T63" fmla="*/ 17 h 23"/>
                  <a:gd name="T64" fmla="*/ 327 w 514"/>
                  <a:gd name="T65" fmla="*/ 19 h 23"/>
                  <a:gd name="T66" fmla="*/ 329 w 514"/>
                  <a:gd name="T67" fmla="*/ 18 h 23"/>
                  <a:gd name="T68" fmla="*/ 312 w 514"/>
                  <a:gd name="T69" fmla="*/ 18 h 23"/>
                  <a:gd name="T70" fmla="*/ 317 w 514"/>
                  <a:gd name="T71" fmla="*/ 14 h 23"/>
                  <a:gd name="T72" fmla="*/ 278 w 514"/>
                  <a:gd name="T73" fmla="*/ 14 h 23"/>
                  <a:gd name="T74" fmla="*/ 258 w 514"/>
                  <a:gd name="T75" fmla="*/ 13 h 23"/>
                  <a:gd name="T76" fmla="*/ 233 w 514"/>
                  <a:gd name="T77" fmla="*/ 14 h 23"/>
                  <a:gd name="T78" fmla="*/ 180 w 514"/>
                  <a:gd name="T79" fmla="*/ 14 h 23"/>
                  <a:gd name="T80" fmla="*/ 156 w 514"/>
                  <a:gd name="T81" fmla="*/ 14 h 23"/>
                  <a:gd name="T82" fmla="*/ 139 w 514"/>
                  <a:gd name="T83" fmla="*/ 13 h 23"/>
                  <a:gd name="T84" fmla="*/ 121 w 514"/>
                  <a:gd name="T85" fmla="*/ 13 h 23"/>
                  <a:gd name="T86" fmla="*/ 107 w 514"/>
                  <a:gd name="T87" fmla="*/ 13 h 23"/>
                  <a:gd name="T88" fmla="*/ 106 w 514"/>
                  <a:gd name="T89" fmla="*/ 11 h 23"/>
                  <a:gd name="T90" fmla="*/ 108 w 514"/>
                  <a:gd name="T91" fmla="*/ 10 h 23"/>
                  <a:gd name="T92" fmla="*/ 83 w 514"/>
                  <a:gd name="T93" fmla="*/ 10 h 23"/>
                  <a:gd name="T94" fmla="*/ 49 w 514"/>
                  <a:gd name="T95" fmla="*/ 16 h 23"/>
                  <a:gd name="T96" fmla="*/ 32 w 514"/>
                  <a:gd name="T97" fmla="*/ 13 h 23"/>
                  <a:gd name="T98" fmla="*/ 27 w 514"/>
                  <a:gd name="T99" fmla="*/ 10 h 23"/>
                  <a:gd name="T100" fmla="*/ 37 w 514"/>
                  <a:gd name="T101" fmla="*/ 8 h 23"/>
                  <a:gd name="T102" fmla="*/ 59 w 514"/>
                  <a:gd name="T103" fmla="*/ 7 h 23"/>
                  <a:gd name="T104" fmla="*/ 54 w 514"/>
                  <a:gd name="T105" fmla="*/ 6 h 23"/>
                  <a:gd name="T106" fmla="*/ 44 w 514"/>
                  <a:gd name="T107" fmla="*/ 6 h 23"/>
                  <a:gd name="T108" fmla="*/ 37 w 514"/>
                  <a:gd name="T109" fmla="*/ 5 h 23"/>
                  <a:gd name="T110" fmla="*/ 38 w 514"/>
                  <a:gd name="T111" fmla="*/ 3 h 23"/>
                  <a:gd name="T112" fmla="*/ 0 w 514"/>
                  <a:gd name="T11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14" h="23">
                    <a:moveTo>
                      <a:pt x="323" y="20"/>
                    </a:moveTo>
                    <a:lnTo>
                      <a:pt x="323" y="20"/>
                    </a:lnTo>
                    <a:lnTo>
                      <a:pt x="318" y="20"/>
                    </a:lnTo>
                    <a:lnTo>
                      <a:pt x="323" y="20"/>
                    </a:lnTo>
                    <a:close/>
                    <a:moveTo>
                      <a:pt x="143" y="0"/>
                    </a:moveTo>
                    <a:lnTo>
                      <a:pt x="284" y="2"/>
                    </a:lnTo>
                    <a:lnTo>
                      <a:pt x="284" y="2"/>
                    </a:lnTo>
                    <a:lnTo>
                      <a:pt x="285" y="1"/>
                    </a:lnTo>
                    <a:lnTo>
                      <a:pt x="286" y="1"/>
                    </a:lnTo>
                    <a:lnTo>
                      <a:pt x="289" y="2"/>
                    </a:lnTo>
                    <a:lnTo>
                      <a:pt x="291" y="2"/>
                    </a:lnTo>
                    <a:lnTo>
                      <a:pt x="357" y="5"/>
                    </a:lnTo>
                    <a:lnTo>
                      <a:pt x="358" y="3"/>
                    </a:lnTo>
                    <a:lnTo>
                      <a:pt x="365" y="3"/>
                    </a:lnTo>
                    <a:lnTo>
                      <a:pt x="374" y="3"/>
                    </a:lnTo>
                    <a:lnTo>
                      <a:pt x="383" y="3"/>
                    </a:lnTo>
                    <a:lnTo>
                      <a:pt x="391" y="3"/>
                    </a:lnTo>
                    <a:lnTo>
                      <a:pt x="386" y="3"/>
                    </a:lnTo>
                    <a:lnTo>
                      <a:pt x="382" y="5"/>
                    </a:lnTo>
                    <a:lnTo>
                      <a:pt x="380" y="5"/>
                    </a:lnTo>
                    <a:lnTo>
                      <a:pt x="380" y="5"/>
                    </a:lnTo>
                    <a:lnTo>
                      <a:pt x="380" y="6"/>
                    </a:lnTo>
                    <a:lnTo>
                      <a:pt x="387" y="6"/>
                    </a:lnTo>
                    <a:lnTo>
                      <a:pt x="404" y="6"/>
                    </a:lnTo>
                    <a:lnTo>
                      <a:pt x="411" y="6"/>
                    </a:lnTo>
                    <a:lnTo>
                      <a:pt x="422" y="7"/>
                    </a:lnTo>
                    <a:lnTo>
                      <a:pt x="433" y="7"/>
                    </a:lnTo>
                    <a:lnTo>
                      <a:pt x="444" y="8"/>
                    </a:lnTo>
                    <a:lnTo>
                      <a:pt x="453" y="10"/>
                    </a:lnTo>
                    <a:lnTo>
                      <a:pt x="460" y="10"/>
                    </a:lnTo>
                    <a:lnTo>
                      <a:pt x="464" y="8"/>
                    </a:lnTo>
                    <a:lnTo>
                      <a:pt x="463" y="6"/>
                    </a:lnTo>
                    <a:lnTo>
                      <a:pt x="476" y="8"/>
                    </a:lnTo>
                    <a:lnTo>
                      <a:pt x="491" y="11"/>
                    </a:lnTo>
                    <a:lnTo>
                      <a:pt x="509" y="12"/>
                    </a:lnTo>
                    <a:lnTo>
                      <a:pt x="510" y="12"/>
                    </a:lnTo>
                    <a:lnTo>
                      <a:pt x="510" y="13"/>
                    </a:lnTo>
                    <a:lnTo>
                      <a:pt x="510" y="13"/>
                    </a:lnTo>
                    <a:lnTo>
                      <a:pt x="514" y="13"/>
                    </a:lnTo>
                    <a:lnTo>
                      <a:pt x="510" y="14"/>
                    </a:lnTo>
                    <a:lnTo>
                      <a:pt x="508" y="14"/>
                    </a:lnTo>
                    <a:lnTo>
                      <a:pt x="505" y="14"/>
                    </a:lnTo>
                    <a:lnTo>
                      <a:pt x="501" y="14"/>
                    </a:lnTo>
                    <a:lnTo>
                      <a:pt x="498" y="16"/>
                    </a:lnTo>
                    <a:lnTo>
                      <a:pt x="495" y="16"/>
                    </a:lnTo>
                    <a:lnTo>
                      <a:pt x="494" y="16"/>
                    </a:lnTo>
                    <a:lnTo>
                      <a:pt x="493" y="17"/>
                    </a:lnTo>
                    <a:lnTo>
                      <a:pt x="494" y="17"/>
                    </a:lnTo>
                    <a:lnTo>
                      <a:pt x="497" y="18"/>
                    </a:lnTo>
                    <a:lnTo>
                      <a:pt x="500" y="19"/>
                    </a:lnTo>
                    <a:lnTo>
                      <a:pt x="489" y="18"/>
                    </a:lnTo>
                    <a:lnTo>
                      <a:pt x="476" y="17"/>
                    </a:lnTo>
                    <a:lnTo>
                      <a:pt x="465" y="17"/>
                    </a:lnTo>
                    <a:lnTo>
                      <a:pt x="455" y="17"/>
                    </a:lnTo>
                    <a:lnTo>
                      <a:pt x="449" y="17"/>
                    </a:lnTo>
                    <a:lnTo>
                      <a:pt x="447" y="18"/>
                    </a:lnTo>
                    <a:lnTo>
                      <a:pt x="456" y="20"/>
                    </a:lnTo>
                    <a:lnTo>
                      <a:pt x="469" y="23"/>
                    </a:lnTo>
                    <a:lnTo>
                      <a:pt x="450" y="22"/>
                    </a:lnTo>
                    <a:lnTo>
                      <a:pt x="436" y="23"/>
                    </a:lnTo>
                    <a:lnTo>
                      <a:pt x="424" y="23"/>
                    </a:lnTo>
                    <a:lnTo>
                      <a:pt x="409" y="23"/>
                    </a:lnTo>
                    <a:lnTo>
                      <a:pt x="393" y="22"/>
                    </a:lnTo>
                    <a:lnTo>
                      <a:pt x="400" y="22"/>
                    </a:lnTo>
                    <a:lnTo>
                      <a:pt x="410" y="20"/>
                    </a:lnTo>
                    <a:lnTo>
                      <a:pt x="420" y="20"/>
                    </a:lnTo>
                    <a:lnTo>
                      <a:pt x="431" y="19"/>
                    </a:lnTo>
                    <a:lnTo>
                      <a:pt x="438" y="18"/>
                    </a:lnTo>
                    <a:lnTo>
                      <a:pt x="442" y="17"/>
                    </a:lnTo>
                    <a:lnTo>
                      <a:pt x="441" y="16"/>
                    </a:lnTo>
                    <a:lnTo>
                      <a:pt x="433" y="14"/>
                    </a:lnTo>
                    <a:lnTo>
                      <a:pt x="409" y="18"/>
                    </a:lnTo>
                    <a:lnTo>
                      <a:pt x="407" y="18"/>
                    </a:lnTo>
                    <a:lnTo>
                      <a:pt x="405" y="18"/>
                    </a:lnTo>
                    <a:lnTo>
                      <a:pt x="405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3" y="17"/>
                    </a:lnTo>
                    <a:lnTo>
                      <a:pt x="415" y="16"/>
                    </a:lnTo>
                    <a:lnTo>
                      <a:pt x="418" y="16"/>
                    </a:lnTo>
                    <a:lnTo>
                      <a:pt x="419" y="16"/>
                    </a:lnTo>
                    <a:lnTo>
                      <a:pt x="415" y="14"/>
                    </a:lnTo>
                    <a:lnTo>
                      <a:pt x="407" y="13"/>
                    </a:lnTo>
                    <a:lnTo>
                      <a:pt x="397" y="12"/>
                    </a:lnTo>
                    <a:lnTo>
                      <a:pt x="387" y="12"/>
                    </a:lnTo>
                    <a:lnTo>
                      <a:pt x="381" y="12"/>
                    </a:lnTo>
                    <a:lnTo>
                      <a:pt x="382" y="13"/>
                    </a:lnTo>
                    <a:lnTo>
                      <a:pt x="385" y="13"/>
                    </a:lnTo>
                    <a:lnTo>
                      <a:pt x="387" y="13"/>
                    </a:lnTo>
                    <a:lnTo>
                      <a:pt x="390" y="14"/>
                    </a:lnTo>
                    <a:lnTo>
                      <a:pt x="391" y="14"/>
                    </a:lnTo>
                    <a:lnTo>
                      <a:pt x="393" y="16"/>
                    </a:lnTo>
                    <a:lnTo>
                      <a:pt x="393" y="16"/>
                    </a:lnTo>
                    <a:lnTo>
                      <a:pt x="393" y="16"/>
                    </a:lnTo>
                    <a:lnTo>
                      <a:pt x="391" y="17"/>
                    </a:lnTo>
                    <a:lnTo>
                      <a:pt x="387" y="17"/>
                    </a:lnTo>
                    <a:lnTo>
                      <a:pt x="323" y="20"/>
                    </a:lnTo>
                    <a:lnTo>
                      <a:pt x="325" y="20"/>
                    </a:lnTo>
                    <a:lnTo>
                      <a:pt x="327" y="19"/>
                    </a:lnTo>
                    <a:lnTo>
                      <a:pt x="327" y="19"/>
                    </a:lnTo>
                    <a:lnTo>
                      <a:pt x="329" y="18"/>
                    </a:lnTo>
                    <a:lnTo>
                      <a:pt x="329" y="18"/>
                    </a:lnTo>
                    <a:lnTo>
                      <a:pt x="329" y="17"/>
                    </a:lnTo>
                    <a:lnTo>
                      <a:pt x="319" y="17"/>
                    </a:lnTo>
                    <a:lnTo>
                      <a:pt x="312" y="18"/>
                    </a:lnTo>
                    <a:lnTo>
                      <a:pt x="303" y="19"/>
                    </a:lnTo>
                    <a:lnTo>
                      <a:pt x="290" y="18"/>
                    </a:lnTo>
                    <a:lnTo>
                      <a:pt x="317" y="14"/>
                    </a:lnTo>
                    <a:lnTo>
                      <a:pt x="298" y="14"/>
                    </a:lnTo>
                    <a:lnTo>
                      <a:pt x="286" y="14"/>
                    </a:lnTo>
                    <a:lnTo>
                      <a:pt x="278" y="14"/>
                    </a:lnTo>
                    <a:lnTo>
                      <a:pt x="272" y="13"/>
                    </a:lnTo>
                    <a:lnTo>
                      <a:pt x="265" y="13"/>
                    </a:lnTo>
                    <a:lnTo>
                      <a:pt x="258" y="13"/>
                    </a:lnTo>
                    <a:lnTo>
                      <a:pt x="247" y="14"/>
                    </a:lnTo>
                    <a:lnTo>
                      <a:pt x="231" y="14"/>
                    </a:lnTo>
                    <a:lnTo>
                      <a:pt x="233" y="14"/>
                    </a:lnTo>
                    <a:lnTo>
                      <a:pt x="217" y="14"/>
                    </a:lnTo>
                    <a:lnTo>
                      <a:pt x="199" y="14"/>
                    </a:lnTo>
                    <a:lnTo>
                      <a:pt x="180" y="14"/>
                    </a:lnTo>
                    <a:lnTo>
                      <a:pt x="166" y="17"/>
                    </a:lnTo>
                    <a:lnTo>
                      <a:pt x="166" y="13"/>
                    </a:lnTo>
                    <a:lnTo>
                      <a:pt x="156" y="14"/>
                    </a:lnTo>
                    <a:lnTo>
                      <a:pt x="150" y="16"/>
                    </a:lnTo>
                    <a:lnTo>
                      <a:pt x="145" y="14"/>
                    </a:lnTo>
                    <a:lnTo>
                      <a:pt x="139" y="13"/>
                    </a:lnTo>
                    <a:lnTo>
                      <a:pt x="129" y="13"/>
                    </a:lnTo>
                    <a:lnTo>
                      <a:pt x="115" y="13"/>
                    </a:lnTo>
                    <a:lnTo>
                      <a:pt x="121" y="13"/>
                    </a:lnTo>
                    <a:lnTo>
                      <a:pt x="115" y="13"/>
                    </a:lnTo>
                    <a:lnTo>
                      <a:pt x="110" y="13"/>
                    </a:lnTo>
                    <a:lnTo>
                      <a:pt x="107" y="13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11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94" y="8"/>
                    </a:lnTo>
                    <a:lnTo>
                      <a:pt x="83" y="10"/>
                    </a:lnTo>
                    <a:lnTo>
                      <a:pt x="72" y="12"/>
                    </a:lnTo>
                    <a:lnTo>
                      <a:pt x="61" y="14"/>
                    </a:lnTo>
                    <a:lnTo>
                      <a:pt x="49" y="16"/>
                    </a:lnTo>
                    <a:lnTo>
                      <a:pt x="34" y="14"/>
                    </a:lnTo>
                    <a:lnTo>
                      <a:pt x="33" y="14"/>
                    </a:lnTo>
                    <a:lnTo>
                      <a:pt x="32" y="13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8"/>
                    </a:lnTo>
                    <a:lnTo>
                      <a:pt x="37" y="8"/>
                    </a:lnTo>
                    <a:lnTo>
                      <a:pt x="48" y="8"/>
                    </a:lnTo>
                    <a:lnTo>
                      <a:pt x="59" y="8"/>
                    </a:lnTo>
                    <a:lnTo>
                      <a:pt x="59" y="7"/>
                    </a:lnTo>
                    <a:lnTo>
                      <a:pt x="59" y="6"/>
                    </a:lnTo>
                    <a:lnTo>
                      <a:pt x="56" y="6"/>
                    </a:lnTo>
                    <a:lnTo>
                      <a:pt x="54" y="6"/>
                    </a:lnTo>
                    <a:lnTo>
                      <a:pt x="51" y="6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42" y="2"/>
                    </a:lnTo>
                    <a:lnTo>
                      <a:pt x="21" y="1"/>
                    </a:lnTo>
                    <a:lnTo>
                      <a:pt x="0" y="1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3" name="Freeform 89"/>
              <p:cNvSpPr/>
              <p:nvPr/>
            </p:nvSpPr>
            <p:spPr bwMode="auto">
              <a:xfrm>
                <a:off x="6026151" y="725488"/>
                <a:ext cx="6350" cy="0"/>
              </a:xfrm>
              <a:custGeom>
                <a:avLst/>
                <a:gdLst>
                  <a:gd name="T0" fmla="*/ 0 w 12"/>
                  <a:gd name="T1" fmla="*/ 0 h 1"/>
                  <a:gd name="T2" fmla="*/ 12 w 12"/>
                  <a:gd name="T3" fmla="*/ 1 h 1"/>
                  <a:gd name="T4" fmla="*/ 6 w 12"/>
                  <a:gd name="T5" fmla="*/ 1 h 1"/>
                  <a:gd name="T6" fmla="*/ 0 w 1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">
                    <a:moveTo>
                      <a:pt x="0" y="0"/>
                    </a:moveTo>
                    <a:lnTo>
                      <a:pt x="12" y="1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4" name="Freeform 90"/>
              <p:cNvSpPr/>
              <p:nvPr/>
            </p:nvSpPr>
            <p:spPr bwMode="auto">
              <a:xfrm>
                <a:off x="6059488" y="722313"/>
                <a:ext cx="25400" cy="3175"/>
              </a:xfrm>
              <a:custGeom>
                <a:avLst/>
                <a:gdLst>
                  <a:gd name="T0" fmla="*/ 4 w 48"/>
                  <a:gd name="T1" fmla="*/ 0 h 6"/>
                  <a:gd name="T2" fmla="*/ 48 w 48"/>
                  <a:gd name="T3" fmla="*/ 3 h 6"/>
                  <a:gd name="T4" fmla="*/ 46 w 48"/>
                  <a:gd name="T5" fmla="*/ 3 h 6"/>
                  <a:gd name="T6" fmla="*/ 44 w 48"/>
                  <a:gd name="T7" fmla="*/ 3 h 6"/>
                  <a:gd name="T8" fmla="*/ 41 w 48"/>
                  <a:gd name="T9" fmla="*/ 3 h 6"/>
                  <a:gd name="T10" fmla="*/ 39 w 48"/>
                  <a:gd name="T11" fmla="*/ 3 h 6"/>
                  <a:gd name="T12" fmla="*/ 35 w 48"/>
                  <a:gd name="T13" fmla="*/ 4 h 6"/>
                  <a:gd name="T14" fmla="*/ 34 w 48"/>
                  <a:gd name="T15" fmla="*/ 4 h 6"/>
                  <a:gd name="T16" fmla="*/ 32 w 48"/>
                  <a:gd name="T17" fmla="*/ 4 h 6"/>
                  <a:gd name="T18" fmla="*/ 32 w 48"/>
                  <a:gd name="T19" fmla="*/ 4 h 6"/>
                  <a:gd name="T20" fmla="*/ 33 w 48"/>
                  <a:gd name="T21" fmla="*/ 6 h 6"/>
                  <a:gd name="T22" fmla="*/ 35 w 48"/>
                  <a:gd name="T23" fmla="*/ 6 h 6"/>
                  <a:gd name="T24" fmla="*/ 0 w 48"/>
                  <a:gd name="T25" fmla="*/ 3 h 6"/>
                  <a:gd name="T26" fmla="*/ 0 w 48"/>
                  <a:gd name="T27" fmla="*/ 2 h 6"/>
                  <a:gd name="T28" fmla="*/ 1 w 48"/>
                  <a:gd name="T29" fmla="*/ 2 h 6"/>
                  <a:gd name="T30" fmla="*/ 4 w 48"/>
                  <a:gd name="T31" fmla="*/ 1 h 6"/>
                  <a:gd name="T32" fmla="*/ 4 w 48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">
                    <a:moveTo>
                      <a:pt x="4" y="0"/>
                    </a:moveTo>
                    <a:lnTo>
                      <a:pt x="48" y="3"/>
                    </a:lnTo>
                    <a:lnTo>
                      <a:pt x="46" y="3"/>
                    </a:lnTo>
                    <a:lnTo>
                      <a:pt x="44" y="3"/>
                    </a:lnTo>
                    <a:lnTo>
                      <a:pt x="41" y="3"/>
                    </a:lnTo>
                    <a:lnTo>
                      <a:pt x="39" y="3"/>
                    </a:lnTo>
                    <a:lnTo>
                      <a:pt x="35" y="4"/>
                    </a:lnTo>
                    <a:lnTo>
                      <a:pt x="34" y="4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5" name="Freeform 91"/>
              <p:cNvSpPr/>
              <p:nvPr/>
            </p:nvSpPr>
            <p:spPr bwMode="auto">
              <a:xfrm>
                <a:off x="6049963" y="719138"/>
                <a:ext cx="12700" cy="3175"/>
              </a:xfrm>
              <a:custGeom>
                <a:avLst/>
                <a:gdLst>
                  <a:gd name="T0" fmla="*/ 11 w 23"/>
                  <a:gd name="T1" fmla="*/ 0 h 4"/>
                  <a:gd name="T2" fmla="*/ 15 w 23"/>
                  <a:gd name="T3" fmla="*/ 1 h 4"/>
                  <a:gd name="T4" fmla="*/ 19 w 23"/>
                  <a:gd name="T5" fmla="*/ 1 h 4"/>
                  <a:gd name="T6" fmla="*/ 22 w 23"/>
                  <a:gd name="T7" fmla="*/ 2 h 4"/>
                  <a:gd name="T8" fmla="*/ 23 w 23"/>
                  <a:gd name="T9" fmla="*/ 2 h 4"/>
                  <a:gd name="T10" fmla="*/ 23 w 23"/>
                  <a:gd name="T11" fmla="*/ 4 h 4"/>
                  <a:gd name="T12" fmla="*/ 0 w 23"/>
                  <a:gd name="T13" fmla="*/ 1 h 4"/>
                  <a:gd name="T14" fmla="*/ 5 w 23"/>
                  <a:gd name="T15" fmla="*/ 1 h 4"/>
                  <a:gd name="T16" fmla="*/ 8 w 23"/>
                  <a:gd name="T17" fmla="*/ 0 h 4"/>
                  <a:gd name="T18" fmla="*/ 11 w 2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4">
                    <a:moveTo>
                      <a:pt x="11" y="0"/>
                    </a:moveTo>
                    <a:lnTo>
                      <a:pt x="15" y="1"/>
                    </a:lnTo>
                    <a:lnTo>
                      <a:pt x="19" y="1"/>
                    </a:lnTo>
                    <a:lnTo>
                      <a:pt x="22" y="2"/>
                    </a:lnTo>
                    <a:lnTo>
                      <a:pt x="23" y="2"/>
                    </a:lnTo>
                    <a:lnTo>
                      <a:pt x="23" y="4"/>
                    </a:lnTo>
                    <a:lnTo>
                      <a:pt x="0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6" name="Freeform 92"/>
              <p:cNvSpPr/>
              <p:nvPr/>
            </p:nvSpPr>
            <p:spPr bwMode="auto">
              <a:xfrm>
                <a:off x="6045201" y="760413"/>
                <a:ext cx="9525" cy="0"/>
              </a:xfrm>
              <a:custGeom>
                <a:avLst/>
                <a:gdLst>
                  <a:gd name="T0" fmla="*/ 12 w 19"/>
                  <a:gd name="T1" fmla="*/ 19 w 19"/>
                  <a:gd name="T2" fmla="*/ 0 w 19"/>
                  <a:gd name="T3" fmla="*/ 12 w 1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9">
                    <a:moveTo>
                      <a:pt x="12" y="0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7" name="Freeform 93"/>
              <p:cNvSpPr/>
              <p:nvPr/>
            </p:nvSpPr>
            <p:spPr bwMode="auto">
              <a:xfrm>
                <a:off x="5992813" y="754063"/>
                <a:ext cx="17463" cy="0"/>
              </a:xfrm>
              <a:custGeom>
                <a:avLst/>
                <a:gdLst>
                  <a:gd name="T0" fmla="*/ 0 w 33"/>
                  <a:gd name="T1" fmla="*/ 0 h 2"/>
                  <a:gd name="T2" fmla="*/ 10 w 33"/>
                  <a:gd name="T3" fmla="*/ 0 h 2"/>
                  <a:gd name="T4" fmla="*/ 15 w 33"/>
                  <a:gd name="T5" fmla="*/ 0 h 2"/>
                  <a:gd name="T6" fmla="*/ 19 w 33"/>
                  <a:gd name="T7" fmla="*/ 0 h 2"/>
                  <a:gd name="T8" fmla="*/ 23 w 33"/>
                  <a:gd name="T9" fmla="*/ 2 h 2"/>
                  <a:gd name="T10" fmla="*/ 33 w 33"/>
                  <a:gd name="T11" fmla="*/ 2 h 2"/>
                  <a:gd name="T12" fmla="*/ 23 w 33"/>
                  <a:gd name="T13" fmla="*/ 2 h 2"/>
                  <a:gd name="T14" fmla="*/ 11 w 33"/>
                  <a:gd name="T15" fmla="*/ 2 h 2"/>
                  <a:gd name="T16" fmla="*/ 0 w 3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">
                    <a:moveTo>
                      <a:pt x="0" y="0"/>
                    </a:moveTo>
                    <a:lnTo>
                      <a:pt x="10" y="0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33" y="2"/>
                    </a:lnTo>
                    <a:lnTo>
                      <a:pt x="23" y="2"/>
                    </a:lnTo>
                    <a:lnTo>
                      <a:pt x="1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8" name="Freeform 94"/>
              <p:cNvSpPr/>
              <p:nvPr/>
            </p:nvSpPr>
            <p:spPr bwMode="auto">
              <a:xfrm>
                <a:off x="5994401" y="766763"/>
                <a:ext cx="9525" cy="0"/>
              </a:xfrm>
              <a:custGeom>
                <a:avLst/>
                <a:gdLst>
                  <a:gd name="T0" fmla="*/ 18 w 18"/>
                  <a:gd name="T1" fmla="*/ 0 h 1"/>
                  <a:gd name="T2" fmla="*/ 1 w 18"/>
                  <a:gd name="T3" fmla="*/ 1 h 1"/>
                  <a:gd name="T4" fmla="*/ 0 w 18"/>
                  <a:gd name="T5" fmla="*/ 0 h 1"/>
                  <a:gd name="T6" fmla="*/ 18 w 18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">
                    <a:moveTo>
                      <a:pt x="18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9" name="Freeform 95"/>
              <p:cNvSpPr/>
              <p:nvPr/>
            </p:nvSpPr>
            <p:spPr bwMode="auto">
              <a:xfrm>
                <a:off x="5684838" y="723900"/>
                <a:ext cx="6350" cy="1588"/>
              </a:xfrm>
              <a:custGeom>
                <a:avLst/>
                <a:gdLst>
                  <a:gd name="T0" fmla="*/ 10 w 10"/>
                  <a:gd name="T1" fmla="*/ 0 h 2"/>
                  <a:gd name="T2" fmla="*/ 6 w 10"/>
                  <a:gd name="T3" fmla="*/ 0 h 2"/>
                  <a:gd name="T4" fmla="*/ 0 w 10"/>
                  <a:gd name="T5" fmla="*/ 2 h 2"/>
                  <a:gd name="T6" fmla="*/ 10 w 10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0" name="Freeform 96"/>
              <p:cNvSpPr/>
              <p:nvPr/>
            </p:nvSpPr>
            <p:spPr bwMode="auto">
              <a:xfrm>
                <a:off x="5629276" y="714375"/>
                <a:ext cx="157163" cy="11113"/>
              </a:xfrm>
              <a:custGeom>
                <a:avLst/>
                <a:gdLst>
                  <a:gd name="T0" fmla="*/ 298 w 298"/>
                  <a:gd name="T1" fmla="*/ 1 h 22"/>
                  <a:gd name="T2" fmla="*/ 298 w 298"/>
                  <a:gd name="T3" fmla="*/ 3 h 22"/>
                  <a:gd name="T4" fmla="*/ 292 w 298"/>
                  <a:gd name="T5" fmla="*/ 4 h 22"/>
                  <a:gd name="T6" fmla="*/ 285 w 298"/>
                  <a:gd name="T7" fmla="*/ 5 h 22"/>
                  <a:gd name="T8" fmla="*/ 277 w 298"/>
                  <a:gd name="T9" fmla="*/ 6 h 22"/>
                  <a:gd name="T10" fmla="*/ 270 w 298"/>
                  <a:gd name="T11" fmla="*/ 6 h 22"/>
                  <a:gd name="T12" fmla="*/ 266 w 298"/>
                  <a:gd name="T13" fmla="*/ 8 h 22"/>
                  <a:gd name="T14" fmla="*/ 268 w 298"/>
                  <a:gd name="T15" fmla="*/ 9 h 22"/>
                  <a:gd name="T16" fmla="*/ 275 w 298"/>
                  <a:gd name="T17" fmla="*/ 9 h 22"/>
                  <a:gd name="T18" fmla="*/ 225 w 298"/>
                  <a:gd name="T19" fmla="*/ 14 h 22"/>
                  <a:gd name="T20" fmla="*/ 117 w 298"/>
                  <a:gd name="T21" fmla="*/ 18 h 22"/>
                  <a:gd name="T22" fmla="*/ 122 w 298"/>
                  <a:gd name="T23" fmla="*/ 17 h 22"/>
                  <a:gd name="T24" fmla="*/ 122 w 298"/>
                  <a:gd name="T25" fmla="*/ 16 h 22"/>
                  <a:gd name="T26" fmla="*/ 119 w 298"/>
                  <a:gd name="T27" fmla="*/ 15 h 22"/>
                  <a:gd name="T28" fmla="*/ 117 w 298"/>
                  <a:gd name="T29" fmla="*/ 15 h 22"/>
                  <a:gd name="T30" fmla="*/ 145 w 298"/>
                  <a:gd name="T31" fmla="*/ 14 h 22"/>
                  <a:gd name="T32" fmla="*/ 157 w 298"/>
                  <a:gd name="T33" fmla="*/ 12 h 22"/>
                  <a:gd name="T34" fmla="*/ 169 w 298"/>
                  <a:gd name="T35" fmla="*/ 9 h 22"/>
                  <a:gd name="T36" fmla="*/ 173 w 298"/>
                  <a:gd name="T37" fmla="*/ 8 h 22"/>
                  <a:gd name="T38" fmla="*/ 139 w 298"/>
                  <a:gd name="T39" fmla="*/ 8 h 22"/>
                  <a:gd name="T40" fmla="*/ 103 w 298"/>
                  <a:gd name="T41" fmla="*/ 10 h 22"/>
                  <a:gd name="T42" fmla="*/ 109 w 298"/>
                  <a:gd name="T43" fmla="*/ 12 h 22"/>
                  <a:gd name="T44" fmla="*/ 87 w 298"/>
                  <a:gd name="T45" fmla="*/ 17 h 22"/>
                  <a:gd name="T46" fmla="*/ 86 w 298"/>
                  <a:gd name="T47" fmla="*/ 16 h 22"/>
                  <a:gd name="T48" fmla="*/ 87 w 298"/>
                  <a:gd name="T49" fmla="*/ 16 h 22"/>
                  <a:gd name="T50" fmla="*/ 72 w 298"/>
                  <a:gd name="T51" fmla="*/ 20 h 22"/>
                  <a:gd name="T52" fmla="*/ 40 w 298"/>
                  <a:gd name="T53" fmla="*/ 21 h 22"/>
                  <a:gd name="T54" fmla="*/ 5 w 298"/>
                  <a:gd name="T55" fmla="*/ 22 h 22"/>
                  <a:gd name="T56" fmla="*/ 10 w 298"/>
                  <a:gd name="T57" fmla="*/ 21 h 22"/>
                  <a:gd name="T58" fmla="*/ 10 w 298"/>
                  <a:gd name="T59" fmla="*/ 20 h 22"/>
                  <a:gd name="T60" fmla="*/ 6 w 298"/>
                  <a:gd name="T61" fmla="*/ 18 h 22"/>
                  <a:gd name="T62" fmla="*/ 2 w 298"/>
                  <a:gd name="T63" fmla="*/ 17 h 22"/>
                  <a:gd name="T64" fmla="*/ 0 w 298"/>
                  <a:gd name="T65" fmla="*/ 16 h 22"/>
                  <a:gd name="T66" fmla="*/ 1 w 298"/>
                  <a:gd name="T67" fmla="*/ 15 h 22"/>
                  <a:gd name="T68" fmla="*/ 10 w 298"/>
                  <a:gd name="T69" fmla="*/ 14 h 22"/>
                  <a:gd name="T70" fmla="*/ 163 w 298"/>
                  <a:gd name="T71" fmla="*/ 4 h 22"/>
                  <a:gd name="T72" fmla="*/ 169 w 298"/>
                  <a:gd name="T73" fmla="*/ 4 h 22"/>
                  <a:gd name="T74" fmla="*/ 210 w 298"/>
                  <a:gd name="T75" fmla="*/ 3 h 22"/>
                  <a:gd name="T76" fmla="*/ 225 w 298"/>
                  <a:gd name="T77" fmla="*/ 4 h 22"/>
                  <a:gd name="T78" fmla="*/ 229 w 298"/>
                  <a:gd name="T79" fmla="*/ 6 h 22"/>
                  <a:gd name="T80" fmla="*/ 240 w 298"/>
                  <a:gd name="T81" fmla="*/ 8 h 22"/>
                  <a:gd name="T82" fmla="*/ 253 w 298"/>
                  <a:gd name="T83" fmla="*/ 6 h 22"/>
                  <a:gd name="T84" fmla="*/ 251 w 298"/>
                  <a:gd name="T85" fmla="*/ 5 h 22"/>
                  <a:gd name="T86" fmla="*/ 243 w 298"/>
                  <a:gd name="T87" fmla="*/ 3 h 22"/>
                  <a:gd name="T88" fmla="*/ 271 w 298"/>
                  <a:gd name="T8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8" h="22">
                    <a:moveTo>
                      <a:pt x="297" y="0"/>
                    </a:moveTo>
                    <a:lnTo>
                      <a:pt x="298" y="1"/>
                    </a:lnTo>
                    <a:lnTo>
                      <a:pt x="298" y="3"/>
                    </a:lnTo>
                    <a:lnTo>
                      <a:pt x="298" y="3"/>
                    </a:lnTo>
                    <a:lnTo>
                      <a:pt x="296" y="4"/>
                    </a:lnTo>
                    <a:lnTo>
                      <a:pt x="292" y="4"/>
                    </a:lnTo>
                    <a:lnTo>
                      <a:pt x="289" y="5"/>
                    </a:lnTo>
                    <a:lnTo>
                      <a:pt x="285" y="5"/>
                    </a:lnTo>
                    <a:lnTo>
                      <a:pt x="281" y="5"/>
                    </a:lnTo>
                    <a:lnTo>
                      <a:pt x="277" y="6"/>
                    </a:lnTo>
                    <a:lnTo>
                      <a:pt x="274" y="6"/>
                    </a:lnTo>
                    <a:lnTo>
                      <a:pt x="270" y="6"/>
                    </a:lnTo>
                    <a:lnTo>
                      <a:pt x="268" y="8"/>
                    </a:lnTo>
                    <a:lnTo>
                      <a:pt x="266" y="8"/>
                    </a:lnTo>
                    <a:lnTo>
                      <a:pt x="266" y="8"/>
                    </a:lnTo>
                    <a:lnTo>
                      <a:pt x="268" y="9"/>
                    </a:lnTo>
                    <a:lnTo>
                      <a:pt x="270" y="9"/>
                    </a:lnTo>
                    <a:lnTo>
                      <a:pt x="275" y="9"/>
                    </a:lnTo>
                    <a:lnTo>
                      <a:pt x="281" y="10"/>
                    </a:lnTo>
                    <a:lnTo>
                      <a:pt x="225" y="14"/>
                    </a:lnTo>
                    <a:lnTo>
                      <a:pt x="171" y="16"/>
                    </a:lnTo>
                    <a:lnTo>
                      <a:pt x="117" y="18"/>
                    </a:lnTo>
                    <a:lnTo>
                      <a:pt x="120" y="18"/>
                    </a:lnTo>
                    <a:lnTo>
                      <a:pt x="122" y="17"/>
                    </a:lnTo>
                    <a:lnTo>
                      <a:pt x="122" y="17"/>
                    </a:lnTo>
                    <a:lnTo>
                      <a:pt x="122" y="16"/>
                    </a:lnTo>
                    <a:lnTo>
                      <a:pt x="120" y="16"/>
                    </a:lnTo>
                    <a:lnTo>
                      <a:pt x="119" y="15"/>
                    </a:lnTo>
                    <a:lnTo>
                      <a:pt x="118" y="15"/>
                    </a:lnTo>
                    <a:lnTo>
                      <a:pt x="117" y="15"/>
                    </a:lnTo>
                    <a:lnTo>
                      <a:pt x="134" y="15"/>
                    </a:lnTo>
                    <a:lnTo>
                      <a:pt x="145" y="14"/>
                    </a:lnTo>
                    <a:lnTo>
                      <a:pt x="151" y="12"/>
                    </a:lnTo>
                    <a:lnTo>
                      <a:pt x="157" y="12"/>
                    </a:lnTo>
                    <a:lnTo>
                      <a:pt x="162" y="10"/>
                    </a:lnTo>
                    <a:lnTo>
                      <a:pt x="169" y="9"/>
                    </a:lnTo>
                    <a:lnTo>
                      <a:pt x="181" y="8"/>
                    </a:lnTo>
                    <a:lnTo>
                      <a:pt x="173" y="8"/>
                    </a:lnTo>
                    <a:lnTo>
                      <a:pt x="157" y="6"/>
                    </a:lnTo>
                    <a:lnTo>
                      <a:pt x="139" y="8"/>
                    </a:lnTo>
                    <a:lnTo>
                      <a:pt x="120" y="9"/>
                    </a:lnTo>
                    <a:lnTo>
                      <a:pt x="103" y="10"/>
                    </a:lnTo>
                    <a:lnTo>
                      <a:pt x="91" y="12"/>
                    </a:lnTo>
                    <a:lnTo>
                      <a:pt x="109" y="12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6" y="17"/>
                    </a:lnTo>
                    <a:lnTo>
                      <a:pt x="86" y="16"/>
                    </a:lnTo>
                    <a:lnTo>
                      <a:pt x="86" y="16"/>
                    </a:lnTo>
                    <a:lnTo>
                      <a:pt x="87" y="16"/>
                    </a:lnTo>
                    <a:lnTo>
                      <a:pt x="83" y="17"/>
                    </a:lnTo>
                    <a:lnTo>
                      <a:pt x="72" y="20"/>
                    </a:lnTo>
                    <a:lnTo>
                      <a:pt x="57" y="20"/>
                    </a:lnTo>
                    <a:lnTo>
                      <a:pt x="40" y="21"/>
                    </a:lnTo>
                    <a:lnTo>
                      <a:pt x="22" y="22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1" y="20"/>
                    </a:lnTo>
                    <a:lnTo>
                      <a:pt x="10" y="20"/>
                    </a:lnTo>
                    <a:lnTo>
                      <a:pt x="8" y="18"/>
                    </a:lnTo>
                    <a:lnTo>
                      <a:pt x="6" y="18"/>
                    </a:lnTo>
                    <a:lnTo>
                      <a:pt x="5" y="17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0" y="14"/>
                    </a:lnTo>
                    <a:lnTo>
                      <a:pt x="162" y="4"/>
                    </a:lnTo>
                    <a:lnTo>
                      <a:pt x="163" y="4"/>
                    </a:lnTo>
                    <a:lnTo>
                      <a:pt x="165" y="4"/>
                    </a:lnTo>
                    <a:lnTo>
                      <a:pt x="169" y="4"/>
                    </a:lnTo>
                    <a:lnTo>
                      <a:pt x="165" y="4"/>
                    </a:lnTo>
                    <a:lnTo>
                      <a:pt x="210" y="3"/>
                    </a:lnTo>
                    <a:lnTo>
                      <a:pt x="220" y="4"/>
                    </a:lnTo>
                    <a:lnTo>
                      <a:pt x="225" y="4"/>
                    </a:lnTo>
                    <a:lnTo>
                      <a:pt x="227" y="5"/>
                    </a:lnTo>
                    <a:lnTo>
                      <a:pt x="229" y="6"/>
                    </a:lnTo>
                    <a:lnTo>
                      <a:pt x="232" y="8"/>
                    </a:lnTo>
                    <a:lnTo>
                      <a:pt x="240" y="8"/>
                    </a:lnTo>
                    <a:lnTo>
                      <a:pt x="253" y="8"/>
                    </a:lnTo>
                    <a:lnTo>
                      <a:pt x="253" y="6"/>
                    </a:lnTo>
                    <a:lnTo>
                      <a:pt x="252" y="5"/>
                    </a:lnTo>
                    <a:lnTo>
                      <a:pt x="251" y="5"/>
                    </a:lnTo>
                    <a:lnTo>
                      <a:pt x="247" y="4"/>
                    </a:lnTo>
                    <a:lnTo>
                      <a:pt x="243" y="3"/>
                    </a:lnTo>
                    <a:lnTo>
                      <a:pt x="274" y="1"/>
                    </a:lnTo>
                    <a:lnTo>
                      <a:pt x="271" y="3"/>
                    </a:lnTo>
                    <a:lnTo>
                      <a:pt x="297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1" name="Freeform 97"/>
              <p:cNvSpPr/>
              <p:nvPr/>
            </p:nvSpPr>
            <p:spPr bwMode="auto">
              <a:xfrm>
                <a:off x="5480051" y="73977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2" name="Freeform 98"/>
              <p:cNvSpPr/>
              <p:nvPr/>
            </p:nvSpPr>
            <p:spPr bwMode="auto">
              <a:xfrm>
                <a:off x="5480051" y="735013"/>
                <a:ext cx="23813" cy="4763"/>
              </a:xfrm>
              <a:custGeom>
                <a:avLst/>
                <a:gdLst>
                  <a:gd name="T0" fmla="*/ 45 w 45"/>
                  <a:gd name="T1" fmla="*/ 0 h 10"/>
                  <a:gd name="T2" fmla="*/ 18 w 45"/>
                  <a:gd name="T3" fmla="*/ 9 h 10"/>
                  <a:gd name="T4" fmla="*/ 24 w 45"/>
                  <a:gd name="T5" fmla="*/ 6 h 10"/>
                  <a:gd name="T6" fmla="*/ 16 w 45"/>
                  <a:gd name="T7" fmla="*/ 6 h 10"/>
                  <a:gd name="T8" fmla="*/ 6 w 45"/>
                  <a:gd name="T9" fmla="*/ 7 h 10"/>
                  <a:gd name="T10" fmla="*/ 0 w 45"/>
                  <a:gd name="T11" fmla="*/ 10 h 10"/>
                  <a:gd name="T12" fmla="*/ 2 w 45"/>
                  <a:gd name="T13" fmla="*/ 6 h 10"/>
                  <a:gd name="T14" fmla="*/ 45 w 45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0">
                    <a:moveTo>
                      <a:pt x="45" y="0"/>
                    </a:moveTo>
                    <a:lnTo>
                      <a:pt x="18" y="9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6" y="7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3" name="Freeform 99"/>
              <p:cNvSpPr/>
              <p:nvPr/>
            </p:nvSpPr>
            <p:spPr bwMode="auto">
              <a:xfrm>
                <a:off x="5503863" y="731838"/>
                <a:ext cx="17463" cy="6350"/>
              </a:xfrm>
              <a:custGeom>
                <a:avLst/>
                <a:gdLst>
                  <a:gd name="T0" fmla="*/ 33 w 33"/>
                  <a:gd name="T1" fmla="*/ 0 h 12"/>
                  <a:gd name="T2" fmla="*/ 31 w 33"/>
                  <a:gd name="T3" fmla="*/ 9 h 12"/>
                  <a:gd name="T4" fmla="*/ 25 w 33"/>
                  <a:gd name="T5" fmla="*/ 10 h 12"/>
                  <a:gd name="T6" fmla="*/ 18 w 33"/>
                  <a:gd name="T7" fmla="*/ 11 h 12"/>
                  <a:gd name="T8" fmla="*/ 10 w 33"/>
                  <a:gd name="T9" fmla="*/ 12 h 12"/>
                  <a:gd name="T10" fmla="*/ 2 w 33"/>
                  <a:gd name="T11" fmla="*/ 12 h 12"/>
                  <a:gd name="T12" fmla="*/ 0 w 33"/>
                  <a:gd name="T13" fmla="*/ 11 h 12"/>
                  <a:gd name="T14" fmla="*/ 6 w 33"/>
                  <a:gd name="T15" fmla="*/ 9 h 12"/>
                  <a:gd name="T16" fmla="*/ 8 w 33"/>
                  <a:gd name="T17" fmla="*/ 9 h 12"/>
                  <a:gd name="T18" fmla="*/ 11 w 33"/>
                  <a:gd name="T19" fmla="*/ 10 h 12"/>
                  <a:gd name="T20" fmla="*/ 16 w 33"/>
                  <a:gd name="T21" fmla="*/ 10 h 12"/>
                  <a:gd name="T22" fmla="*/ 24 w 33"/>
                  <a:gd name="T23" fmla="*/ 9 h 12"/>
                  <a:gd name="T24" fmla="*/ 21 w 33"/>
                  <a:gd name="T25" fmla="*/ 9 h 12"/>
                  <a:gd name="T26" fmla="*/ 17 w 33"/>
                  <a:gd name="T27" fmla="*/ 7 h 12"/>
                  <a:gd name="T28" fmla="*/ 16 w 33"/>
                  <a:gd name="T29" fmla="*/ 7 h 12"/>
                  <a:gd name="T30" fmla="*/ 16 w 33"/>
                  <a:gd name="T31" fmla="*/ 6 h 12"/>
                  <a:gd name="T32" fmla="*/ 17 w 33"/>
                  <a:gd name="T33" fmla="*/ 5 h 12"/>
                  <a:gd name="T34" fmla="*/ 21 w 33"/>
                  <a:gd name="T35" fmla="*/ 4 h 12"/>
                  <a:gd name="T36" fmla="*/ 25 w 33"/>
                  <a:gd name="T37" fmla="*/ 1 h 12"/>
                  <a:gd name="T38" fmla="*/ 33 w 33"/>
                  <a:gd name="T3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lnTo>
                      <a:pt x="31" y="9"/>
                    </a:lnTo>
                    <a:lnTo>
                      <a:pt x="25" y="10"/>
                    </a:lnTo>
                    <a:lnTo>
                      <a:pt x="18" y="11"/>
                    </a:lnTo>
                    <a:lnTo>
                      <a:pt x="10" y="12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1" y="10"/>
                    </a:lnTo>
                    <a:lnTo>
                      <a:pt x="16" y="10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7" y="5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4" name="Freeform 100"/>
              <p:cNvSpPr/>
              <p:nvPr/>
            </p:nvSpPr>
            <p:spPr bwMode="auto">
              <a:xfrm>
                <a:off x="5603876" y="725488"/>
                <a:ext cx="7938" cy="1588"/>
              </a:xfrm>
              <a:custGeom>
                <a:avLst/>
                <a:gdLst>
                  <a:gd name="T0" fmla="*/ 7 w 16"/>
                  <a:gd name="T1" fmla="*/ 0 h 1"/>
                  <a:gd name="T2" fmla="*/ 16 w 16"/>
                  <a:gd name="T3" fmla="*/ 1 h 1"/>
                  <a:gd name="T4" fmla="*/ 0 w 16"/>
                  <a:gd name="T5" fmla="*/ 1 h 1"/>
                  <a:gd name="T6" fmla="*/ 7 w 1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">
                    <a:moveTo>
                      <a:pt x="7" y="0"/>
                    </a:moveTo>
                    <a:lnTo>
                      <a:pt x="16" y="1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5" name="Freeform 101"/>
              <p:cNvSpPr/>
              <p:nvPr/>
            </p:nvSpPr>
            <p:spPr bwMode="auto">
              <a:xfrm>
                <a:off x="5595938" y="727075"/>
                <a:ext cx="7938" cy="1588"/>
              </a:xfrm>
              <a:custGeom>
                <a:avLst/>
                <a:gdLst>
                  <a:gd name="T0" fmla="*/ 14 w 14"/>
                  <a:gd name="T1" fmla="*/ 0 h 4"/>
                  <a:gd name="T2" fmla="*/ 5 w 14"/>
                  <a:gd name="T3" fmla="*/ 4 h 4"/>
                  <a:gd name="T4" fmla="*/ 2 w 14"/>
                  <a:gd name="T5" fmla="*/ 4 h 4"/>
                  <a:gd name="T6" fmla="*/ 1 w 14"/>
                  <a:gd name="T7" fmla="*/ 3 h 4"/>
                  <a:gd name="T8" fmla="*/ 0 w 14"/>
                  <a:gd name="T9" fmla="*/ 2 h 4"/>
                  <a:gd name="T10" fmla="*/ 14 w 1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14" y="0"/>
                    </a:moveTo>
                    <a:lnTo>
                      <a:pt x="5" y="4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6" name="Freeform 102"/>
              <p:cNvSpPr/>
              <p:nvPr/>
            </p:nvSpPr>
            <p:spPr bwMode="auto">
              <a:xfrm>
                <a:off x="5575301" y="728663"/>
                <a:ext cx="7938" cy="0"/>
              </a:xfrm>
              <a:custGeom>
                <a:avLst/>
                <a:gdLst>
                  <a:gd name="T0" fmla="*/ 17 w 17"/>
                  <a:gd name="T1" fmla="*/ 17 w 17"/>
                  <a:gd name="T2" fmla="*/ 0 w 17"/>
                  <a:gd name="T3" fmla="*/ 17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7" name="Freeform 103"/>
              <p:cNvSpPr/>
              <p:nvPr/>
            </p:nvSpPr>
            <p:spPr bwMode="auto">
              <a:xfrm>
                <a:off x="5581651" y="725488"/>
                <a:ext cx="14288" cy="3175"/>
              </a:xfrm>
              <a:custGeom>
                <a:avLst/>
                <a:gdLst>
                  <a:gd name="T0" fmla="*/ 13 w 28"/>
                  <a:gd name="T1" fmla="*/ 0 h 6"/>
                  <a:gd name="T2" fmla="*/ 21 w 28"/>
                  <a:gd name="T3" fmla="*/ 1 h 6"/>
                  <a:gd name="T4" fmla="*/ 25 w 28"/>
                  <a:gd name="T5" fmla="*/ 2 h 6"/>
                  <a:gd name="T6" fmla="*/ 28 w 28"/>
                  <a:gd name="T7" fmla="*/ 5 h 6"/>
                  <a:gd name="T8" fmla="*/ 5 w 28"/>
                  <a:gd name="T9" fmla="*/ 6 h 6"/>
                  <a:gd name="T10" fmla="*/ 0 w 28"/>
                  <a:gd name="T11" fmla="*/ 1 h 6"/>
                  <a:gd name="T12" fmla="*/ 13 w 2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13" y="0"/>
                    </a:moveTo>
                    <a:lnTo>
                      <a:pt x="21" y="1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5" y="6"/>
                    </a:lnTo>
                    <a:lnTo>
                      <a:pt x="0" y="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8" name="Freeform 104"/>
              <p:cNvSpPr/>
              <p:nvPr/>
            </p:nvSpPr>
            <p:spPr bwMode="auto">
              <a:xfrm>
                <a:off x="5922963" y="760413"/>
                <a:ext cx="9525" cy="1588"/>
              </a:xfrm>
              <a:custGeom>
                <a:avLst/>
                <a:gdLst>
                  <a:gd name="T0" fmla="*/ 17 w 19"/>
                  <a:gd name="T1" fmla="*/ 0 h 2"/>
                  <a:gd name="T2" fmla="*/ 19 w 19"/>
                  <a:gd name="T3" fmla="*/ 1 h 2"/>
                  <a:gd name="T4" fmla="*/ 2 w 19"/>
                  <a:gd name="T5" fmla="*/ 2 h 2"/>
                  <a:gd name="T6" fmla="*/ 0 w 19"/>
                  <a:gd name="T7" fmla="*/ 1 h 2"/>
                  <a:gd name="T8" fmla="*/ 17 w 1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17" y="0"/>
                    </a:moveTo>
                    <a:lnTo>
                      <a:pt x="19" y="1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9" name="Freeform 105"/>
              <p:cNvSpPr/>
              <p:nvPr/>
            </p:nvSpPr>
            <p:spPr bwMode="auto">
              <a:xfrm>
                <a:off x="5875338" y="758825"/>
                <a:ext cx="4763" cy="0"/>
              </a:xfrm>
              <a:custGeom>
                <a:avLst/>
                <a:gdLst>
                  <a:gd name="T0" fmla="*/ 9 w 9"/>
                  <a:gd name="T1" fmla="*/ 0 h 1"/>
                  <a:gd name="T2" fmla="*/ 6 w 9"/>
                  <a:gd name="T3" fmla="*/ 1 h 1"/>
                  <a:gd name="T4" fmla="*/ 0 w 9"/>
                  <a:gd name="T5" fmla="*/ 1 h 1"/>
                  <a:gd name="T6" fmla="*/ 5 w 9"/>
                  <a:gd name="T7" fmla="*/ 1 h 1"/>
                  <a:gd name="T8" fmla="*/ 9 w 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1" name="Freeform 107"/>
              <p:cNvSpPr/>
              <p:nvPr/>
            </p:nvSpPr>
            <p:spPr bwMode="auto">
              <a:xfrm>
                <a:off x="5857876" y="771525"/>
                <a:ext cx="9525" cy="1588"/>
              </a:xfrm>
              <a:custGeom>
                <a:avLst/>
                <a:gdLst>
                  <a:gd name="T0" fmla="*/ 15 w 18"/>
                  <a:gd name="T1" fmla="*/ 0 h 2"/>
                  <a:gd name="T2" fmla="*/ 16 w 18"/>
                  <a:gd name="T3" fmla="*/ 0 h 2"/>
                  <a:gd name="T4" fmla="*/ 18 w 18"/>
                  <a:gd name="T5" fmla="*/ 2 h 2"/>
                  <a:gd name="T6" fmla="*/ 15 w 18"/>
                  <a:gd name="T7" fmla="*/ 2 h 2"/>
                  <a:gd name="T8" fmla="*/ 12 w 18"/>
                  <a:gd name="T9" fmla="*/ 2 h 2"/>
                  <a:gd name="T10" fmla="*/ 9 w 18"/>
                  <a:gd name="T11" fmla="*/ 2 h 2"/>
                  <a:gd name="T12" fmla="*/ 5 w 18"/>
                  <a:gd name="T13" fmla="*/ 2 h 2"/>
                  <a:gd name="T14" fmla="*/ 0 w 18"/>
                  <a:gd name="T15" fmla="*/ 2 h 2"/>
                  <a:gd name="T16" fmla="*/ 4 w 18"/>
                  <a:gd name="T17" fmla="*/ 2 h 2"/>
                  <a:gd name="T18" fmla="*/ 7 w 18"/>
                  <a:gd name="T19" fmla="*/ 2 h 2"/>
                  <a:gd name="T20" fmla="*/ 11 w 18"/>
                  <a:gd name="T21" fmla="*/ 0 h 2"/>
                  <a:gd name="T22" fmla="*/ 15 w 18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2">
                    <a:moveTo>
                      <a:pt x="15" y="0"/>
                    </a:moveTo>
                    <a:lnTo>
                      <a:pt x="16" y="0"/>
                    </a:lnTo>
                    <a:lnTo>
                      <a:pt x="18" y="2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2" name="Freeform 108"/>
              <p:cNvSpPr/>
              <p:nvPr/>
            </p:nvSpPr>
            <p:spPr bwMode="auto">
              <a:xfrm>
                <a:off x="5735638" y="746125"/>
                <a:ext cx="14288" cy="3175"/>
              </a:xfrm>
              <a:custGeom>
                <a:avLst/>
                <a:gdLst>
                  <a:gd name="T0" fmla="*/ 16 w 26"/>
                  <a:gd name="T1" fmla="*/ 0 h 5"/>
                  <a:gd name="T2" fmla="*/ 17 w 26"/>
                  <a:gd name="T3" fmla="*/ 1 h 5"/>
                  <a:gd name="T4" fmla="*/ 20 w 26"/>
                  <a:gd name="T5" fmla="*/ 2 h 5"/>
                  <a:gd name="T6" fmla="*/ 22 w 26"/>
                  <a:gd name="T7" fmla="*/ 2 h 5"/>
                  <a:gd name="T8" fmla="*/ 26 w 26"/>
                  <a:gd name="T9" fmla="*/ 2 h 5"/>
                  <a:gd name="T10" fmla="*/ 0 w 26"/>
                  <a:gd name="T11" fmla="*/ 5 h 5"/>
                  <a:gd name="T12" fmla="*/ 0 w 26"/>
                  <a:gd name="T13" fmla="*/ 3 h 5"/>
                  <a:gd name="T14" fmla="*/ 1 w 26"/>
                  <a:gd name="T15" fmla="*/ 3 h 5"/>
                  <a:gd name="T16" fmla="*/ 3 w 26"/>
                  <a:gd name="T17" fmla="*/ 2 h 5"/>
                  <a:gd name="T18" fmla="*/ 6 w 26"/>
                  <a:gd name="T19" fmla="*/ 2 h 5"/>
                  <a:gd name="T20" fmla="*/ 9 w 26"/>
                  <a:gd name="T21" fmla="*/ 1 h 5"/>
                  <a:gd name="T22" fmla="*/ 12 w 26"/>
                  <a:gd name="T23" fmla="*/ 1 h 5"/>
                  <a:gd name="T24" fmla="*/ 13 w 26"/>
                  <a:gd name="T25" fmla="*/ 1 h 5"/>
                  <a:gd name="T26" fmla="*/ 16 w 26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5">
                    <a:moveTo>
                      <a:pt x="16" y="0"/>
                    </a:moveTo>
                    <a:lnTo>
                      <a:pt x="17" y="1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6" y="2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2" y="1"/>
                    </a:lnTo>
                    <a:lnTo>
                      <a:pt x="13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3" name="Freeform 109"/>
              <p:cNvSpPr/>
              <p:nvPr/>
            </p:nvSpPr>
            <p:spPr bwMode="auto">
              <a:xfrm>
                <a:off x="5749926" y="747713"/>
                <a:ext cx="6350" cy="0"/>
              </a:xfrm>
              <a:custGeom>
                <a:avLst/>
                <a:gdLst>
                  <a:gd name="T0" fmla="*/ 12 w 12"/>
                  <a:gd name="T1" fmla="*/ 7 w 12"/>
                  <a:gd name="T2" fmla="*/ 3 w 12"/>
                  <a:gd name="T3" fmla="*/ 0 w 12"/>
                  <a:gd name="T4" fmla="*/ 12 w 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2">
                    <a:moveTo>
                      <a:pt x="12" y="0"/>
                    </a:move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4" name="Rectangle 110"/>
              <p:cNvSpPr>
                <a:spLocks noChangeArrowheads="1"/>
              </p:cNvSpPr>
              <p:nvPr/>
            </p:nvSpPr>
            <p:spPr bwMode="auto">
              <a:xfrm>
                <a:off x="5743576" y="7461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5" name="Freeform 111"/>
              <p:cNvSpPr/>
              <p:nvPr/>
            </p:nvSpPr>
            <p:spPr bwMode="auto">
              <a:xfrm>
                <a:off x="5532438" y="730250"/>
                <a:ext cx="7938" cy="1588"/>
              </a:xfrm>
              <a:custGeom>
                <a:avLst/>
                <a:gdLst>
                  <a:gd name="T0" fmla="*/ 14 w 15"/>
                  <a:gd name="T1" fmla="*/ 0 h 3"/>
                  <a:gd name="T2" fmla="*/ 15 w 15"/>
                  <a:gd name="T3" fmla="*/ 0 h 3"/>
                  <a:gd name="T4" fmla="*/ 15 w 15"/>
                  <a:gd name="T5" fmla="*/ 2 h 3"/>
                  <a:gd name="T6" fmla="*/ 11 w 15"/>
                  <a:gd name="T7" fmla="*/ 2 h 3"/>
                  <a:gd name="T8" fmla="*/ 4 w 15"/>
                  <a:gd name="T9" fmla="*/ 3 h 3"/>
                  <a:gd name="T10" fmla="*/ 0 w 15"/>
                  <a:gd name="T11" fmla="*/ 3 h 3"/>
                  <a:gd name="T12" fmla="*/ 2 w 15"/>
                  <a:gd name="T13" fmla="*/ 2 h 3"/>
                  <a:gd name="T14" fmla="*/ 4 w 15"/>
                  <a:gd name="T15" fmla="*/ 2 h 3"/>
                  <a:gd name="T16" fmla="*/ 8 w 15"/>
                  <a:gd name="T17" fmla="*/ 0 h 3"/>
                  <a:gd name="T18" fmla="*/ 12 w 15"/>
                  <a:gd name="T19" fmla="*/ 0 h 3"/>
                  <a:gd name="T20" fmla="*/ 14 w 1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14" y="0"/>
                    </a:moveTo>
                    <a:lnTo>
                      <a:pt x="15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6" name="Freeform 112"/>
              <p:cNvSpPr/>
              <p:nvPr/>
            </p:nvSpPr>
            <p:spPr bwMode="auto">
              <a:xfrm>
                <a:off x="5308601" y="765175"/>
                <a:ext cx="4763" cy="0"/>
              </a:xfrm>
              <a:custGeom>
                <a:avLst/>
                <a:gdLst>
                  <a:gd name="T0" fmla="*/ 10 w 10"/>
                  <a:gd name="T1" fmla="*/ 0 h 1"/>
                  <a:gd name="T2" fmla="*/ 6 w 10"/>
                  <a:gd name="T3" fmla="*/ 0 h 1"/>
                  <a:gd name="T4" fmla="*/ 4 w 10"/>
                  <a:gd name="T5" fmla="*/ 1 h 1"/>
                  <a:gd name="T6" fmla="*/ 0 w 10"/>
                  <a:gd name="T7" fmla="*/ 0 h 1"/>
                  <a:gd name="T8" fmla="*/ 10 w 10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0" y="0"/>
                    </a:moveTo>
                    <a:lnTo>
                      <a:pt x="6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7" name="Freeform 113"/>
              <p:cNvSpPr/>
              <p:nvPr/>
            </p:nvSpPr>
            <p:spPr bwMode="auto">
              <a:xfrm>
                <a:off x="5237163" y="806450"/>
                <a:ext cx="0" cy="1588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8" name="Freeform 114"/>
              <p:cNvSpPr/>
              <p:nvPr/>
            </p:nvSpPr>
            <p:spPr bwMode="auto">
              <a:xfrm>
                <a:off x="5211763" y="808038"/>
                <a:ext cx="25400" cy="6350"/>
              </a:xfrm>
              <a:custGeom>
                <a:avLst/>
                <a:gdLst>
                  <a:gd name="T0" fmla="*/ 47 w 47"/>
                  <a:gd name="T1" fmla="*/ 0 h 12"/>
                  <a:gd name="T2" fmla="*/ 39 w 47"/>
                  <a:gd name="T3" fmla="*/ 2 h 12"/>
                  <a:gd name="T4" fmla="*/ 25 w 47"/>
                  <a:gd name="T5" fmla="*/ 6 h 12"/>
                  <a:gd name="T6" fmla="*/ 12 w 47"/>
                  <a:gd name="T7" fmla="*/ 9 h 12"/>
                  <a:gd name="T8" fmla="*/ 0 w 47"/>
                  <a:gd name="T9" fmla="*/ 12 h 12"/>
                  <a:gd name="T10" fmla="*/ 13 w 47"/>
                  <a:gd name="T11" fmla="*/ 7 h 12"/>
                  <a:gd name="T12" fmla="*/ 12 w 47"/>
                  <a:gd name="T13" fmla="*/ 8 h 12"/>
                  <a:gd name="T14" fmla="*/ 20 w 47"/>
                  <a:gd name="T15" fmla="*/ 6 h 12"/>
                  <a:gd name="T16" fmla="*/ 30 w 47"/>
                  <a:gd name="T17" fmla="*/ 3 h 12"/>
                  <a:gd name="T18" fmla="*/ 40 w 47"/>
                  <a:gd name="T19" fmla="*/ 1 h 12"/>
                  <a:gd name="T20" fmla="*/ 47 w 47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12">
                    <a:moveTo>
                      <a:pt x="47" y="0"/>
                    </a:moveTo>
                    <a:lnTo>
                      <a:pt x="39" y="2"/>
                    </a:lnTo>
                    <a:lnTo>
                      <a:pt x="25" y="6"/>
                    </a:lnTo>
                    <a:lnTo>
                      <a:pt x="12" y="9"/>
                    </a:lnTo>
                    <a:lnTo>
                      <a:pt x="0" y="12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20" y="6"/>
                    </a:lnTo>
                    <a:lnTo>
                      <a:pt x="30" y="3"/>
                    </a:lnTo>
                    <a:lnTo>
                      <a:pt x="40" y="1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9" name="Freeform 115"/>
              <p:cNvSpPr/>
              <p:nvPr/>
            </p:nvSpPr>
            <p:spPr bwMode="auto">
              <a:xfrm>
                <a:off x="7291388" y="1419225"/>
                <a:ext cx="6350" cy="9525"/>
              </a:xfrm>
              <a:custGeom>
                <a:avLst/>
                <a:gdLst>
                  <a:gd name="T0" fmla="*/ 8 w 11"/>
                  <a:gd name="T1" fmla="*/ 0 h 17"/>
                  <a:gd name="T2" fmla="*/ 9 w 11"/>
                  <a:gd name="T3" fmla="*/ 1 h 17"/>
                  <a:gd name="T4" fmla="*/ 9 w 11"/>
                  <a:gd name="T5" fmla="*/ 2 h 17"/>
                  <a:gd name="T6" fmla="*/ 8 w 11"/>
                  <a:gd name="T7" fmla="*/ 3 h 17"/>
                  <a:gd name="T8" fmla="*/ 7 w 11"/>
                  <a:gd name="T9" fmla="*/ 5 h 17"/>
                  <a:gd name="T10" fmla="*/ 7 w 11"/>
                  <a:gd name="T11" fmla="*/ 6 h 17"/>
                  <a:gd name="T12" fmla="*/ 8 w 11"/>
                  <a:gd name="T13" fmla="*/ 7 h 17"/>
                  <a:gd name="T14" fmla="*/ 11 w 11"/>
                  <a:gd name="T15" fmla="*/ 5 h 17"/>
                  <a:gd name="T16" fmla="*/ 11 w 11"/>
                  <a:gd name="T17" fmla="*/ 11 h 17"/>
                  <a:gd name="T18" fmla="*/ 9 w 11"/>
                  <a:gd name="T19" fmla="*/ 10 h 17"/>
                  <a:gd name="T20" fmla="*/ 8 w 11"/>
                  <a:gd name="T21" fmla="*/ 8 h 17"/>
                  <a:gd name="T22" fmla="*/ 7 w 11"/>
                  <a:gd name="T23" fmla="*/ 8 h 17"/>
                  <a:gd name="T24" fmla="*/ 7 w 11"/>
                  <a:gd name="T25" fmla="*/ 10 h 17"/>
                  <a:gd name="T26" fmla="*/ 7 w 11"/>
                  <a:gd name="T27" fmla="*/ 11 h 17"/>
                  <a:gd name="T28" fmla="*/ 8 w 11"/>
                  <a:gd name="T29" fmla="*/ 12 h 17"/>
                  <a:gd name="T30" fmla="*/ 9 w 11"/>
                  <a:gd name="T31" fmla="*/ 12 h 17"/>
                  <a:gd name="T32" fmla="*/ 9 w 11"/>
                  <a:gd name="T33" fmla="*/ 13 h 17"/>
                  <a:gd name="T34" fmla="*/ 9 w 11"/>
                  <a:gd name="T35" fmla="*/ 13 h 17"/>
                  <a:gd name="T36" fmla="*/ 9 w 11"/>
                  <a:gd name="T37" fmla="*/ 14 h 17"/>
                  <a:gd name="T38" fmla="*/ 9 w 11"/>
                  <a:gd name="T39" fmla="*/ 16 h 17"/>
                  <a:gd name="T40" fmla="*/ 8 w 11"/>
                  <a:gd name="T41" fmla="*/ 16 h 17"/>
                  <a:gd name="T42" fmla="*/ 7 w 11"/>
                  <a:gd name="T43" fmla="*/ 16 h 17"/>
                  <a:gd name="T44" fmla="*/ 6 w 11"/>
                  <a:gd name="T45" fmla="*/ 17 h 17"/>
                  <a:gd name="T46" fmla="*/ 6 w 11"/>
                  <a:gd name="T47" fmla="*/ 17 h 17"/>
                  <a:gd name="T48" fmla="*/ 6 w 11"/>
                  <a:gd name="T49" fmla="*/ 17 h 17"/>
                  <a:gd name="T50" fmla="*/ 6 w 11"/>
                  <a:gd name="T51" fmla="*/ 16 h 17"/>
                  <a:gd name="T52" fmla="*/ 5 w 11"/>
                  <a:gd name="T53" fmla="*/ 13 h 17"/>
                  <a:gd name="T54" fmla="*/ 3 w 11"/>
                  <a:gd name="T55" fmla="*/ 12 h 17"/>
                  <a:gd name="T56" fmla="*/ 2 w 11"/>
                  <a:gd name="T57" fmla="*/ 11 h 17"/>
                  <a:gd name="T58" fmla="*/ 1 w 11"/>
                  <a:gd name="T59" fmla="*/ 10 h 17"/>
                  <a:gd name="T60" fmla="*/ 0 w 11"/>
                  <a:gd name="T61" fmla="*/ 8 h 17"/>
                  <a:gd name="T62" fmla="*/ 1 w 11"/>
                  <a:gd name="T63" fmla="*/ 6 h 17"/>
                  <a:gd name="T64" fmla="*/ 1 w 11"/>
                  <a:gd name="T65" fmla="*/ 7 h 17"/>
                  <a:gd name="T66" fmla="*/ 2 w 11"/>
                  <a:gd name="T67" fmla="*/ 8 h 17"/>
                  <a:gd name="T68" fmla="*/ 2 w 11"/>
                  <a:gd name="T69" fmla="*/ 8 h 17"/>
                  <a:gd name="T70" fmla="*/ 3 w 11"/>
                  <a:gd name="T71" fmla="*/ 7 h 17"/>
                  <a:gd name="T72" fmla="*/ 5 w 11"/>
                  <a:gd name="T73" fmla="*/ 6 h 17"/>
                  <a:gd name="T74" fmla="*/ 5 w 11"/>
                  <a:gd name="T75" fmla="*/ 3 h 17"/>
                  <a:gd name="T76" fmla="*/ 6 w 11"/>
                  <a:gd name="T77" fmla="*/ 5 h 17"/>
                  <a:gd name="T78" fmla="*/ 8 w 11"/>
                  <a:gd name="T7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11" y="5"/>
                    </a:lnTo>
                    <a:lnTo>
                      <a:pt x="11" y="11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7" y="16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6"/>
                    </a:lnTo>
                    <a:lnTo>
                      <a:pt x="5" y="13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0" name="Freeform 116"/>
              <p:cNvSpPr/>
              <p:nvPr/>
            </p:nvSpPr>
            <p:spPr bwMode="auto">
              <a:xfrm>
                <a:off x="7285038" y="1425575"/>
                <a:ext cx="11113" cy="9525"/>
              </a:xfrm>
              <a:custGeom>
                <a:avLst/>
                <a:gdLst>
                  <a:gd name="T0" fmla="*/ 6 w 21"/>
                  <a:gd name="T1" fmla="*/ 0 h 20"/>
                  <a:gd name="T2" fmla="*/ 9 w 21"/>
                  <a:gd name="T3" fmla="*/ 0 h 20"/>
                  <a:gd name="T4" fmla="*/ 12 w 21"/>
                  <a:gd name="T5" fmla="*/ 7 h 20"/>
                  <a:gd name="T6" fmla="*/ 14 w 21"/>
                  <a:gd name="T7" fmla="*/ 6 h 20"/>
                  <a:gd name="T8" fmla="*/ 14 w 21"/>
                  <a:gd name="T9" fmla="*/ 6 h 20"/>
                  <a:gd name="T10" fmla="*/ 14 w 21"/>
                  <a:gd name="T11" fmla="*/ 5 h 20"/>
                  <a:gd name="T12" fmla="*/ 19 w 21"/>
                  <a:gd name="T13" fmla="*/ 7 h 20"/>
                  <a:gd name="T14" fmla="*/ 20 w 21"/>
                  <a:gd name="T15" fmla="*/ 6 h 20"/>
                  <a:gd name="T16" fmla="*/ 20 w 21"/>
                  <a:gd name="T17" fmla="*/ 7 h 20"/>
                  <a:gd name="T18" fmla="*/ 21 w 21"/>
                  <a:gd name="T19" fmla="*/ 8 h 20"/>
                  <a:gd name="T20" fmla="*/ 21 w 21"/>
                  <a:gd name="T21" fmla="*/ 9 h 20"/>
                  <a:gd name="T22" fmla="*/ 19 w 21"/>
                  <a:gd name="T23" fmla="*/ 11 h 20"/>
                  <a:gd name="T24" fmla="*/ 16 w 21"/>
                  <a:gd name="T25" fmla="*/ 14 h 20"/>
                  <a:gd name="T26" fmla="*/ 17 w 21"/>
                  <a:gd name="T27" fmla="*/ 16 h 20"/>
                  <a:gd name="T28" fmla="*/ 17 w 21"/>
                  <a:gd name="T29" fmla="*/ 17 h 20"/>
                  <a:gd name="T30" fmla="*/ 17 w 21"/>
                  <a:gd name="T31" fmla="*/ 18 h 20"/>
                  <a:gd name="T32" fmla="*/ 16 w 21"/>
                  <a:gd name="T33" fmla="*/ 20 h 20"/>
                  <a:gd name="T34" fmla="*/ 15 w 21"/>
                  <a:gd name="T35" fmla="*/ 20 h 20"/>
                  <a:gd name="T36" fmla="*/ 15 w 21"/>
                  <a:gd name="T37" fmla="*/ 19 h 20"/>
                  <a:gd name="T38" fmla="*/ 15 w 21"/>
                  <a:gd name="T39" fmla="*/ 18 h 20"/>
                  <a:gd name="T40" fmla="*/ 15 w 21"/>
                  <a:gd name="T41" fmla="*/ 17 h 20"/>
                  <a:gd name="T42" fmla="*/ 14 w 21"/>
                  <a:gd name="T43" fmla="*/ 16 h 20"/>
                  <a:gd name="T44" fmla="*/ 12 w 21"/>
                  <a:gd name="T45" fmla="*/ 14 h 20"/>
                  <a:gd name="T46" fmla="*/ 12 w 21"/>
                  <a:gd name="T47" fmla="*/ 16 h 20"/>
                  <a:gd name="T48" fmla="*/ 12 w 21"/>
                  <a:gd name="T49" fmla="*/ 16 h 20"/>
                  <a:gd name="T50" fmla="*/ 11 w 21"/>
                  <a:gd name="T51" fmla="*/ 16 h 20"/>
                  <a:gd name="T52" fmla="*/ 11 w 21"/>
                  <a:gd name="T53" fmla="*/ 16 h 20"/>
                  <a:gd name="T54" fmla="*/ 10 w 21"/>
                  <a:gd name="T55" fmla="*/ 14 h 20"/>
                  <a:gd name="T56" fmla="*/ 10 w 21"/>
                  <a:gd name="T57" fmla="*/ 13 h 20"/>
                  <a:gd name="T58" fmla="*/ 9 w 21"/>
                  <a:gd name="T59" fmla="*/ 13 h 20"/>
                  <a:gd name="T60" fmla="*/ 12 w 21"/>
                  <a:gd name="T61" fmla="*/ 9 h 20"/>
                  <a:gd name="T62" fmla="*/ 8 w 21"/>
                  <a:gd name="T63" fmla="*/ 5 h 20"/>
                  <a:gd name="T64" fmla="*/ 6 w 21"/>
                  <a:gd name="T65" fmla="*/ 6 h 20"/>
                  <a:gd name="T66" fmla="*/ 5 w 21"/>
                  <a:gd name="T67" fmla="*/ 6 h 20"/>
                  <a:gd name="T68" fmla="*/ 4 w 21"/>
                  <a:gd name="T69" fmla="*/ 6 h 20"/>
                  <a:gd name="T70" fmla="*/ 4 w 21"/>
                  <a:gd name="T71" fmla="*/ 5 h 20"/>
                  <a:gd name="T72" fmla="*/ 3 w 21"/>
                  <a:gd name="T73" fmla="*/ 5 h 20"/>
                  <a:gd name="T74" fmla="*/ 0 w 21"/>
                  <a:gd name="T75" fmla="*/ 5 h 20"/>
                  <a:gd name="T76" fmla="*/ 2 w 21"/>
                  <a:gd name="T77" fmla="*/ 3 h 20"/>
                  <a:gd name="T78" fmla="*/ 3 w 21"/>
                  <a:gd name="T79" fmla="*/ 2 h 20"/>
                  <a:gd name="T80" fmla="*/ 4 w 21"/>
                  <a:gd name="T81" fmla="*/ 1 h 20"/>
                  <a:gd name="T82" fmla="*/ 5 w 21"/>
                  <a:gd name="T83" fmla="*/ 0 h 20"/>
                  <a:gd name="T84" fmla="*/ 6 w 21"/>
                  <a:gd name="T8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" h="20">
                    <a:moveTo>
                      <a:pt x="6" y="0"/>
                    </a:moveTo>
                    <a:lnTo>
                      <a:pt x="9" y="0"/>
                    </a:lnTo>
                    <a:lnTo>
                      <a:pt x="12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9" y="7"/>
                    </a:lnTo>
                    <a:lnTo>
                      <a:pt x="20" y="6"/>
                    </a:lnTo>
                    <a:lnTo>
                      <a:pt x="20" y="7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9" y="11"/>
                    </a:lnTo>
                    <a:lnTo>
                      <a:pt x="16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5" y="20"/>
                    </a:lnTo>
                    <a:lnTo>
                      <a:pt x="15" y="19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6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9" y="13"/>
                    </a:lnTo>
                    <a:lnTo>
                      <a:pt x="12" y="9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1" name="Freeform 117"/>
              <p:cNvSpPr/>
              <p:nvPr/>
            </p:nvSpPr>
            <p:spPr bwMode="auto">
              <a:xfrm>
                <a:off x="7204076" y="1547813"/>
                <a:ext cx="7938" cy="6350"/>
              </a:xfrm>
              <a:custGeom>
                <a:avLst/>
                <a:gdLst>
                  <a:gd name="T0" fmla="*/ 11 w 15"/>
                  <a:gd name="T1" fmla="*/ 0 h 12"/>
                  <a:gd name="T2" fmla="*/ 11 w 15"/>
                  <a:gd name="T3" fmla="*/ 0 h 12"/>
                  <a:gd name="T4" fmla="*/ 11 w 15"/>
                  <a:gd name="T5" fmla="*/ 1 h 12"/>
                  <a:gd name="T6" fmla="*/ 10 w 15"/>
                  <a:gd name="T7" fmla="*/ 2 h 12"/>
                  <a:gd name="T8" fmla="*/ 10 w 15"/>
                  <a:gd name="T9" fmla="*/ 3 h 12"/>
                  <a:gd name="T10" fmla="*/ 10 w 15"/>
                  <a:gd name="T11" fmla="*/ 6 h 12"/>
                  <a:gd name="T12" fmla="*/ 10 w 15"/>
                  <a:gd name="T13" fmla="*/ 6 h 12"/>
                  <a:gd name="T14" fmla="*/ 12 w 15"/>
                  <a:gd name="T15" fmla="*/ 6 h 12"/>
                  <a:gd name="T16" fmla="*/ 10 w 15"/>
                  <a:gd name="T17" fmla="*/ 7 h 12"/>
                  <a:gd name="T18" fmla="*/ 11 w 15"/>
                  <a:gd name="T19" fmla="*/ 7 h 12"/>
                  <a:gd name="T20" fmla="*/ 12 w 15"/>
                  <a:gd name="T21" fmla="*/ 6 h 12"/>
                  <a:gd name="T22" fmla="*/ 13 w 15"/>
                  <a:gd name="T23" fmla="*/ 7 h 12"/>
                  <a:gd name="T24" fmla="*/ 15 w 15"/>
                  <a:gd name="T25" fmla="*/ 8 h 12"/>
                  <a:gd name="T26" fmla="*/ 13 w 15"/>
                  <a:gd name="T27" fmla="*/ 8 h 12"/>
                  <a:gd name="T28" fmla="*/ 13 w 15"/>
                  <a:gd name="T29" fmla="*/ 10 h 12"/>
                  <a:gd name="T30" fmla="*/ 13 w 15"/>
                  <a:gd name="T31" fmla="*/ 10 h 12"/>
                  <a:gd name="T32" fmla="*/ 13 w 15"/>
                  <a:gd name="T33" fmla="*/ 12 h 12"/>
                  <a:gd name="T34" fmla="*/ 13 w 15"/>
                  <a:gd name="T35" fmla="*/ 12 h 12"/>
                  <a:gd name="T36" fmla="*/ 4 w 15"/>
                  <a:gd name="T37" fmla="*/ 8 h 12"/>
                  <a:gd name="T38" fmla="*/ 5 w 15"/>
                  <a:gd name="T39" fmla="*/ 7 h 12"/>
                  <a:gd name="T40" fmla="*/ 6 w 15"/>
                  <a:gd name="T41" fmla="*/ 6 h 12"/>
                  <a:gd name="T42" fmla="*/ 5 w 15"/>
                  <a:gd name="T43" fmla="*/ 6 h 12"/>
                  <a:gd name="T44" fmla="*/ 4 w 15"/>
                  <a:gd name="T45" fmla="*/ 7 h 12"/>
                  <a:gd name="T46" fmla="*/ 2 w 15"/>
                  <a:gd name="T47" fmla="*/ 8 h 12"/>
                  <a:gd name="T48" fmla="*/ 1 w 15"/>
                  <a:gd name="T49" fmla="*/ 8 h 12"/>
                  <a:gd name="T50" fmla="*/ 0 w 15"/>
                  <a:gd name="T51" fmla="*/ 8 h 12"/>
                  <a:gd name="T52" fmla="*/ 11 w 15"/>
                  <a:gd name="T5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2">
                    <a:moveTo>
                      <a:pt x="11" y="0"/>
                    </a:moveTo>
                    <a:lnTo>
                      <a:pt x="11" y="0"/>
                    </a:lnTo>
                    <a:lnTo>
                      <a:pt x="11" y="1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6"/>
                    </a:lnTo>
                    <a:lnTo>
                      <a:pt x="13" y="7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4" y="8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2" name="Freeform 118"/>
              <p:cNvSpPr/>
              <p:nvPr/>
            </p:nvSpPr>
            <p:spPr bwMode="auto">
              <a:xfrm>
                <a:off x="7110413" y="1485900"/>
                <a:ext cx="1588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3" name="Freeform 119"/>
              <p:cNvSpPr/>
              <p:nvPr/>
            </p:nvSpPr>
            <p:spPr bwMode="auto">
              <a:xfrm>
                <a:off x="7200901" y="1552575"/>
                <a:ext cx="1588" cy="1588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1 h 2"/>
                  <a:gd name="T4" fmla="*/ 0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4" name="Freeform 120"/>
              <p:cNvSpPr/>
              <p:nvPr/>
            </p:nvSpPr>
            <p:spPr bwMode="auto">
              <a:xfrm>
                <a:off x="7221538" y="1528763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2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5" name="Freeform 121"/>
              <p:cNvSpPr/>
              <p:nvPr/>
            </p:nvSpPr>
            <p:spPr bwMode="auto">
              <a:xfrm>
                <a:off x="7227888" y="1520825"/>
                <a:ext cx="3175" cy="6350"/>
              </a:xfrm>
              <a:custGeom>
                <a:avLst/>
                <a:gdLst>
                  <a:gd name="T0" fmla="*/ 4 w 4"/>
                  <a:gd name="T1" fmla="*/ 0 h 14"/>
                  <a:gd name="T2" fmla="*/ 4 w 4"/>
                  <a:gd name="T3" fmla="*/ 3 h 14"/>
                  <a:gd name="T4" fmla="*/ 3 w 4"/>
                  <a:gd name="T5" fmla="*/ 11 h 14"/>
                  <a:gd name="T6" fmla="*/ 2 w 4"/>
                  <a:gd name="T7" fmla="*/ 11 h 14"/>
                  <a:gd name="T8" fmla="*/ 2 w 4"/>
                  <a:gd name="T9" fmla="*/ 12 h 14"/>
                  <a:gd name="T10" fmla="*/ 2 w 4"/>
                  <a:gd name="T11" fmla="*/ 13 h 14"/>
                  <a:gd name="T12" fmla="*/ 0 w 4"/>
                  <a:gd name="T13" fmla="*/ 14 h 14"/>
                  <a:gd name="T14" fmla="*/ 0 w 4"/>
                  <a:gd name="T15" fmla="*/ 14 h 14"/>
                  <a:gd name="T16" fmla="*/ 0 w 4"/>
                  <a:gd name="T17" fmla="*/ 13 h 14"/>
                  <a:gd name="T18" fmla="*/ 2 w 4"/>
                  <a:gd name="T19" fmla="*/ 11 h 14"/>
                  <a:gd name="T20" fmla="*/ 2 w 4"/>
                  <a:gd name="T21" fmla="*/ 8 h 14"/>
                  <a:gd name="T22" fmla="*/ 3 w 4"/>
                  <a:gd name="T23" fmla="*/ 6 h 14"/>
                  <a:gd name="T24" fmla="*/ 4 w 4"/>
                  <a:gd name="T25" fmla="*/ 2 h 14"/>
                  <a:gd name="T26" fmla="*/ 4 w 4"/>
                  <a:gd name="T27" fmla="*/ 2 h 14"/>
                  <a:gd name="T28" fmla="*/ 4 w 4"/>
                  <a:gd name="T29" fmla="*/ 1 h 14"/>
                  <a:gd name="T30" fmla="*/ 4 w 4"/>
                  <a:gd name="T31" fmla="*/ 1 h 14"/>
                  <a:gd name="T32" fmla="*/ 4 w 4"/>
                  <a:gd name="T33" fmla="*/ 2 h 14"/>
                  <a:gd name="T34" fmla="*/ 4 w 4"/>
                  <a:gd name="T35" fmla="*/ 2 h 14"/>
                  <a:gd name="T36" fmla="*/ 4 w 4"/>
                  <a:gd name="T37" fmla="*/ 3 h 14"/>
                  <a:gd name="T38" fmla="*/ 4 w 4"/>
                  <a:gd name="T3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4">
                    <a:moveTo>
                      <a:pt x="4" y="0"/>
                    </a:moveTo>
                    <a:lnTo>
                      <a:pt x="4" y="3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6" name="Freeform 122"/>
              <p:cNvSpPr/>
              <p:nvPr/>
            </p:nvSpPr>
            <p:spPr bwMode="auto">
              <a:xfrm>
                <a:off x="7146926" y="1493838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7" name="Freeform 123"/>
              <p:cNvSpPr/>
              <p:nvPr/>
            </p:nvSpPr>
            <p:spPr bwMode="auto">
              <a:xfrm>
                <a:off x="7202488" y="1550988"/>
                <a:ext cx="1588" cy="15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1 h 3"/>
                  <a:gd name="T4" fmla="*/ 0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8" name="Freeform 124"/>
              <p:cNvSpPr/>
              <p:nvPr/>
            </p:nvSpPr>
            <p:spPr bwMode="auto">
              <a:xfrm>
                <a:off x="7207251" y="1547813"/>
                <a:ext cx="3175" cy="0"/>
              </a:xfrm>
              <a:custGeom>
                <a:avLst/>
                <a:gdLst>
                  <a:gd name="T0" fmla="*/ 6 w 6"/>
                  <a:gd name="T1" fmla="*/ 0 h 1"/>
                  <a:gd name="T2" fmla="*/ 4 w 6"/>
                  <a:gd name="T3" fmla="*/ 1 h 1"/>
                  <a:gd name="T4" fmla="*/ 0 w 6"/>
                  <a:gd name="T5" fmla="*/ 0 h 1"/>
                  <a:gd name="T6" fmla="*/ 4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9" name="Freeform 125"/>
              <p:cNvSpPr/>
              <p:nvPr/>
            </p:nvSpPr>
            <p:spPr bwMode="auto">
              <a:xfrm>
                <a:off x="7162801" y="1546225"/>
                <a:ext cx="38100" cy="17463"/>
              </a:xfrm>
              <a:custGeom>
                <a:avLst/>
                <a:gdLst>
                  <a:gd name="T0" fmla="*/ 31 w 72"/>
                  <a:gd name="T1" fmla="*/ 2 h 32"/>
                  <a:gd name="T2" fmla="*/ 28 w 72"/>
                  <a:gd name="T3" fmla="*/ 3 h 32"/>
                  <a:gd name="T4" fmla="*/ 26 w 72"/>
                  <a:gd name="T5" fmla="*/ 4 h 32"/>
                  <a:gd name="T6" fmla="*/ 26 w 72"/>
                  <a:gd name="T7" fmla="*/ 6 h 32"/>
                  <a:gd name="T8" fmla="*/ 32 w 72"/>
                  <a:gd name="T9" fmla="*/ 2 h 32"/>
                  <a:gd name="T10" fmla="*/ 34 w 72"/>
                  <a:gd name="T11" fmla="*/ 4 h 32"/>
                  <a:gd name="T12" fmla="*/ 30 w 72"/>
                  <a:gd name="T13" fmla="*/ 6 h 32"/>
                  <a:gd name="T14" fmla="*/ 33 w 72"/>
                  <a:gd name="T15" fmla="*/ 10 h 32"/>
                  <a:gd name="T16" fmla="*/ 36 w 72"/>
                  <a:gd name="T17" fmla="*/ 13 h 32"/>
                  <a:gd name="T18" fmla="*/ 47 w 72"/>
                  <a:gd name="T19" fmla="*/ 11 h 32"/>
                  <a:gd name="T20" fmla="*/ 67 w 72"/>
                  <a:gd name="T21" fmla="*/ 4 h 32"/>
                  <a:gd name="T22" fmla="*/ 69 w 72"/>
                  <a:gd name="T23" fmla="*/ 6 h 32"/>
                  <a:gd name="T24" fmla="*/ 66 w 72"/>
                  <a:gd name="T25" fmla="*/ 10 h 32"/>
                  <a:gd name="T26" fmla="*/ 66 w 72"/>
                  <a:gd name="T27" fmla="*/ 13 h 32"/>
                  <a:gd name="T28" fmla="*/ 70 w 72"/>
                  <a:gd name="T29" fmla="*/ 10 h 32"/>
                  <a:gd name="T30" fmla="*/ 72 w 72"/>
                  <a:gd name="T31" fmla="*/ 9 h 32"/>
                  <a:gd name="T32" fmla="*/ 70 w 72"/>
                  <a:gd name="T33" fmla="*/ 11 h 32"/>
                  <a:gd name="T34" fmla="*/ 69 w 72"/>
                  <a:gd name="T35" fmla="*/ 14 h 32"/>
                  <a:gd name="T36" fmla="*/ 71 w 72"/>
                  <a:gd name="T37" fmla="*/ 15 h 32"/>
                  <a:gd name="T38" fmla="*/ 42 w 72"/>
                  <a:gd name="T39" fmla="*/ 32 h 32"/>
                  <a:gd name="T40" fmla="*/ 38 w 72"/>
                  <a:gd name="T41" fmla="*/ 31 h 32"/>
                  <a:gd name="T42" fmla="*/ 36 w 72"/>
                  <a:gd name="T43" fmla="*/ 27 h 32"/>
                  <a:gd name="T44" fmla="*/ 32 w 72"/>
                  <a:gd name="T45" fmla="*/ 27 h 32"/>
                  <a:gd name="T46" fmla="*/ 34 w 72"/>
                  <a:gd name="T47" fmla="*/ 25 h 32"/>
                  <a:gd name="T48" fmla="*/ 33 w 72"/>
                  <a:gd name="T49" fmla="*/ 22 h 32"/>
                  <a:gd name="T50" fmla="*/ 31 w 72"/>
                  <a:gd name="T51" fmla="*/ 22 h 32"/>
                  <a:gd name="T52" fmla="*/ 31 w 72"/>
                  <a:gd name="T53" fmla="*/ 23 h 32"/>
                  <a:gd name="T54" fmla="*/ 27 w 72"/>
                  <a:gd name="T55" fmla="*/ 19 h 32"/>
                  <a:gd name="T56" fmla="*/ 22 w 72"/>
                  <a:gd name="T57" fmla="*/ 17 h 32"/>
                  <a:gd name="T58" fmla="*/ 23 w 72"/>
                  <a:gd name="T59" fmla="*/ 15 h 32"/>
                  <a:gd name="T60" fmla="*/ 19 w 72"/>
                  <a:gd name="T61" fmla="*/ 15 h 32"/>
                  <a:gd name="T62" fmla="*/ 14 w 72"/>
                  <a:gd name="T63" fmla="*/ 16 h 32"/>
                  <a:gd name="T64" fmla="*/ 15 w 72"/>
                  <a:gd name="T65" fmla="*/ 14 h 32"/>
                  <a:gd name="T66" fmla="*/ 14 w 72"/>
                  <a:gd name="T67" fmla="*/ 13 h 32"/>
                  <a:gd name="T68" fmla="*/ 11 w 72"/>
                  <a:gd name="T69" fmla="*/ 13 h 32"/>
                  <a:gd name="T70" fmla="*/ 10 w 72"/>
                  <a:gd name="T71" fmla="*/ 11 h 32"/>
                  <a:gd name="T72" fmla="*/ 11 w 72"/>
                  <a:gd name="T73" fmla="*/ 10 h 32"/>
                  <a:gd name="T74" fmla="*/ 10 w 72"/>
                  <a:gd name="T75" fmla="*/ 9 h 32"/>
                  <a:gd name="T76" fmla="*/ 8 w 72"/>
                  <a:gd name="T77" fmla="*/ 10 h 32"/>
                  <a:gd name="T78" fmla="*/ 5 w 72"/>
                  <a:gd name="T79" fmla="*/ 11 h 32"/>
                  <a:gd name="T80" fmla="*/ 4 w 72"/>
                  <a:gd name="T81" fmla="*/ 11 h 32"/>
                  <a:gd name="T82" fmla="*/ 3 w 72"/>
                  <a:gd name="T83" fmla="*/ 13 h 32"/>
                  <a:gd name="T84" fmla="*/ 3 w 72"/>
                  <a:gd name="T85" fmla="*/ 10 h 32"/>
                  <a:gd name="T86" fmla="*/ 0 w 72"/>
                  <a:gd name="T87" fmla="*/ 8 h 32"/>
                  <a:gd name="T88" fmla="*/ 2 w 72"/>
                  <a:gd name="T89" fmla="*/ 4 h 32"/>
                  <a:gd name="T90" fmla="*/ 5 w 72"/>
                  <a:gd name="T91" fmla="*/ 2 h 32"/>
                  <a:gd name="T92" fmla="*/ 9 w 72"/>
                  <a:gd name="T93" fmla="*/ 2 h 32"/>
                  <a:gd name="T94" fmla="*/ 9 w 72"/>
                  <a:gd name="T95" fmla="*/ 5 h 32"/>
                  <a:gd name="T96" fmla="*/ 11 w 72"/>
                  <a:gd name="T97" fmla="*/ 6 h 32"/>
                  <a:gd name="T98" fmla="*/ 15 w 72"/>
                  <a:gd name="T99" fmla="*/ 6 h 32"/>
                  <a:gd name="T100" fmla="*/ 19 w 72"/>
                  <a:gd name="T101" fmla="*/ 8 h 32"/>
                  <a:gd name="T102" fmla="*/ 21 w 72"/>
                  <a:gd name="T103" fmla="*/ 5 h 32"/>
                  <a:gd name="T104" fmla="*/ 23 w 72"/>
                  <a:gd name="T105" fmla="*/ 5 h 32"/>
                  <a:gd name="T106" fmla="*/ 20 w 72"/>
                  <a:gd name="T107" fmla="*/ 8 h 32"/>
                  <a:gd name="T108" fmla="*/ 17 w 72"/>
                  <a:gd name="T109" fmla="*/ 9 h 32"/>
                  <a:gd name="T110" fmla="*/ 16 w 72"/>
                  <a:gd name="T111" fmla="*/ 11 h 32"/>
                  <a:gd name="T112" fmla="*/ 20 w 72"/>
                  <a:gd name="T113" fmla="*/ 14 h 32"/>
                  <a:gd name="T114" fmla="*/ 25 w 72"/>
                  <a:gd name="T115" fmla="*/ 11 h 32"/>
                  <a:gd name="T116" fmla="*/ 23 w 72"/>
                  <a:gd name="T117" fmla="*/ 9 h 32"/>
                  <a:gd name="T118" fmla="*/ 25 w 72"/>
                  <a:gd name="T119" fmla="*/ 6 h 32"/>
                  <a:gd name="T120" fmla="*/ 26 w 72"/>
                  <a:gd name="T121" fmla="*/ 4 h 32"/>
                  <a:gd name="T122" fmla="*/ 23 w 72"/>
                  <a:gd name="T123" fmla="*/ 2 h 32"/>
                  <a:gd name="T124" fmla="*/ 27 w 72"/>
                  <a:gd name="T12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2" h="32">
                    <a:moveTo>
                      <a:pt x="30" y="0"/>
                    </a:moveTo>
                    <a:lnTo>
                      <a:pt x="31" y="2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7" y="4"/>
                    </a:lnTo>
                    <a:lnTo>
                      <a:pt x="26" y="4"/>
                    </a:lnTo>
                    <a:lnTo>
                      <a:pt x="25" y="5"/>
                    </a:lnTo>
                    <a:lnTo>
                      <a:pt x="26" y="6"/>
                    </a:lnTo>
                    <a:lnTo>
                      <a:pt x="28" y="8"/>
                    </a:lnTo>
                    <a:lnTo>
                      <a:pt x="32" y="2"/>
                    </a:lnTo>
                    <a:lnTo>
                      <a:pt x="37" y="5"/>
                    </a:lnTo>
                    <a:lnTo>
                      <a:pt x="34" y="4"/>
                    </a:lnTo>
                    <a:lnTo>
                      <a:pt x="32" y="5"/>
                    </a:lnTo>
                    <a:lnTo>
                      <a:pt x="30" y="6"/>
                    </a:lnTo>
                    <a:lnTo>
                      <a:pt x="31" y="9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6" y="13"/>
                    </a:lnTo>
                    <a:lnTo>
                      <a:pt x="36" y="15"/>
                    </a:lnTo>
                    <a:lnTo>
                      <a:pt x="47" y="11"/>
                    </a:lnTo>
                    <a:lnTo>
                      <a:pt x="58" y="6"/>
                    </a:lnTo>
                    <a:lnTo>
                      <a:pt x="67" y="4"/>
                    </a:lnTo>
                    <a:lnTo>
                      <a:pt x="69" y="5"/>
                    </a:lnTo>
                    <a:lnTo>
                      <a:pt x="69" y="6"/>
                    </a:lnTo>
                    <a:lnTo>
                      <a:pt x="67" y="9"/>
                    </a:lnTo>
                    <a:lnTo>
                      <a:pt x="66" y="10"/>
                    </a:lnTo>
                    <a:lnTo>
                      <a:pt x="65" y="11"/>
                    </a:lnTo>
                    <a:lnTo>
                      <a:pt x="66" y="13"/>
                    </a:lnTo>
                    <a:lnTo>
                      <a:pt x="69" y="11"/>
                    </a:lnTo>
                    <a:lnTo>
                      <a:pt x="70" y="10"/>
                    </a:lnTo>
                    <a:lnTo>
                      <a:pt x="71" y="9"/>
                    </a:lnTo>
                    <a:lnTo>
                      <a:pt x="72" y="9"/>
                    </a:lnTo>
                    <a:lnTo>
                      <a:pt x="70" y="10"/>
                    </a:lnTo>
                    <a:lnTo>
                      <a:pt x="70" y="11"/>
                    </a:lnTo>
                    <a:lnTo>
                      <a:pt x="69" y="11"/>
                    </a:lnTo>
                    <a:lnTo>
                      <a:pt x="69" y="14"/>
                    </a:lnTo>
                    <a:lnTo>
                      <a:pt x="69" y="16"/>
                    </a:lnTo>
                    <a:lnTo>
                      <a:pt x="71" y="15"/>
                    </a:lnTo>
                    <a:lnTo>
                      <a:pt x="44" y="32"/>
                    </a:lnTo>
                    <a:lnTo>
                      <a:pt x="42" y="32"/>
                    </a:lnTo>
                    <a:lnTo>
                      <a:pt x="41" y="32"/>
                    </a:lnTo>
                    <a:lnTo>
                      <a:pt x="38" y="31"/>
                    </a:lnTo>
                    <a:lnTo>
                      <a:pt x="37" y="28"/>
                    </a:lnTo>
                    <a:lnTo>
                      <a:pt x="36" y="27"/>
                    </a:lnTo>
                    <a:lnTo>
                      <a:pt x="34" y="27"/>
                    </a:lnTo>
                    <a:lnTo>
                      <a:pt x="32" y="27"/>
                    </a:lnTo>
                    <a:lnTo>
                      <a:pt x="33" y="26"/>
                    </a:lnTo>
                    <a:lnTo>
                      <a:pt x="34" y="25"/>
                    </a:lnTo>
                    <a:lnTo>
                      <a:pt x="34" y="22"/>
                    </a:lnTo>
                    <a:lnTo>
                      <a:pt x="33" y="22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31" y="23"/>
                    </a:lnTo>
                    <a:lnTo>
                      <a:pt x="30" y="21"/>
                    </a:lnTo>
                    <a:lnTo>
                      <a:pt x="27" y="19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19" y="19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19" y="15"/>
                    </a:lnTo>
                    <a:lnTo>
                      <a:pt x="16" y="15"/>
                    </a:lnTo>
                    <a:lnTo>
                      <a:pt x="14" y="16"/>
                    </a:lnTo>
                    <a:lnTo>
                      <a:pt x="15" y="15"/>
                    </a:lnTo>
                    <a:lnTo>
                      <a:pt x="15" y="14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3" y="13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9" y="8"/>
                    </a:lnTo>
                    <a:lnTo>
                      <a:pt x="20" y="6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2" y="6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4"/>
                    </a:lnTo>
                    <a:lnTo>
                      <a:pt x="22" y="14"/>
                    </a:lnTo>
                    <a:lnTo>
                      <a:pt x="25" y="11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7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0" name="Rectangle 126"/>
              <p:cNvSpPr>
                <a:spLocks noChangeArrowheads="1"/>
              </p:cNvSpPr>
              <p:nvPr/>
            </p:nvSpPr>
            <p:spPr bwMode="auto">
              <a:xfrm>
                <a:off x="7181851" y="154940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1" name="Freeform 127"/>
              <p:cNvSpPr/>
              <p:nvPr/>
            </p:nvSpPr>
            <p:spPr bwMode="auto">
              <a:xfrm>
                <a:off x="7204076" y="1546225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2 h 3"/>
                  <a:gd name="T6" fmla="*/ 1 w 3"/>
                  <a:gd name="T7" fmla="*/ 2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2" name="Freeform 128"/>
              <p:cNvSpPr/>
              <p:nvPr/>
            </p:nvSpPr>
            <p:spPr bwMode="auto">
              <a:xfrm>
                <a:off x="7202488" y="1550988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3" name="Freeform 129"/>
              <p:cNvSpPr/>
              <p:nvPr/>
            </p:nvSpPr>
            <p:spPr bwMode="auto">
              <a:xfrm>
                <a:off x="7170738" y="152717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4" name="Freeform 130"/>
              <p:cNvSpPr/>
              <p:nvPr/>
            </p:nvSpPr>
            <p:spPr bwMode="auto">
              <a:xfrm>
                <a:off x="7173913" y="1539875"/>
                <a:ext cx="17463" cy="9525"/>
              </a:xfrm>
              <a:custGeom>
                <a:avLst/>
                <a:gdLst>
                  <a:gd name="T0" fmla="*/ 3 w 34"/>
                  <a:gd name="T1" fmla="*/ 0 h 18"/>
                  <a:gd name="T2" fmla="*/ 5 w 34"/>
                  <a:gd name="T3" fmla="*/ 1 h 18"/>
                  <a:gd name="T4" fmla="*/ 7 w 34"/>
                  <a:gd name="T5" fmla="*/ 3 h 18"/>
                  <a:gd name="T6" fmla="*/ 8 w 34"/>
                  <a:gd name="T7" fmla="*/ 4 h 18"/>
                  <a:gd name="T8" fmla="*/ 11 w 34"/>
                  <a:gd name="T9" fmla="*/ 5 h 18"/>
                  <a:gd name="T10" fmla="*/ 13 w 34"/>
                  <a:gd name="T11" fmla="*/ 5 h 18"/>
                  <a:gd name="T12" fmla="*/ 16 w 34"/>
                  <a:gd name="T13" fmla="*/ 4 h 18"/>
                  <a:gd name="T14" fmla="*/ 16 w 34"/>
                  <a:gd name="T15" fmla="*/ 5 h 18"/>
                  <a:gd name="T16" fmla="*/ 16 w 34"/>
                  <a:gd name="T17" fmla="*/ 6 h 18"/>
                  <a:gd name="T18" fmla="*/ 17 w 34"/>
                  <a:gd name="T19" fmla="*/ 8 h 18"/>
                  <a:gd name="T20" fmla="*/ 19 w 34"/>
                  <a:gd name="T21" fmla="*/ 5 h 18"/>
                  <a:gd name="T22" fmla="*/ 21 w 34"/>
                  <a:gd name="T23" fmla="*/ 5 h 18"/>
                  <a:gd name="T24" fmla="*/ 23 w 34"/>
                  <a:gd name="T25" fmla="*/ 5 h 18"/>
                  <a:gd name="T26" fmla="*/ 24 w 34"/>
                  <a:gd name="T27" fmla="*/ 6 h 18"/>
                  <a:gd name="T28" fmla="*/ 27 w 34"/>
                  <a:gd name="T29" fmla="*/ 8 h 18"/>
                  <a:gd name="T30" fmla="*/ 28 w 34"/>
                  <a:gd name="T31" fmla="*/ 9 h 18"/>
                  <a:gd name="T32" fmla="*/ 28 w 34"/>
                  <a:gd name="T33" fmla="*/ 9 h 18"/>
                  <a:gd name="T34" fmla="*/ 28 w 34"/>
                  <a:gd name="T35" fmla="*/ 9 h 18"/>
                  <a:gd name="T36" fmla="*/ 27 w 34"/>
                  <a:gd name="T37" fmla="*/ 10 h 18"/>
                  <a:gd name="T38" fmla="*/ 25 w 34"/>
                  <a:gd name="T39" fmla="*/ 10 h 18"/>
                  <a:gd name="T40" fmla="*/ 25 w 34"/>
                  <a:gd name="T41" fmla="*/ 11 h 18"/>
                  <a:gd name="T42" fmla="*/ 27 w 34"/>
                  <a:gd name="T43" fmla="*/ 11 h 18"/>
                  <a:gd name="T44" fmla="*/ 28 w 34"/>
                  <a:gd name="T45" fmla="*/ 11 h 18"/>
                  <a:gd name="T46" fmla="*/ 30 w 34"/>
                  <a:gd name="T47" fmla="*/ 11 h 18"/>
                  <a:gd name="T48" fmla="*/ 31 w 34"/>
                  <a:gd name="T49" fmla="*/ 11 h 18"/>
                  <a:gd name="T50" fmla="*/ 31 w 34"/>
                  <a:gd name="T51" fmla="*/ 12 h 18"/>
                  <a:gd name="T52" fmla="*/ 31 w 34"/>
                  <a:gd name="T53" fmla="*/ 14 h 18"/>
                  <a:gd name="T54" fmla="*/ 31 w 34"/>
                  <a:gd name="T55" fmla="*/ 14 h 18"/>
                  <a:gd name="T56" fmla="*/ 33 w 34"/>
                  <a:gd name="T57" fmla="*/ 14 h 18"/>
                  <a:gd name="T58" fmla="*/ 34 w 34"/>
                  <a:gd name="T59" fmla="*/ 14 h 18"/>
                  <a:gd name="T60" fmla="*/ 33 w 34"/>
                  <a:gd name="T61" fmla="*/ 15 h 18"/>
                  <a:gd name="T62" fmla="*/ 33 w 34"/>
                  <a:gd name="T63" fmla="*/ 16 h 18"/>
                  <a:gd name="T64" fmla="*/ 31 w 34"/>
                  <a:gd name="T65" fmla="*/ 17 h 18"/>
                  <a:gd name="T66" fmla="*/ 30 w 34"/>
                  <a:gd name="T67" fmla="*/ 18 h 18"/>
                  <a:gd name="T68" fmla="*/ 29 w 34"/>
                  <a:gd name="T69" fmla="*/ 17 h 18"/>
                  <a:gd name="T70" fmla="*/ 28 w 34"/>
                  <a:gd name="T71" fmla="*/ 17 h 18"/>
                  <a:gd name="T72" fmla="*/ 27 w 34"/>
                  <a:gd name="T73" fmla="*/ 16 h 18"/>
                  <a:gd name="T74" fmla="*/ 25 w 34"/>
                  <a:gd name="T75" fmla="*/ 16 h 18"/>
                  <a:gd name="T76" fmla="*/ 23 w 34"/>
                  <a:gd name="T77" fmla="*/ 17 h 18"/>
                  <a:gd name="T78" fmla="*/ 21 w 34"/>
                  <a:gd name="T79" fmla="*/ 17 h 18"/>
                  <a:gd name="T80" fmla="*/ 18 w 34"/>
                  <a:gd name="T81" fmla="*/ 17 h 18"/>
                  <a:gd name="T82" fmla="*/ 18 w 34"/>
                  <a:gd name="T83" fmla="*/ 15 h 18"/>
                  <a:gd name="T84" fmla="*/ 19 w 34"/>
                  <a:gd name="T85" fmla="*/ 14 h 18"/>
                  <a:gd name="T86" fmla="*/ 18 w 34"/>
                  <a:gd name="T87" fmla="*/ 12 h 18"/>
                  <a:gd name="T88" fmla="*/ 19 w 34"/>
                  <a:gd name="T89" fmla="*/ 11 h 18"/>
                  <a:gd name="T90" fmla="*/ 17 w 34"/>
                  <a:gd name="T91" fmla="*/ 10 h 18"/>
                  <a:gd name="T92" fmla="*/ 14 w 34"/>
                  <a:gd name="T93" fmla="*/ 8 h 18"/>
                  <a:gd name="T94" fmla="*/ 11 w 34"/>
                  <a:gd name="T95" fmla="*/ 6 h 18"/>
                  <a:gd name="T96" fmla="*/ 8 w 34"/>
                  <a:gd name="T97" fmla="*/ 6 h 18"/>
                  <a:gd name="T98" fmla="*/ 10 w 34"/>
                  <a:gd name="T99" fmla="*/ 8 h 18"/>
                  <a:gd name="T100" fmla="*/ 7 w 34"/>
                  <a:gd name="T101" fmla="*/ 6 h 18"/>
                  <a:gd name="T102" fmla="*/ 6 w 34"/>
                  <a:gd name="T103" fmla="*/ 8 h 18"/>
                  <a:gd name="T104" fmla="*/ 6 w 34"/>
                  <a:gd name="T105" fmla="*/ 9 h 18"/>
                  <a:gd name="T106" fmla="*/ 5 w 34"/>
                  <a:gd name="T107" fmla="*/ 9 h 18"/>
                  <a:gd name="T108" fmla="*/ 3 w 34"/>
                  <a:gd name="T109" fmla="*/ 10 h 18"/>
                  <a:gd name="T110" fmla="*/ 2 w 34"/>
                  <a:gd name="T111" fmla="*/ 10 h 18"/>
                  <a:gd name="T112" fmla="*/ 6 w 34"/>
                  <a:gd name="T113" fmla="*/ 4 h 18"/>
                  <a:gd name="T114" fmla="*/ 3 w 34"/>
                  <a:gd name="T115" fmla="*/ 4 h 18"/>
                  <a:gd name="T116" fmla="*/ 2 w 34"/>
                  <a:gd name="T117" fmla="*/ 4 h 18"/>
                  <a:gd name="T118" fmla="*/ 0 w 34"/>
                  <a:gd name="T119" fmla="*/ 3 h 18"/>
                  <a:gd name="T120" fmla="*/ 2 w 34"/>
                  <a:gd name="T121" fmla="*/ 0 h 18"/>
                  <a:gd name="T122" fmla="*/ 3 w 34"/>
                  <a:gd name="T1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4" h="18">
                    <a:moveTo>
                      <a:pt x="3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6" y="4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7" y="8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4" y="6"/>
                    </a:lnTo>
                    <a:lnTo>
                      <a:pt x="27" y="8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5" y="10"/>
                    </a:lnTo>
                    <a:lnTo>
                      <a:pt x="25" y="11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1" y="11"/>
                    </a:lnTo>
                    <a:lnTo>
                      <a:pt x="31" y="12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14"/>
                    </a:lnTo>
                    <a:lnTo>
                      <a:pt x="34" y="14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1" y="17"/>
                    </a:lnTo>
                    <a:lnTo>
                      <a:pt x="30" y="18"/>
                    </a:lnTo>
                    <a:lnTo>
                      <a:pt x="29" y="17"/>
                    </a:lnTo>
                    <a:lnTo>
                      <a:pt x="28" y="17"/>
                    </a:lnTo>
                    <a:lnTo>
                      <a:pt x="27" y="16"/>
                    </a:lnTo>
                    <a:lnTo>
                      <a:pt x="25" y="16"/>
                    </a:lnTo>
                    <a:lnTo>
                      <a:pt x="23" y="17"/>
                    </a:lnTo>
                    <a:lnTo>
                      <a:pt x="21" y="17"/>
                    </a:lnTo>
                    <a:lnTo>
                      <a:pt x="18" y="17"/>
                    </a:lnTo>
                    <a:lnTo>
                      <a:pt x="18" y="15"/>
                    </a:lnTo>
                    <a:lnTo>
                      <a:pt x="19" y="14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7" y="10"/>
                    </a:lnTo>
                    <a:lnTo>
                      <a:pt x="14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2" y="10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5" name="Freeform 131"/>
              <p:cNvSpPr>
                <a:spLocks noEditPoints="1"/>
              </p:cNvSpPr>
              <p:nvPr/>
            </p:nvSpPr>
            <p:spPr bwMode="auto">
              <a:xfrm>
                <a:off x="7194551" y="1557338"/>
                <a:ext cx="20638" cy="15875"/>
              </a:xfrm>
              <a:custGeom>
                <a:avLst/>
                <a:gdLst>
                  <a:gd name="T0" fmla="*/ 32 w 40"/>
                  <a:gd name="T1" fmla="*/ 21 h 28"/>
                  <a:gd name="T2" fmla="*/ 34 w 40"/>
                  <a:gd name="T3" fmla="*/ 22 h 28"/>
                  <a:gd name="T4" fmla="*/ 6 w 40"/>
                  <a:gd name="T5" fmla="*/ 0 h 28"/>
                  <a:gd name="T6" fmla="*/ 7 w 40"/>
                  <a:gd name="T7" fmla="*/ 3 h 28"/>
                  <a:gd name="T8" fmla="*/ 6 w 40"/>
                  <a:gd name="T9" fmla="*/ 4 h 28"/>
                  <a:gd name="T10" fmla="*/ 4 w 40"/>
                  <a:gd name="T11" fmla="*/ 4 h 28"/>
                  <a:gd name="T12" fmla="*/ 5 w 40"/>
                  <a:gd name="T13" fmla="*/ 6 h 28"/>
                  <a:gd name="T14" fmla="*/ 6 w 40"/>
                  <a:gd name="T15" fmla="*/ 4 h 28"/>
                  <a:gd name="T16" fmla="*/ 7 w 40"/>
                  <a:gd name="T17" fmla="*/ 6 h 28"/>
                  <a:gd name="T18" fmla="*/ 7 w 40"/>
                  <a:gd name="T19" fmla="*/ 8 h 28"/>
                  <a:gd name="T20" fmla="*/ 9 w 40"/>
                  <a:gd name="T21" fmla="*/ 9 h 28"/>
                  <a:gd name="T22" fmla="*/ 11 w 40"/>
                  <a:gd name="T23" fmla="*/ 8 h 28"/>
                  <a:gd name="T24" fmla="*/ 12 w 40"/>
                  <a:gd name="T25" fmla="*/ 10 h 28"/>
                  <a:gd name="T26" fmla="*/ 11 w 40"/>
                  <a:gd name="T27" fmla="*/ 11 h 28"/>
                  <a:gd name="T28" fmla="*/ 11 w 40"/>
                  <a:gd name="T29" fmla="*/ 12 h 28"/>
                  <a:gd name="T30" fmla="*/ 18 w 40"/>
                  <a:gd name="T31" fmla="*/ 11 h 28"/>
                  <a:gd name="T32" fmla="*/ 22 w 40"/>
                  <a:gd name="T33" fmla="*/ 10 h 28"/>
                  <a:gd name="T34" fmla="*/ 24 w 40"/>
                  <a:gd name="T35" fmla="*/ 6 h 28"/>
                  <a:gd name="T36" fmla="*/ 27 w 40"/>
                  <a:gd name="T37" fmla="*/ 3 h 28"/>
                  <a:gd name="T38" fmla="*/ 30 w 40"/>
                  <a:gd name="T39" fmla="*/ 1 h 28"/>
                  <a:gd name="T40" fmla="*/ 29 w 40"/>
                  <a:gd name="T41" fmla="*/ 5 h 28"/>
                  <a:gd name="T42" fmla="*/ 30 w 40"/>
                  <a:gd name="T43" fmla="*/ 11 h 28"/>
                  <a:gd name="T44" fmla="*/ 30 w 40"/>
                  <a:gd name="T45" fmla="*/ 12 h 28"/>
                  <a:gd name="T46" fmla="*/ 26 w 40"/>
                  <a:gd name="T47" fmla="*/ 12 h 28"/>
                  <a:gd name="T48" fmla="*/ 23 w 40"/>
                  <a:gd name="T49" fmla="*/ 11 h 28"/>
                  <a:gd name="T50" fmla="*/ 22 w 40"/>
                  <a:gd name="T51" fmla="*/ 14 h 28"/>
                  <a:gd name="T52" fmla="*/ 21 w 40"/>
                  <a:gd name="T53" fmla="*/ 12 h 28"/>
                  <a:gd name="T54" fmla="*/ 18 w 40"/>
                  <a:gd name="T55" fmla="*/ 12 h 28"/>
                  <a:gd name="T56" fmla="*/ 17 w 40"/>
                  <a:gd name="T57" fmla="*/ 15 h 28"/>
                  <a:gd name="T58" fmla="*/ 22 w 40"/>
                  <a:gd name="T59" fmla="*/ 15 h 28"/>
                  <a:gd name="T60" fmla="*/ 23 w 40"/>
                  <a:gd name="T61" fmla="*/ 17 h 28"/>
                  <a:gd name="T62" fmla="*/ 27 w 40"/>
                  <a:gd name="T63" fmla="*/ 17 h 28"/>
                  <a:gd name="T64" fmla="*/ 32 w 40"/>
                  <a:gd name="T65" fmla="*/ 17 h 28"/>
                  <a:gd name="T66" fmla="*/ 35 w 40"/>
                  <a:gd name="T67" fmla="*/ 18 h 28"/>
                  <a:gd name="T68" fmla="*/ 36 w 40"/>
                  <a:gd name="T69" fmla="*/ 21 h 28"/>
                  <a:gd name="T70" fmla="*/ 36 w 40"/>
                  <a:gd name="T71" fmla="*/ 22 h 28"/>
                  <a:gd name="T72" fmla="*/ 39 w 40"/>
                  <a:gd name="T73" fmla="*/ 22 h 28"/>
                  <a:gd name="T74" fmla="*/ 40 w 40"/>
                  <a:gd name="T75" fmla="*/ 23 h 28"/>
                  <a:gd name="T76" fmla="*/ 32 w 40"/>
                  <a:gd name="T77" fmla="*/ 27 h 28"/>
                  <a:gd name="T78" fmla="*/ 23 w 40"/>
                  <a:gd name="T79" fmla="*/ 23 h 28"/>
                  <a:gd name="T80" fmla="*/ 19 w 40"/>
                  <a:gd name="T81" fmla="*/ 21 h 28"/>
                  <a:gd name="T82" fmla="*/ 16 w 40"/>
                  <a:gd name="T83" fmla="*/ 20 h 28"/>
                  <a:gd name="T84" fmla="*/ 17 w 40"/>
                  <a:gd name="T85" fmla="*/ 18 h 28"/>
                  <a:gd name="T86" fmla="*/ 13 w 40"/>
                  <a:gd name="T87" fmla="*/ 16 h 28"/>
                  <a:gd name="T88" fmla="*/ 7 w 40"/>
                  <a:gd name="T89" fmla="*/ 14 h 28"/>
                  <a:gd name="T90" fmla="*/ 2 w 40"/>
                  <a:gd name="T91" fmla="*/ 14 h 28"/>
                  <a:gd name="T92" fmla="*/ 1 w 40"/>
                  <a:gd name="T93" fmla="*/ 11 h 28"/>
                  <a:gd name="T94" fmla="*/ 2 w 40"/>
                  <a:gd name="T95" fmla="*/ 9 h 28"/>
                  <a:gd name="T96" fmla="*/ 0 w 40"/>
                  <a:gd name="T97" fmla="*/ 9 h 28"/>
                  <a:gd name="T98" fmla="*/ 1 w 40"/>
                  <a:gd name="T99" fmla="*/ 8 h 28"/>
                  <a:gd name="T100" fmla="*/ 2 w 40"/>
                  <a:gd name="T101" fmla="*/ 6 h 28"/>
                  <a:gd name="T102" fmla="*/ 1 w 40"/>
                  <a:gd name="T103" fmla="*/ 6 h 28"/>
                  <a:gd name="T104" fmla="*/ 2 w 40"/>
                  <a:gd name="T105" fmla="*/ 4 h 28"/>
                  <a:gd name="T106" fmla="*/ 5 w 40"/>
                  <a:gd name="T107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" h="28">
                    <a:moveTo>
                      <a:pt x="32" y="20"/>
                    </a:moveTo>
                    <a:lnTo>
                      <a:pt x="32" y="21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2" y="20"/>
                    </a:lnTo>
                    <a:close/>
                    <a:moveTo>
                      <a:pt x="6" y="0"/>
                    </a:moveTo>
                    <a:lnTo>
                      <a:pt x="9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2" y="9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6" y="8"/>
                    </a:lnTo>
                    <a:lnTo>
                      <a:pt x="18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9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7" y="3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29" y="8"/>
                    </a:lnTo>
                    <a:lnTo>
                      <a:pt x="30" y="11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7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3" y="11"/>
                    </a:lnTo>
                    <a:lnTo>
                      <a:pt x="23" y="12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8" y="12"/>
                    </a:lnTo>
                    <a:lnTo>
                      <a:pt x="17" y="14"/>
                    </a:lnTo>
                    <a:lnTo>
                      <a:pt x="17" y="15"/>
                    </a:lnTo>
                    <a:lnTo>
                      <a:pt x="19" y="14"/>
                    </a:lnTo>
                    <a:lnTo>
                      <a:pt x="22" y="15"/>
                    </a:lnTo>
                    <a:lnTo>
                      <a:pt x="24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5" y="18"/>
                    </a:lnTo>
                    <a:lnTo>
                      <a:pt x="36" y="20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2"/>
                    </a:lnTo>
                    <a:lnTo>
                      <a:pt x="40" y="23"/>
                    </a:lnTo>
                    <a:lnTo>
                      <a:pt x="36" y="28"/>
                    </a:lnTo>
                    <a:lnTo>
                      <a:pt x="32" y="27"/>
                    </a:lnTo>
                    <a:lnTo>
                      <a:pt x="27" y="26"/>
                    </a:lnTo>
                    <a:lnTo>
                      <a:pt x="23" y="23"/>
                    </a:lnTo>
                    <a:lnTo>
                      <a:pt x="21" y="22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6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3" y="16"/>
                    </a:lnTo>
                    <a:lnTo>
                      <a:pt x="10" y="15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6" name="Freeform 132"/>
              <p:cNvSpPr/>
              <p:nvPr/>
            </p:nvSpPr>
            <p:spPr bwMode="auto">
              <a:xfrm>
                <a:off x="7237413" y="1516063"/>
                <a:ext cx="0" cy="158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1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7" name="Rectangle 133"/>
              <p:cNvSpPr>
                <a:spLocks noChangeArrowheads="1"/>
              </p:cNvSpPr>
              <p:nvPr/>
            </p:nvSpPr>
            <p:spPr bwMode="auto">
              <a:xfrm>
                <a:off x="7278688" y="145097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8" name="Rectangle 134"/>
              <p:cNvSpPr>
                <a:spLocks noChangeArrowheads="1"/>
              </p:cNvSpPr>
              <p:nvPr/>
            </p:nvSpPr>
            <p:spPr bwMode="auto">
              <a:xfrm>
                <a:off x="7237413" y="151765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9" name="Rectangle 135"/>
              <p:cNvSpPr>
                <a:spLocks noChangeArrowheads="1"/>
              </p:cNvSpPr>
              <p:nvPr/>
            </p:nvSpPr>
            <p:spPr bwMode="auto">
              <a:xfrm>
                <a:off x="7232651" y="152717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0" name="Rectangle 136"/>
              <p:cNvSpPr>
                <a:spLocks noChangeArrowheads="1"/>
              </p:cNvSpPr>
              <p:nvPr/>
            </p:nvSpPr>
            <p:spPr bwMode="auto">
              <a:xfrm>
                <a:off x="7292976" y="144145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1" name="Freeform 137"/>
              <p:cNvSpPr/>
              <p:nvPr/>
            </p:nvSpPr>
            <p:spPr bwMode="auto">
              <a:xfrm>
                <a:off x="7265988" y="1484313"/>
                <a:ext cx="1588" cy="0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1 h 1"/>
                  <a:gd name="T10" fmla="*/ 1 w 3"/>
                  <a:gd name="T11" fmla="*/ 1 h 1"/>
                  <a:gd name="T12" fmla="*/ 0 w 3"/>
                  <a:gd name="T13" fmla="*/ 1 h 1"/>
                  <a:gd name="T14" fmla="*/ 0 w 3"/>
                  <a:gd name="T15" fmla="*/ 0 h 1"/>
                  <a:gd name="T16" fmla="*/ 1 w 3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2" name="Freeform 138"/>
              <p:cNvSpPr/>
              <p:nvPr/>
            </p:nvSpPr>
            <p:spPr bwMode="auto">
              <a:xfrm>
                <a:off x="7308851" y="1454150"/>
                <a:ext cx="0" cy="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3" name="Rectangle 139"/>
              <p:cNvSpPr>
                <a:spLocks noChangeArrowheads="1"/>
              </p:cNvSpPr>
              <p:nvPr/>
            </p:nvSpPr>
            <p:spPr bwMode="auto">
              <a:xfrm>
                <a:off x="7288213" y="1500188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4" name="Freeform 140"/>
              <p:cNvSpPr/>
              <p:nvPr/>
            </p:nvSpPr>
            <p:spPr bwMode="auto">
              <a:xfrm>
                <a:off x="7281863" y="1428750"/>
                <a:ext cx="7938" cy="9525"/>
              </a:xfrm>
              <a:custGeom>
                <a:avLst/>
                <a:gdLst>
                  <a:gd name="T0" fmla="*/ 3 w 16"/>
                  <a:gd name="T1" fmla="*/ 0 h 17"/>
                  <a:gd name="T2" fmla="*/ 4 w 16"/>
                  <a:gd name="T3" fmla="*/ 0 h 17"/>
                  <a:gd name="T4" fmla="*/ 4 w 16"/>
                  <a:gd name="T5" fmla="*/ 1 h 17"/>
                  <a:gd name="T6" fmla="*/ 5 w 16"/>
                  <a:gd name="T7" fmla="*/ 2 h 17"/>
                  <a:gd name="T8" fmla="*/ 7 w 16"/>
                  <a:gd name="T9" fmla="*/ 2 h 17"/>
                  <a:gd name="T10" fmla="*/ 7 w 16"/>
                  <a:gd name="T11" fmla="*/ 4 h 17"/>
                  <a:gd name="T12" fmla="*/ 5 w 16"/>
                  <a:gd name="T13" fmla="*/ 5 h 17"/>
                  <a:gd name="T14" fmla="*/ 7 w 16"/>
                  <a:gd name="T15" fmla="*/ 6 h 17"/>
                  <a:gd name="T16" fmla="*/ 8 w 16"/>
                  <a:gd name="T17" fmla="*/ 6 h 17"/>
                  <a:gd name="T18" fmla="*/ 8 w 16"/>
                  <a:gd name="T19" fmla="*/ 5 h 17"/>
                  <a:gd name="T20" fmla="*/ 8 w 16"/>
                  <a:gd name="T21" fmla="*/ 4 h 17"/>
                  <a:gd name="T22" fmla="*/ 8 w 16"/>
                  <a:gd name="T23" fmla="*/ 2 h 17"/>
                  <a:gd name="T24" fmla="*/ 9 w 16"/>
                  <a:gd name="T25" fmla="*/ 4 h 17"/>
                  <a:gd name="T26" fmla="*/ 10 w 16"/>
                  <a:gd name="T27" fmla="*/ 5 h 17"/>
                  <a:gd name="T28" fmla="*/ 11 w 16"/>
                  <a:gd name="T29" fmla="*/ 5 h 17"/>
                  <a:gd name="T30" fmla="*/ 11 w 16"/>
                  <a:gd name="T31" fmla="*/ 6 h 17"/>
                  <a:gd name="T32" fmla="*/ 11 w 16"/>
                  <a:gd name="T33" fmla="*/ 7 h 17"/>
                  <a:gd name="T34" fmla="*/ 10 w 16"/>
                  <a:gd name="T35" fmla="*/ 9 h 17"/>
                  <a:gd name="T36" fmla="*/ 10 w 16"/>
                  <a:gd name="T37" fmla="*/ 10 h 17"/>
                  <a:gd name="T38" fmla="*/ 13 w 16"/>
                  <a:gd name="T39" fmla="*/ 11 h 17"/>
                  <a:gd name="T40" fmla="*/ 14 w 16"/>
                  <a:gd name="T41" fmla="*/ 10 h 17"/>
                  <a:gd name="T42" fmla="*/ 14 w 16"/>
                  <a:gd name="T43" fmla="*/ 10 h 17"/>
                  <a:gd name="T44" fmla="*/ 15 w 16"/>
                  <a:gd name="T45" fmla="*/ 11 h 17"/>
                  <a:gd name="T46" fmla="*/ 15 w 16"/>
                  <a:gd name="T47" fmla="*/ 12 h 17"/>
                  <a:gd name="T48" fmla="*/ 15 w 16"/>
                  <a:gd name="T49" fmla="*/ 13 h 17"/>
                  <a:gd name="T50" fmla="*/ 16 w 16"/>
                  <a:gd name="T51" fmla="*/ 15 h 17"/>
                  <a:gd name="T52" fmla="*/ 16 w 16"/>
                  <a:gd name="T53" fmla="*/ 15 h 17"/>
                  <a:gd name="T54" fmla="*/ 15 w 16"/>
                  <a:gd name="T55" fmla="*/ 15 h 17"/>
                  <a:gd name="T56" fmla="*/ 15 w 16"/>
                  <a:gd name="T57" fmla="*/ 16 h 17"/>
                  <a:gd name="T58" fmla="*/ 15 w 16"/>
                  <a:gd name="T59" fmla="*/ 15 h 17"/>
                  <a:gd name="T60" fmla="*/ 15 w 16"/>
                  <a:gd name="T61" fmla="*/ 13 h 17"/>
                  <a:gd name="T62" fmla="*/ 15 w 16"/>
                  <a:gd name="T63" fmla="*/ 12 h 17"/>
                  <a:gd name="T64" fmla="*/ 14 w 16"/>
                  <a:gd name="T65" fmla="*/ 12 h 17"/>
                  <a:gd name="T66" fmla="*/ 11 w 16"/>
                  <a:gd name="T67" fmla="*/ 12 h 17"/>
                  <a:gd name="T68" fmla="*/ 7 w 16"/>
                  <a:gd name="T69" fmla="*/ 17 h 17"/>
                  <a:gd name="T70" fmla="*/ 8 w 16"/>
                  <a:gd name="T71" fmla="*/ 16 h 17"/>
                  <a:gd name="T72" fmla="*/ 8 w 16"/>
                  <a:gd name="T73" fmla="*/ 15 h 17"/>
                  <a:gd name="T74" fmla="*/ 8 w 16"/>
                  <a:gd name="T75" fmla="*/ 13 h 17"/>
                  <a:gd name="T76" fmla="*/ 9 w 16"/>
                  <a:gd name="T77" fmla="*/ 12 h 17"/>
                  <a:gd name="T78" fmla="*/ 11 w 16"/>
                  <a:gd name="T79" fmla="*/ 11 h 17"/>
                  <a:gd name="T80" fmla="*/ 8 w 16"/>
                  <a:gd name="T81" fmla="*/ 9 h 17"/>
                  <a:gd name="T82" fmla="*/ 7 w 16"/>
                  <a:gd name="T83" fmla="*/ 10 h 17"/>
                  <a:gd name="T84" fmla="*/ 5 w 16"/>
                  <a:gd name="T85" fmla="*/ 12 h 17"/>
                  <a:gd name="T86" fmla="*/ 5 w 16"/>
                  <a:gd name="T87" fmla="*/ 15 h 17"/>
                  <a:gd name="T88" fmla="*/ 4 w 16"/>
                  <a:gd name="T89" fmla="*/ 17 h 17"/>
                  <a:gd name="T90" fmla="*/ 3 w 16"/>
                  <a:gd name="T91" fmla="*/ 13 h 17"/>
                  <a:gd name="T92" fmla="*/ 2 w 16"/>
                  <a:gd name="T93" fmla="*/ 10 h 17"/>
                  <a:gd name="T94" fmla="*/ 0 w 16"/>
                  <a:gd name="T95" fmla="*/ 6 h 17"/>
                  <a:gd name="T96" fmla="*/ 2 w 16"/>
                  <a:gd name="T97" fmla="*/ 4 h 17"/>
                  <a:gd name="T98" fmla="*/ 2 w 16"/>
                  <a:gd name="T99" fmla="*/ 0 h 17"/>
                  <a:gd name="T100" fmla="*/ 3 w 16"/>
                  <a:gd name="T10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" h="17">
                    <a:moveTo>
                      <a:pt x="3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7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11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5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4" y="12"/>
                    </a:lnTo>
                    <a:lnTo>
                      <a:pt x="11" y="12"/>
                    </a:lnTo>
                    <a:lnTo>
                      <a:pt x="7" y="17"/>
                    </a:lnTo>
                    <a:lnTo>
                      <a:pt x="8" y="16"/>
                    </a:lnTo>
                    <a:lnTo>
                      <a:pt x="8" y="15"/>
                    </a:lnTo>
                    <a:lnTo>
                      <a:pt x="8" y="13"/>
                    </a:lnTo>
                    <a:lnTo>
                      <a:pt x="9" y="12"/>
                    </a:lnTo>
                    <a:lnTo>
                      <a:pt x="11" y="11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3" y="13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5" name="Rectangle 141"/>
              <p:cNvSpPr>
                <a:spLocks noChangeArrowheads="1"/>
              </p:cNvSpPr>
              <p:nvPr/>
            </p:nvSpPr>
            <p:spPr bwMode="auto">
              <a:xfrm>
                <a:off x="7305676" y="1446213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6" name="Freeform 142"/>
              <p:cNvSpPr/>
              <p:nvPr/>
            </p:nvSpPr>
            <p:spPr bwMode="auto">
              <a:xfrm>
                <a:off x="7235826" y="1574800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7" name="Freeform 143"/>
              <p:cNvSpPr/>
              <p:nvPr/>
            </p:nvSpPr>
            <p:spPr bwMode="auto">
              <a:xfrm>
                <a:off x="7269163" y="1536700"/>
                <a:ext cx="1588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8" name="Freeform 144"/>
              <p:cNvSpPr/>
              <p:nvPr/>
            </p:nvSpPr>
            <p:spPr bwMode="auto">
              <a:xfrm>
                <a:off x="7256463" y="1482725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9" name="Rectangle 145"/>
              <p:cNvSpPr>
                <a:spLocks noChangeArrowheads="1"/>
              </p:cNvSpPr>
              <p:nvPr/>
            </p:nvSpPr>
            <p:spPr bwMode="auto">
              <a:xfrm>
                <a:off x="7265988" y="1522413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0" name="Freeform 146"/>
              <p:cNvSpPr/>
              <p:nvPr/>
            </p:nvSpPr>
            <p:spPr bwMode="auto">
              <a:xfrm>
                <a:off x="7262813" y="1517650"/>
                <a:ext cx="6350" cy="6350"/>
              </a:xfrm>
              <a:custGeom>
                <a:avLst/>
                <a:gdLst>
                  <a:gd name="T0" fmla="*/ 11 w 13"/>
                  <a:gd name="T1" fmla="*/ 0 h 12"/>
                  <a:gd name="T2" fmla="*/ 12 w 13"/>
                  <a:gd name="T3" fmla="*/ 1 h 12"/>
                  <a:gd name="T4" fmla="*/ 13 w 13"/>
                  <a:gd name="T5" fmla="*/ 2 h 12"/>
                  <a:gd name="T6" fmla="*/ 12 w 13"/>
                  <a:gd name="T7" fmla="*/ 4 h 12"/>
                  <a:gd name="T8" fmla="*/ 12 w 13"/>
                  <a:gd name="T9" fmla="*/ 6 h 12"/>
                  <a:gd name="T10" fmla="*/ 12 w 13"/>
                  <a:gd name="T11" fmla="*/ 7 h 12"/>
                  <a:gd name="T12" fmla="*/ 11 w 13"/>
                  <a:gd name="T13" fmla="*/ 7 h 12"/>
                  <a:gd name="T14" fmla="*/ 11 w 13"/>
                  <a:gd name="T15" fmla="*/ 8 h 12"/>
                  <a:gd name="T16" fmla="*/ 10 w 13"/>
                  <a:gd name="T17" fmla="*/ 9 h 12"/>
                  <a:gd name="T18" fmla="*/ 8 w 13"/>
                  <a:gd name="T19" fmla="*/ 9 h 12"/>
                  <a:gd name="T20" fmla="*/ 7 w 13"/>
                  <a:gd name="T21" fmla="*/ 8 h 12"/>
                  <a:gd name="T22" fmla="*/ 7 w 13"/>
                  <a:gd name="T23" fmla="*/ 8 h 12"/>
                  <a:gd name="T24" fmla="*/ 6 w 13"/>
                  <a:gd name="T25" fmla="*/ 9 h 12"/>
                  <a:gd name="T26" fmla="*/ 5 w 13"/>
                  <a:gd name="T27" fmla="*/ 10 h 12"/>
                  <a:gd name="T28" fmla="*/ 6 w 13"/>
                  <a:gd name="T29" fmla="*/ 10 h 12"/>
                  <a:gd name="T30" fmla="*/ 2 w 13"/>
                  <a:gd name="T31" fmla="*/ 8 h 12"/>
                  <a:gd name="T32" fmla="*/ 0 w 13"/>
                  <a:gd name="T33" fmla="*/ 12 h 12"/>
                  <a:gd name="T34" fmla="*/ 1 w 13"/>
                  <a:gd name="T35" fmla="*/ 8 h 12"/>
                  <a:gd name="T36" fmla="*/ 2 w 13"/>
                  <a:gd name="T37" fmla="*/ 7 h 12"/>
                  <a:gd name="T38" fmla="*/ 4 w 13"/>
                  <a:gd name="T39" fmla="*/ 8 h 12"/>
                  <a:gd name="T40" fmla="*/ 5 w 13"/>
                  <a:gd name="T41" fmla="*/ 8 h 12"/>
                  <a:gd name="T42" fmla="*/ 6 w 13"/>
                  <a:gd name="T43" fmla="*/ 8 h 12"/>
                  <a:gd name="T44" fmla="*/ 6 w 13"/>
                  <a:gd name="T45" fmla="*/ 7 h 12"/>
                  <a:gd name="T46" fmla="*/ 5 w 13"/>
                  <a:gd name="T47" fmla="*/ 6 h 12"/>
                  <a:gd name="T48" fmla="*/ 5 w 13"/>
                  <a:gd name="T49" fmla="*/ 4 h 12"/>
                  <a:gd name="T50" fmla="*/ 4 w 13"/>
                  <a:gd name="T51" fmla="*/ 4 h 12"/>
                  <a:gd name="T52" fmla="*/ 2 w 13"/>
                  <a:gd name="T53" fmla="*/ 4 h 12"/>
                  <a:gd name="T54" fmla="*/ 2 w 13"/>
                  <a:gd name="T55" fmla="*/ 4 h 12"/>
                  <a:gd name="T56" fmla="*/ 4 w 13"/>
                  <a:gd name="T57" fmla="*/ 3 h 12"/>
                  <a:gd name="T58" fmla="*/ 5 w 13"/>
                  <a:gd name="T59" fmla="*/ 2 h 12"/>
                  <a:gd name="T60" fmla="*/ 5 w 13"/>
                  <a:gd name="T61" fmla="*/ 1 h 12"/>
                  <a:gd name="T62" fmla="*/ 7 w 13"/>
                  <a:gd name="T63" fmla="*/ 2 h 12"/>
                  <a:gd name="T64" fmla="*/ 8 w 13"/>
                  <a:gd name="T65" fmla="*/ 1 h 12"/>
                  <a:gd name="T66" fmla="*/ 11 w 13"/>
                  <a:gd name="T67" fmla="*/ 0 h 12"/>
                  <a:gd name="T68" fmla="*/ 11 w 13"/>
                  <a:gd name="T6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" h="12">
                    <a:moveTo>
                      <a:pt x="11" y="0"/>
                    </a:moveTo>
                    <a:lnTo>
                      <a:pt x="12" y="1"/>
                    </a:lnTo>
                    <a:lnTo>
                      <a:pt x="13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6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1" name="Rectangle 147"/>
              <p:cNvSpPr>
                <a:spLocks noChangeArrowheads="1"/>
              </p:cNvSpPr>
              <p:nvPr/>
            </p:nvSpPr>
            <p:spPr bwMode="auto">
              <a:xfrm>
                <a:off x="7269163" y="15208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2" name="Freeform 148"/>
              <p:cNvSpPr/>
              <p:nvPr/>
            </p:nvSpPr>
            <p:spPr bwMode="auto">
              <a:xfrm>
                <a:off x="7212013" y="1547813"/>
                <a:ext cx="1588" cy="15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2 w 2"/>
                  <a:gd name="T5" fmla="*/ 3 h 3"/>
                  <a:gd name="T6" fmla="*/ 1 w 2"/>
                  <a:gd name="T7" fmla="*/ 3 h 3"/>
                  <a:gd name="T8" fmla="*/ 1 w 2"/>
                  <a:gd name="T9" fmla="*/ 2 h 3"/>
                  <a:gd name="T10" fmla="*/ 0 w 2"/>
                  <a:gd name="T11" fmla="*/ 1 h 3"/>
                  <a:gd name="T12" fmla="*/ 0 w 2"/>
                  <a:gd name="T13" fmla="*/ 0 h 3"/>
                  <a:gd name="T14" fmla="*/ 1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3" name="Freeform 149"/>
              <p:cNvSpPr/>
              <p:nvPr/>
            </p:nvSpPr>
            <p:spPr bwMode="auto">
              <a:xfrm>
                <a:off x="7280276" y="1476375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4" name="Freeform 150"/>
              <p:cNvSpPr/>
              <p:nvPr/>
            </p:nvSpPr>
            <p:spPr bwMode="auto">
              <a:xfrm>
                <a:off x="7265988" y="1517650"/>
                <a:ext cx="0" cy="0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5" name="Freeform 151"/>
              <p:cNvSpPr/>
              <p:nvPr/>
            </p:nvSpPr>
            <p:spPr bwMode="auto">
              <a:xfrm>
                <a:off x="7285038" y="1476375"/>
                <a:ext cx="1588" cy="1588"/>
              </a:xfrm>
              <a:custGeom>
                <a:avLst/>
                <a:gdLst>
                  <a:gd name="T0" fmla="*/ 3 w 4"/>
                  <a:gd name="T1" fmla="*/ 0 h 3"/>
                  <a:gd name="T2" fmla="*/ 3 w 4"/>
                  <a:gd name="T3" fmla="*/ 0 h 3"/>
                  <a:gd name="T4" fmla="*/ 4 w 4"/>
                  <a:gd name="T5" fmla="*/ 1 h 3"/>
                  <a:gd name="T6" fmla="*/ 4 w 4"/>
                  <a:gd name="T7" fmla="*/ 3 h 3"/>
                  <a:gd name="T8" fmla="*/ 2 w 4"/>
                  <a:gd name="T9" fmla="*/ 3 h 3"/>
                  <a:gd name="T10" fmla="*/ 0 w 4"/>
                  <a:gd name="T11" fmla="*/ 3 h 3"/>
                  <a:gd name="T12" fmla="*/ 2 w 4"/>
                  <a:gd name="T13" fmla="*/ 1 h 3"/>
                  <a:gd name="T14" fmla="*/ 3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3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6" name="Freeform 152"/>
              <p:cNvSpPr>
                <a:spLocks noEditPoints="1"/>
              </p:cNvSpPr>
              <p:nvPr/>
            </p:nvSpPr>
            <p:spPr bwMode="auto">
              <a:xfrm>
                <a:off x="7104063" y="1438275"/>
                <a:ext cx="204788" cy="141288"/>
              </a:xfrm>
              <a:custGeom>
                <a:avLst/>
                <a:gdLst>
                  <a:gd name="T0" fmla="*/ 251 w 389"/>
                  <a:gd name="T1" fmla="*/ 208 h 267"/>
                  <a:gd name="T2" fmla="*/ 283 w 389"/>
                  <a:gd name="T3" fmla="*/ 199 h 267"/>
                  <a:gd name="T4" fmla="*/ 277 w 389"/>
                  <a:gd name="T5" fmla="*/ 222 h 267"/>
                  <a:gd name="T6" fmla="*/ 288 w 389"/>
                  <a:gd name="T7" fmla="*/ 220 h 267"/>
                  <a:gd name="T8" fmla="*/ 313 w 389"/>
                  <a:gd name="T9" fmla="*/ 125 h 267"/>
                  <a:gd name="T10" fmla="*/ 290 w 389"/>
                  <a:gd name="T11" fmla="*/ 157 h 267"/>
                  <a:gd name="T12" fmla="*/ 311 w 389"/>
                  <a:gd name="T13" fmla="*/ 169 h 267"/>
                  <a:gd name="T14" fmla="*/ 331 w 389"/>
                  <a:gd name="T15" fmla="*/ 179 h 267"/>
                  <a:gd name="T16" fmla="*/ 322 w 389"/>
                  <a:gd name="T17" fmla="*/ 160 h 267"/>
                  <a:gd name="T18" fmla="*/ 323 w 389"/>
                  <a:gd name="T19" fmla="*/ 131 h 267"/>
                  <a:gd name="T20" fmla="*/ 334 w 389"/>
                  <a:gd name="T21" fmla="*/ 73 h 267"/>
                  <a:gd name="T22" fmla="*/ 339 w 389"/>
                  <a:gd name="T23" fmla="*/ 96 h 267"/>
                  <a:gd name="T24" fmla="*/ 357 w 389"/>
                  <a:gd name="T25" fmla="*/ 79 h 267"/>
                  <a:gd name="T26" fmla="*/ 361 w 389"/>
                  <a:gd name="T27" fmla="*/ 20 h 267"/>
                  <a:gd name="T28" fmla="*/ 368 w 389"/>
                  <a:gd name="T29" fmla="*/ 33 h 267"/>
                  <a:gd name="T30" fmla="*/ 379 w 389"/>
                  <a:gd name="T31" fmla="*/ 18 h 267"/>
                  <a:gd name="T32" fmla="*/ 382 w 389"/>
                  <a:gd name="T33" fmla="*/ 40 h 267"/>
                  <a:gd name="T34" fmla="*/ 379 w 389"/>
                  <a:gd name="T35" fmla="*/ 68 h 267"/>
                  <a:gd name="T36" fmla="*/ 370 w 389"/>
                  <a:gd name="T37" fmla="*/ 90 h 267"/>
                  <a:gd name="T38" fmla="*/ 348 w 389"/>
                  <a:gd name="T39" fmla="*/ 111 h 267"/>
                  <a:gd name="T40" fmla="*/ 344 w 389"/>
                  <a:gd name="T41" fmla="*/ 164 h 267"/>
                  <a:gd name="T42" fmla="*/ 318 w 389"/>
                  <a:gd name="T43" fmla="*/ 198 h 267"/>
                  <a:gd name="T44" fmla="*/ 301 w 389"/>
                  <a:gd name="T45" fmla="*/ 207 h 267"/>
                  <a:gd name="T46" fmla="*/ 289 w 389"/>
                  <a:gd name="T47" fmla="*/ 258 h 267"/>
                  <a:gd name="T48" fmla="*/ 260 w 389"/>
                  <a:gd name="T49" fmla="*/ 259 h 267"/>
                  <a:gd name="T50" fmla="*/ 239 w 389"/>
                  <a:gd name="T51" fmla="*/ 260 h 267"/>
                  <a:gd name="T52" fmla="*/ 230 w 389"/>
                  <a:gd name="T53" fmla="*/ 239 h 267"/>
                  <a:gd name="T54" fmla="*/ 215 w 389"/>
                  <a:gd name="T55" fmla="*/ 208 h 267"/>
                  <a:gd name="T56" fmla="*/ 191 w 389"/>
                  <a:gd name="T57" fmla="*/ 207 h 267"/>
                  <a:gd name="T58" fmla="*/ 168 w 389"/>
                  <a:gd name="T59" fmla="*/ 191 h 267"/>
                  <a:gd name="T60" fmla="*/ 137 w 389"/>
                  <a:gd name="T61" fmla="*/ 171 h 267"/>
                  <a:gd name="T62" fmla="*/ 110 w 389"/>
                  <a:gd name="T63" fmla="*/ 143 h 267"/>
                  <a:gd name="T64" fmla="*/ 54 w 389"/>
                  <a:gd name="T65" fmla="*/ 120 h 267"/>
                  <a:gd name="T66" fmla="*/ 8 w 389"/>
                  <a:gd name="T67" fmla="*/ 86 h 267"/>
                  <a:gd name="T68" fmla="*/ 38 w 389"/>
                  <a:gd name="T69" fmla="*/ 78 h 267"/>
                  <a:gd name="T70" fmla="*/ 75 w 389"/>
                  <a:gd name="T71" fmla="*/ 105 h 267"/>
                  <a:gd name="T72" fmla="*/ 122 w 389"/>
                  <a:gd name="T73" fmla="*/ 117 h 267"/>
                  <a:gd name="T74" fmla="*/ 145 w 389"/>
                  <a:gd name="T75" fmla="*/ 132 h 267"/>
                  <a:gd name="T76" fmla="*/ 177 w 389"/>
                  <a:gd name="T77" fmla="*/ 148 h 267"/>
                  <a:gd name="T78" fmla="*/ 207 w 389"/>
                  <a:gd name="T79" fmla="*/ 160 h 267"/>
                  <a:gd name="T80" fmla="*/ 230 w 389"/>
                  <a:gd name="T81" fmla="*/ 163 h 267"/>
                  <a:gd name="T82" fmla="*/ 207 w 389"/>
                  <a:gd name="T83" fmla="*/ 157 h 267"/>
                  <a:gd name="T84" fmla="*/ 219 w 389"/>
                  <a:gd name="T85" fmla="*/ 145 h 267"/>
                  <a:gd name="T86" fmla="*/ 239 w 389"/>
                  <a:gd name="T87" fmla="*/ 156 h 267"/>
                  <a:gd name="T88" fmla="*/ 241 w 389"/>
                  <a:gd name="T89" fmla="*/ 174 h 267"/>
                  <a:gd name="T90" fmla="*/ 245 w 389"/>
                  <a:gd name="T91" fmla="*/ 171 h 267"/>
                  <a:gd name="T92" fmla="*/ 246 w 389"/>
                  <a:gd name="T93" fmla="*/ 164 h 267"/>
                  <a:gd name="T94" fmla="*/ 251 w 389"/>
                  <a:gd name="T95" fmla="*/ 159 h 267"/>
                  <a:gd name="T96" fmla="*/ 252 w 389"/>
                  <a:gd name="T97" fmla="*/ 165 h 267"/>
                  <a:gd name="T98" fmla="*/ 266 w 389"/>
                  <a:gd name="T99" fmla="*/ 165 h 267"/>
                  <a:gd name="T100" fmla="*/ 257 w 389"/>
                  <a:gd name="T101" fmla="*/ 160 h 267"/>
                  <a:gd name="T102" fmla="*/ 262 w 389"/>
                  <a:gd name="T103" fmla="*/ 150 h 267"/>
                  <a:gd name="T104" fmla="*/ 269 w 389"/>
                  <a:gd name="T105" fmla="*/ 131 h 267"/>
                  <a:gd name="T106" fmla="*/ 279 w 389"/>
                  <a:gd name="T107" fmla="*/ 145 h 267"/>
                  <a:gd name="T108" fmla="*/ 271 w 389"/>
                  <a:gd name="T109" fmla="*/ 113 h 267"/>
                  <a:gd name="T110" fmla="*/ 284 w 389"/>
                  <a:gd name="T111" fmla="*/ 120 h 267"/>
                  <a:gd name="T112" fmla="*/ 291 w 389"/>
                  <a:gd name="T113" fmla="*/ 96 h 267"/>
                  <a:gd name="T114" fmla="*/ 297 w 389"/>
                  <a:gd name="T115" fmla="*/ 95 h 267"/>
                  <a:gd name="T116" fmla="*/ 309 w 389"/>
                  <a:gd name="T117" fmla="*/ 50 h 267"/>
                  <a:gd name="T118" fmla="*/ 316 w 389"/>
                  <a:gd name="T119" fmla="*/ 44 h 267"/>
                  <a:gd name="T120" fmla="*/ 319 w 389"/>
                  <a:gd name="T121" fmla="*/ 22 h 267"/>
                  <a:gd name="T122" fmla="*/ 325 w 389"/>
                  <a:gd name="T123" fmla="*/ 18 h 267"/>
                  <a:gd name="T124" fmla="*/ 345 w 389"/>
                  <a:gd name="T125" fmla="*/ 6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9" h="267">
                    <a:moveTo>
                      <a:pt x="271" y="224"/>
                    </a:moveTo>
                    <a:lnTo>
                      <a:pt x="269" y="227"/>
                    </a:lnTo>
                    <a:lnTo>
                      <a:pt x="269" y="227"/>
                    </a:lnTo>
                    <a:lnTo>
                      <a:pt x="269" y="230"/>
                    </a:lnTo>
                    <a:lnTo>
                      <a:pt x="271" y="228"/>
                    </a:lnTo>
                    <a:lnTo>
                      <a:pt x="271" y="227"/>
                    </a:lnTo>
                    <a:lnTo>
                      <a:pt x="271" y="226"/>
                    </a:lnTo>
                    <a:lnTo>
                      <a:pt x="271" y="224"/>
                    </a:lnTo>
                    <a:close/>
                    <a:moveTo>
                      <a:pt x="246" y="222"/>
                    </a:moveTo>
                    <a:lnTo>
                      <a:pt x="246" y="224"/>
                    </a:lnTo>
                    <a:lnTo>
                      <a:pt x="246" y="225"/>
                    </a:lnTo>
                    <a:lnTo>
                      <a:pt x="247" y="227"/>
                    </a:lnTo>
                    <a:lnTo>
                      <a:pt x="247" y="230"/>
                    </a:lnTo>
                    <a:lnTo>
                      <a:pt x="246" y="227"/>
                    </a:lnTo>
                    <a:lnTo>
                      <a:pt x="246" y="227"/>
                    </a:lnTo>
                    <a:lnTo>
                      <a:pt x="245" y="227"/>
                    </a:lnTo>
                    <a:lnTo>
                      <a:pt x="245" y="228"/>
                    </a:lnTo>
                    <a:lnTo>
                      <a:pt x="244" y="230"/>
                    </a:lnTo>
                    <a:lnTo>
                      <a:pt x="244" y="230"/>
                    </a:lnTo>
                    <a:lnTo>
                      <a:pt x="243" y="231"/>
                    </a:lnTo>
                    <a:lnTo>
                      <a:pt x="243" y="230"/>
                    </a:lnTo>
                    <a:lnTo>
                      <a:pt x="243" y="232"/>
                    </a:lnTo>
                    <a:lnTo>
                      <a:pt x="243" y="233"/>
                    </a:lnTo>
                    <a:lnTo>
                      <a:pt x="244" y="235"/>
                    </a:lnTo>
                    <a:lnTo>
                      <a:pt x="246" y="235"/>
                    </a:lnTo>
                    <a:lnTo>
                      <a:pt x="246" y="235"/>
                    </a:lnTo>
                    <a:lnTo>
                      <a:pt x="247" y="232"/>
                    </a:lnTo>
                    <a:lnTo>
                      <a:pt x="249" y="231"/>
                    </a:lnTo>
                    <a:lnTo>
                      <a:pt x="249" y="231"/>
                    </a:lnTo>
                    <a:lnTo>
                      <a:pt x="250" y="230"/>
                    </a:lnTo>
                    <a:lnTo>
                      <a:pt x="251" y="228"/>
                    </a:lnTo>
                    <a:lnTo>
                      <a:pt x="251" y="226"/>
                    </a:lnTo>
                    <a:lnTo>
                      <a:pt x="250" y="225"/>
                    </a:lnTo>
                    <a:lnTo>
                      <a:pt x="249" y="224"/>
                    </a:lnTo>
                    <a:lnTo>
                      <a:pt x="246" y="222"/>
                    </a:lnTo>
                    <a:close/>
                    <a:moveTo>
                      <a:pt x="229" y="211"/>
                    </a:moveTo>
                    <a:lnTo>
                      <a:pt x="229" y="214"/>
                    </a:lnTo>
                    <a:lnTo>
                      <a:pt x="230" y="215"/>
                    </a:lnTo>
                    <a:lnTo>
                      <a:pt x="232" y="213"/>
                    </a:lnTo>
                    <a:lnTo>
                      <a:pt x="229" y="211"/>
                    </a:lnTo>
                    <a:close/>
                    <a:moveTo>
                      <a:pt x="251" y="208"/>
                    </a:moveTo>
                    <a:lnTo>
                      <a:pt x="254" y="211"/>
                    </a:lnTo>
                    <a:lnTo>
                      <a:pt x="256" y="215"/>
                    </a:lnTo>
                    <a:lnTo>
                      <a:pt x="258" y="219"/>
                    </a:lnTo>
                    <a:lnTo>
                      <a:pt x="260" y="221"/>
                    </a:lnTo>
                    <a:lnTo>
                      <a:pt x="261" y="224"/>
                    </a:lnTo>
                    <a:lnTo>
                      <a:pt x="262" y="226"/>
                    </a:lnTo>
                    <a:lnTo>
                      <a:pt x="261" y="227"/>
                    </a:lnTo>
                    <a:lnTo>
                      <a:pt x="261" y="227"/>
                    </a:lnTo>
                    <a:lnTo>
                      <a:pt x="258" y="227"/>
                    </a:lnTo>
                    <a:lnTo>
                      <a:pt x="255" y="226"/>
                    </a:lnTo>
                    <a:lnTo>
                      <a:pt x="255" y="227"/>
                    </a:lnTo>
                    <a:lnTo>
                      <a:pt x="256" y="228"/>
                    </a:lnTo>
                    <a:lnTo>
                      <a:pt x="258" y="230"/>
                    </a:lnTo>
                    <a:lnTo>
                      <a:pt x="262" y="230"/>
                    </a:lnTo>
                    <a:lnTo>
                      <a:pt x="262" y="228"/>
                    </a:lnTo>
                    <a:lnTo>
                      <a:pt x="263" y="226"/>
                    </a:lnTo>
                    <a:lnTo>
                      <a:pt x="263" y="224"/>
                    </a:lnTo>
                    <a:lnTo>
                      <a:pt x="263" y="220"/>
                    </a:lnTo>
                    <a:lnTo>
                      <a:pt x="263" y="216"/>
                    </a:lnTo>
                    <a:lnTo>
                      <a:pt x="263" y="214"/>
                    </a:lnTo>
                    <a:lnTo>
                      <a:pt x="263" y="211"/>
                    </a:lnTo>
                    <a:lnTo>
                      <a:pt x="263" y="210"/>
                    </a:lnTo>
                    <a:lnTo>
                      <a:pt x="262" y="209"/>
                    </a:lnTo>
                    <a:lnTo>
                      <a:pt x="262" y="209"/>
                    </a:lnTo>
                    <a:lnTo>
                      <a:pt x="262" y="210"/>
                    </a:lnTo>
                    <a:lnTo>
                      <a:pt x="261" y="211"/>
                    </a:lnTo>
                    <a:lnTo>
                      <a:pt x="261" y="211"/>
                    </a:lnTo>
                    <a:lnTo>
                      <a:pt x="262" y="214"/>
                    </a:lnTo>
                    <a:lnTo>
                      <a:pt x="262" y="214"/>
                    </a:lnTo>
                    <a:lnTo>
                      <a:pt x="261" y="214"/>
                    </a:lnTo>
                    <a:lnTo>
                      <a:pt x="251" y="208"/>
                    </a:lnTo>
                    <a:close/>
                    <a:moveTo>
                      <a:pt x="226" y="208"/>
                    </a:moveTo>
                    <a:lnTo>
                      <a:pt x="226" y="209"/>
                    </a:lnTo>
                    <a:lnTo>
                      <a:pt x="227" y="209"/>
                    </a:lnTo>
                    <a:lnTo>
                      <a:pt x="227" y="209"/>
                    </a:lnTo>
                    <a:lnTo>
                      <a:pt x="226" y="208"/>
                    </a:lnTo>
                    <a:close/>
                    <a:moveTo>
                      <a:pt x="281" y="191"/>
                    </a:moveTo>
                    <a:lnTo>
                      <a:pt x="280" y="194"/>
                    </a:lnTo>
                    <a:lnTo>
                      <a:pt x="280" y="194"/>
                    </a:lnTo>
                    <a:lnTo>
                      <a:pt x="281" y="199"/>
                    </a:lnTo>
                    <a:lnTo>
                      <a:pt x="283" y="199"/>
                    </a:lnTo>
                    <a:lnTo>
                      <a:pt x="284" y="199"/>
                    </a:lnTo>
                    <a:lnTo>
                      <a:pt x="285" y="201"/>
                    </a:lnTo>
                    <a:lnTo>
                      <a:pt x="286" y="202"/>
                    </a:lnTo>
                    <a:lnTo>
                      <a:pt x="286" y="204"/>
                    </a:lnTo>
                    <a:lnTo>
                      <a:pt x="285" y="203"/>
                    </a:lnTo>
                    <a:lnTo>
                      <a:pt x="284" y="202"/>
                    </a:lnTo>
                    <a:lnTo>
                      <a:pt x="284" y="201"/>
                    </a:lnTo>
                    <a:lnTo>
                      <a:pt x="281" y="201"/>
                    </a:lnTo>
                    <a:lnTo>
                      <a:pt x="280" y="202"/>
                    </a:lnTo>
                    <a:lnTo>
                      <a:pt x="279" y="203"/>
                    </a:lnTo>
                    <a:lnTo>
                      <a:pt x="279" y="204"/>
                    </a:lnTo>
                    <a:lnTo>
                      <a:pt x="281" y="207"/>
                    </a:lnTo>
                    <a:lnTo>
                      <a:pt x="281" y="204"/>
                    </a:lnTo>
                    <a:lnTo>
                      <a:pt x="281" y="204"/>
                    </a:lnTo>
                    <a:lnTo>
                      <a:pt x="281" y="204"/>
                    </a:lnTo>
                    <a:lnTo>
                      <a:pt x="283" y="205"/>
                    </a:lnTo>
                    <a:lnTo>
                      <a:pt x="284" y="205"/>
                    </a:lnTo>
                    <a:lnTo>
                      <a:pt x="284" y="207"/>
                    </a:lnTo>
                    <a:lnTo>
                      <a:pt x="285" y="207"/>
                    </a:lnTo>
                    <a:lnTo>
                      <a:pt x="285" y="207"/>
                    </a:lnTo>
                    <a:lnTo>
                      <a:pt x="285" y="205"/>
                    </a:lnTo>
                    <a:lnTo>
                      <a:pt x="286" y="208"/>
                    </a:lnTo>
                    <a:lnTo>
                      <a:pt x="285" y="209"/>
                    </a:lnTo>
                    <a:lnTo>
                      <a:pt x="285" y="210"/>
                    </a:lnTo>
                    <a:lnTo>
                      <a:pt x="285" y="211"/>
                    </a:lnTo>
                    <a:lnTo>
                      <a:pt x="285" y="213"/>
                    </a:lnTo>
                    <a:lnTo>
                      <a:pt x="284" y="210"/>
                    </a:lnTo>
                    <a:lnTo>
                      <a:pt x="281" y="209"/>
                    </a:lnTo>
                    <a:lnTo>
                      <a:pt x="280" y="208"/>
                    </a:lnTo>
                    <a:lnTo>
                      <a:pt x="278" y="208"/>
                    </a:lnTo>
                    <a:lnTo>
                      <a:pt x="278" y="210"/>
                    </a:lnTo>
                    <a:lnTo>
                      <a:pt x="277" y="213"/>
                    </a:lnTo>
                    <a:lnTo>
                      <a:pt x="275" y="215"/>
                    </a:lnTo>
                    <a:lnTo>
                      <a:pt x="277" y="216"/>
                    </a:lnTo>
                    <a:lnTo>
                      <a:pt x="278" y="218"/>
                    </a:lnTo>
                    <a:lnTo>
                      <a:pt x="278" y="219"/>
                    </a:lnTo>
                    <a:lnTo>
                      <a:pt x="279" y="219"/>
                    </a:lnTo>
                    <a:lnTo>
                      <a:pt x="280" y="219"/>
                    </a:lnTo>
                    <a:lnTo>
                      <a:pt x="279" y="220"/>
                    </a:lnTo>
                    <a:lnTo>
                      <a:pt x="279" y="222"/>
                    </a:lnTo>
                    <a:lnTo>
                      <a:pt x="277" y="222"/>
                    </a:lnTo>
                    <a:lnTo>
                      <a:pt x="278" y="221"/>
                    </a:lnTo>
                    <a:lnTo>
                      <a:pt x="278" y="220"/>
                    </a:lnTo>
                    <a:lnTo>
                      <a:pt x="277" y="219"/>
                    </a:lnTo>
                    <a:lnTo>
                      <a:pt x="275" y="218"/>
                    </a:lnTo>
                    <a:lnTo>
                      <a:pt x="274" y="218"/>
                    </a:lnTo>
                    <a:lnTo>
                      <a:pt x="274" y="218"/>
                    </a:lnTo>
                    <a:lnTo>
                      <a:pt x="273" y="218"/>
                    </a:lnTo>
                    <a:lnTo>
                      <a:pt x="272" y="220"/>
                    </a:lnTo>
                    <a:lnTo>
                      <a:pt x="273" y="220"/>
                    </a:lnTo>
                    <a:lnTo>
                      <a:pt x="273" y="225"/>
                    </a:lnTo>
                    <a:lnTo>
                      <a:pt x="273" y="224"/>
                    </a:lnTo>
                    <a:lnTo>
                      <a:pt x="274" y="224"/>
                    </a:lnTo>
                    <a:lnTo>
                      <a:pt x="274" y="225"/>
                    </a:lnTo>
                    <a:lnTo>
                      <a:pt x="275" y="226"/>
                    </a:lnTo>
                    <a:lnTo>
                      <a:pt x="275" y="227"/>
                    </a:lnTo>
                    <a:lnTo>
                      <a:pt x="274" y="226"/>
                    </a:lnTo>
                    <a:lnTo>
                      <a:pt x="274" y="226"/>
                    </a:lnTo>
                    <a:lnTo>
                      <a:pt x="274" y="227"/>
                    </a:lnTo>
                    <a:lnTo>
                      <a:pt x="274" y="228"/>
                    </a:lnTo>
                    <a:lnTo>
                      <a:pt x="273" y="230"/>
                    </a:lnTo>
                    <a:lnTo>
                      <a:pt x="273" y="230"/>
                    </a:lnTo>
                    <a:lnTo>
                      <a:pt x="277" y="232"/>
                    </a:lnTo>
                    <a:lnTo>
                      <a:pt x="277" y="233"/>
                    </a:lnTo>
                    <a:lnTo>
                      <a:pt x="275" y="233"/>
                    </a:lnTo>
                    <a:lnTo>
                      <a:pt x="275" y="235"/>
                    </a:lnTo>
                    <a:lnTo>
                      <a:pt x="274" y="235"/>
                    </a:lnTo>
                    <a:lnTo>
                      <a:pt x="274" y="235"/>
                    </a:lnTo>
                    <a:lnTo>
                      <a:pt x="275" y="237"/>
                    </a:lnTo>
                    <a:lnTo>
                      <a:pt x="278" y="235"/>
                    </a:lnTo>
                    <a:lnTo>
                      <a:pt x="279" y="232"/>
                    </a:lnTo>
                    <a:lnTo>
                      <a:pt x="280" y="230"/>
                    </a:lnTo>
                    <a:lnTo>
                      <a:pt x="281" y="226"/>
                    </a:lnTo>
                    <a:lnTo>
                      <a:pt x="279" y="225"/>
                    </a:lnTo>
                    <a:lnTo>
                      <a:pt x="280" y="222"/>
                    </a:lnTo>
                    <a:lnTo>
                      <a:pt x="281" y="222"/>
                    </a:lnTo>
                    <a:lnTo>
                      <a:pt x="281" y="222"/>
                    </a:lnTo>
                    <a:lnTo>
                      <a:pt x="283" y="224"/>
                    </a:lnTo>
                    <a:lnTo>
                      <a:pt x="284" y="224"/>
                    </a:lnTo>
                    <a:lnTo>
                      <a:pt x="286" y="224"/>
                    </a:lnTo>
                    <a:lnTo>
                      <a:pt x="288" y="222"/>
                    </a:lnTo>
                    <a:lnTo>
                      <a:pt x="288" y="220"/>
                    </a:lnTo>
                    <a:lnTo>
                      <a:pt x="289" y="218"/>
                    </a:lnTo>
                    <a:lnTo>
                      <a:pt x="289" y="216"/>
                    </a:lnTo>
                    <a:lnTo>
                      <a:pt x="290" y="214"/>
                    </a:lnTo>
                    <a:lnTo>
                      <a:pt x="290" y="211"/>
                    </a:lnTo>
                    <a:lnTo>
                      <a:pt x="289" y="209"/>
                    </a:lnTo>
                    <a:lnTo>
                      <a:pt x="290" y="210"/>
                    </a:lnTo>
                    <a:lnTo>
                      <a:pt x="291" y="210"/>
                    </a:lnTo>
                    <a:lnTo>
                      <a:pt x="292" y="210"/>
                    </a:lnTo>
                    <a:lnTo>
                      <a:pt x="294" y="209"/>
                    </a:lnTo>
                    <a:lnTo>
                      <a:pt x="294" y="207"/>
                    </a:lnTo>
                    <a:lnTo>
                      <a:pt x="292" y="204"/>
                    </a:lnTo>
                    <a:lnTo>
                      <a:pt x="292" y="201"/>
                    </a:lnTo>
                    <a:lnTo>
                      <a:pt x="292" y="198"/>
                    </a:lnTo>
                    <a:lnTo>
                      <a:pt x="292" y="197"/>
                    </a:lnTo>
                    <a:lnTo>
                      <a:pt x="291" y="196"/>
                    </a:lnTo>
                    <a:lnTo>
                      <a:pt x="291" y="194"/>
                    </a:lnTo>
                    <a:lnTo>
                      <a:pt x="290" y="196"/>
                    </a:lnTo>
                    <a:lnTo>
                      <a:pt x="290" y="197"/>
                    </a:lnTo>
                    <a:lnTo>
                      <a:pt x="290" y="198"/>
                    </a:lnTo>
                    <a:lnTo>
                      <a:pt x="289" y="199"/>
                    </a:lnTo>
                    <a:lnTo>
                      <a:pt x="288" y="199"/>
                    </a:lnTo>
                    <a:lnTo>
                      <a:pt x="289" y="196"/>
                    </a:lnTo>
                    <a:lnTo>
                      <a:pt x="285" y="196"/>
                    </a:lnTo>
                    <a:lnTo>
                      <a:pt x="286" y="194"/>
                    </a:lnTo>
                    <a:lnTo>
                      <a:pt x="285" y="193"/>
                    </a:lnTo>
                    <a:lnTo>
                      <a:pt x="284" y="192"/>
                    </a:lnTo>
                    <a:lnTo>
                      <a:pt x="281" y="191"/>
                    </a:lnTo>
                    <a:close/>
                    <a:moveTo>
                      <a:pt x="322" y="107"/>
                    </a:moveTo>
                    <a:lnTo>
                      <a:pt x="320" y="108"/>
                    </a:lnTo>
                    <a:lnTo>
                      <a:pt x="318" y="111"/>
                    </a:lnTo>
                    <a:lnTo>
                      <a:pt x="317" y="112"/>
                    </a:lnTo>
                    <a:lnTo>
                      <a:pt x="316" y="114"/>
                    </a:lnTo>
                    <a:lnTo>
                      <a:pt x="317" y="117"/>
                    </a:lnTo>
                    <a:lnTo>
                      <a:pt x="316" y="115"/>
                    </a:lnTo>
                    <a:lnTo>
                      <a:pt x="314" y="117"/>
                    </a:lnTo>
                    <a:lnTo>
                      <a:pt x="314" y="118"/>
                    </a:lnTo>
                    <a:lnTo>
                      <a:pt x="314" y="119"/>
                    </a:lnTo>
                    <a:lnTo>
                      <a:pt x="314" y="122"/>
                    </a:lnTo>
                    <a:lnTo>
                      <a:pt x="314" y="123"/>
                    </a:lnTo>
                    <a:lnTo>
                      <a:pt x="314" y="124"/>
                    </a:lnTo>
                    <a:lnTo>
                      <a:pt x="313" y="125"/>
                    </a:lnTo>
                    <a:lnTo>
                      <a:pt x="311" y="125"/>
                    </a:lnTo>
                    <a:lnTo>
                      <a:pt x="309" y="124"/>
                    </a:lnTo>
                    <a:lnTo>
                      <a:pt x="309" y="124"/>
                    </a:lnTo>
                    <a:lnTo>
                      <a:pt x="309" y="124"/>
                    </a:lnTo>
                    <a:lnTo>
                      <a:pt x="308" y="124"/>
                    </a:lnTo>
                    <a:lnTo>
                      <a:pt x="307" y="124"/>
                    </a:lnTo>
                    <a:lnTo>
                      <a:pt x="308" y="128"/>
                    </a:lnTo>
                    <a:lnTo>
                      <a:pt x="307" y="126"/>
                    </a:lnTo>
                    <a:lnTo>
                      <a:pt x="306" y="131"/>
                    </a:lnTo>
                    <a:lnTo>
                      <a:pt x="305" y="131"/>
                    </a:lnTo>
                    <a:lnTo>
                      <a:pt x="311" y="140"/>
                    </a:lnTo>
                    <a:lnTo>
                      <a:pt x="312" y="141"/>
                    </a:lnTo>
                    <a:lnTo>
                      <a:pt x="313" y="142"/>
                    </a:lnTo>
                    <a:lnTo>
                      <a:pt x="314" y="143"/>
                    </a:lnTo>
                    <a:lnTo>
                      <a:pt x="313" y="143"/>
                    </a:lnTo>
                    <a:lnTo>
                      <a:pt x="312" y="145"/>
                    </a:lnTo>
                    <a:lnTo>
                      <a:pt x="311" y="145"/>
                    </a:lnTo>
                    <a:lnTo>
                      <a:pt x="308" y="146"/>
                    </a:lnTo>
                    <a:lnTo>
                      <a:pt x="309" y="141"/>
                    </a:lnTo>
                    <a:lnTo>
                      <a:pt x="307" y="140"/>
                    </a:lnTo>
                    <a:lnTo>
                      <a:pt x="305" y="140"/>
                    </a:lnTo>
                    <a:lnTo>
                      <a:pt x="302" y="140"/>
                    </a:lnTo>
                    <a:lnTo>
                      <a:pt x="302" y="140"/>
                    </a:lnTo>
                    <a:lnTo>
                      <a:pt x="301" y="139"/>
                    </a:lnTo>
                    <a:lnTo>
                      <a:pt x="300" y="139"/>
                    </a:lnTo>
                    <a:lnTo>
                      <a:pt x="300" y="140"/>
                    </a:lnTo>
                    <a:lnTo>
                      <a:pt x="301" y="141"/>
                    </a:lnTo>
                    <a:lnTo>
                      <a:pt x="301" y="142"/>
                    </a:lnTo>
                    <a:lnTo>
                      <a:pt x="302" y="142"/>
                    </a:lnTo>
                    <a:lnTo>
                      <a:pt x="302" y="145"/>
                    </a:lnTo>
                    <a:lnTo>
                      <a:pt x="300" y="146"/>
                    </a:lnTo>
                    <a:lnTo>
                      <a:pt x="299" y="148"/>
                    </a:lnTo>
                    <a:lnTo>
                      <a:pt x="296" y="151"/>
                    </a:lnTo>
                    <a:lnTo>
                      <a:pt x="295" y="152"/>
                    </a:lnTo>
                    <a:lnTo>
                      <a:pt x="294" y="156"/>
                    </a:lnTo>
                    <a:lnTo>
                      <a:pt x="294" y="158"/>
                    </a:lnTo>
                    <a:lnTo>
                      <a:pt x="294" y="157"/>
                    </a:lnTo>
                    <a:lnTo>
                      <a:pt x="292" y="157"/>
                    </a:lnTo>
                    <a:lnTo>
                      <a:pt x="291" y="157"/>
                    </a:lnTo>
                    <a:lnTo>
                      <a:pt x="291" y="157"/>
                    </a:lnTo>
                    <a:lnTo>
                      <a:pt x="290" y="157"/>
                    </a:lnTo>
                    <a:lnTo>
                      <a:pt x="290" y="157"/>
                    </a:lnTo>
                    <a:lnTo>
                      <a:pt x="290" y="156"/>
                    </a:lnTo>
                    <a:lnTo>
                      <a:pt x="289" y="156"/>
                    </a:lnTo>
                    <a:lnTo>
                      <a:pt x="288" y="157"/>
                    </a:lnTo>
                    <a:lnTo>
                      <a:pt x="289" y="158"/>
                    </a:lnTo>
                    <a:lnTo>
                      <a:pt x="290" y="159"/>
                    </a:lnTo>
                    <a:lnTo>
                      <a:pt x="290" y="160"/>
                    </a:lnTo>
                    <a:lnTo>
                      <a:pt x="291" y="162"/>
                    </a:lnTo>
                    <a:lnTo>
                      <a:pt x="290" y="163"/>
                    </a:lnTo>
                    <a:lnTo>
                      <a:pt x="290" y="163"/>
                    </a:lnTo>
                    <a:lnTo>
                      <a:pt x="290" y="162"/>
                    </a:lnTo>
                    <a:lnTo>
                      <a:pt x="290" y="160"/>
                    </a:lnTo>
                    <a:lnTo>
                      <a:pt x="289" y="159"/>
                    </a:lnTo>
                    <a:lnTo>
                      <a:pt x="288" y="162"/>
                    </a:lnTo>
                    <a:lnTo>
                      <a:pt x="288" y="164"/>
                    </a:lnTo>
                    <a:lnTo>
                      <a:pt x="288" y="168"/>
                    </a:lnTo>
                    <a:lnTo>
                      <a:pt x="288" y="171"/>
                    </a:lnTo>
                    <a:lnTo>
                      <a:pt x="288" y="174"/>
                    </a:lnTo>
                    <a:lnTo>
                      <a:pt x="286" y="176"/>
                    </a:lnTo>
                    <a:lnTo>
                      <a:pt x="284" y="175"/>
                    </a:lnTo>
                    <a:lnTo>
                      <a:pt x="284" y="179"/>
                    </a:lnTo>
                    <a:lnTo>
                      <a:pt x="288" y="180"/>
                    </a:lnTo>
                    <a:lnTo>
                      <a:pt x="290" y="181"/>
                    </a:lnTo>
                    <a:lnTo>
                      <a:pt x="294" y="181"/>
                    </a:lnTo>
                    <a:lnTo>
                      <a:pt x="297" y="180"/>
                    </a:lnTo>
                    <a:lnTo>
                      <a:pt x="300" y="177"/>
                    </a:lnTo>
                    <a:lnTo>
                      <a:pt x="301" y="174"/>
                    </a:lnTo>
                    <a:lnTo>
                      <a:pt x="301" y="175"/>
                    </a:lnTo>
                    <a:lnTo>
                      <a:pt x="303" y="174"/>
                    </a:lnTo>
                    <a:lnTo>
                      <a:pt x="303" y="173"/>
                    </a:lnTo>
                    <a:lnTo>
                      <a:pt x="305" y="170"/>
                    </a:lnTo>
                    <a:lnTo>
                      <a:pt x="303" y="169"/>
                    </a:lnTo>
                    <a:lnTo>
                      <a:pt x="303" y="167"/>
                    </a:lnTo>
                    <a:lnTo>
                      <a:pt x="303" y="164"/>
                    </a:lnTo>
                    <a:lnTo>
                      <a:pt x="305" y="163"/>
                    </a:lnTo>
                    <a:lnTo>
                      <a:pt x="307" y="162"/>
                    </a:lnTo>
                    <a:lnTo>
                      <a:pt x="307" y="163"/>
                    </a:lnTo>
                    <a:lnTo>
                      <a:pt x="308" y="164"/>
                    </a:lnTo>
                    <a:lnTo>
                      <a:pt x="308" y="165"/>
                    </a:lnTo>
                    <a:lnTo>
                      <a:pt x="309" y="167"/>
                    </a:lnTo>
                    <a:lnTo>
                      <a:pt x="311" y="169"/>
                    </a:lnTo>
                    <a:lnTo>
                      <a:pt x="313" y="171"/>
                    </a:lnTo>
                    <a:lnTo>
                      <a:pt x="312" y="168"/>
                    </a:lnTo>
                    <a:lnTo>
                      <a:pt x="314" y="168"/>
                    </a:lnTo>
                    <a:lnTo>
                      <a:pt x="314" y="168"/>
                    </a:lnTo>
                    <a:lnTo>
                      <a:pt x="316" y="168"/>
                    </a:lnTo>
                    <a:lnTo>
                      <a:pt x="316" y="167"/>
                    </a:lnTo>
                    <a:lnTo>
                      <a:pt x="316" y="165"/>
                    </a:lnTo>
                    <a:lnTo>
                      <a:pt x="317" y="164"/>
                    </a:lnTo>
                    <a:lnTo>
                      <a:pt x="320" y="168"/>
                    </a:lnTo>
                    <a:lnTo>
                      <a:pt x="319" y="169"/>
                    </a:lnTo>
                    <a:lnTo>
                      <a:pt x="318" y="170"/>
                    </a:lnTo>
                    <a:lnTo>
                      <a:pt x="317" y="171"/>
                    </a:lnTo>
                    <a:lnTo>
                      <a:pt x="318" y="173"/>
                    </a:lnTo>
                    <a:lnTo>
                      <a:pt x="317" y="171"/>
                    </a:lnTo>
                    <a:lnTo>
                      <a:pt x="316" y="173"/>
                    </a:lnTo>
                    <a:lnTo>
                      <a:pt x="313" y="173"/>
                    </a:lnTo>
                    <a:lnTo>
                      <a:pt x="312" y="174"/>
                    </a:lnTo>
                    <a:lnTo>
                      <a:pt x="311" y="175"/>
                    </a:lnTo>
                    <a:lnTo>
                      <a:pt x="309" y="176"/>
                    </a:lnTo>
                    <a:lnTo>
                      <a:pt x="311" y="176"/>
                    </a:lnTo>
                    <a:lnTo>
                      <a:pt x="312" y="176"/>
                    </a:lnTo>
                    <a:lnTo>
                      <a:pt x="313" y="175"/>
                    </a:lnTo>
                    <a:lnTo>
                      <a:pt x="316" y="175"/>
                    </a:lnTo>
                    <a:lnTo>
                      <a:pt x="317" y="175"/>
                    </a:lnTo>
                    <a:lnTo>
                      <a:pt x="318" y="176"/>
                    </a:lnTo>
                    <a:lnTo>
                      <a:pt x="318" y="175"/>
                    </a:lnTo>
                    <a:lnTo>
                      <a:pt x="318" y="174"/>
                    </a:lnTo>
                    <a:lnTo>
                      <a:pt x="319" y="174"/>
                    </a:lnTo>
                    <a:lnTo>
                      <a:pt x="320" y="173"/>
                    </a:lnTo>
                    <a:lnTo>
                      <a:pt x="320" y="171"/>
                    </a:lnTo>
                    <a:lnTo>
                      <a:pt x="322" y="174"/>
                    </a:lnTo>
                    <a:lnTo>
                      <a:pt x="323" y="175"/>
                    </a:lnTo>
                    <a:lnTo>
                      <a:pt x="324" y="176"/>
                    </a:lnTo>
                    <a:lnTo>
                      <a:pt x="327" y="177"/>
                    </a:lnTo>
                    <a:lnTo>
                      <a:pt x="327" y="173"/>
                    </a:lnTo>
                    <a:lnTo>
                      <a:pt x="327" y="174"/>
                    </a:lnTo>
                    <a:lnTo>
                      <a:pt x="328" y="175"/>
                    </a:lnTo>
                    <a:lnTo>
                      <a:pt x="328" y="176"/>
                    </a:lnTo>
                    <a:lnTo>
                      <a:pt x="329" y="177"/>
                    </a:lnTo>
                    <a:lnTo>
                      <a:pt x="330" y="179"/>
                    </a:lnTo>
                    <a:lnTo>
                      <a:pt x="331" y="179"/>
                    </a:lnTo>
                    <a:lnTo>
                      <a:pt x="331" y="177"/>
                    </a:lnTo>
                    <a:lnTo>
                      <a:pt x="333" y="175"/>
                    </a:lnTo>
                    <a:lnTo>
                      <a:pt x="333" y="174"/>
                    </a:lnTo>
                    <a:lnTo>
                      <a:pt x="333" y="173"/>
                    </a:lnTo>
                    <a:lnTo>
                      <a:pt x="331" y="171"/>
                    </a:lnTo>
                    <a:lnTo>
                      <a:pt x="333" y="171"/>
                    </a:lnTo>
                    <a:lnTo>
                      <a:pt x="333" y="170"/>
                    </a:lnTo>
                    <a:lnTo>
                      <a:pt x="333" y="170"/>
                    </a:lnTo>
                    <a:lnTo>
                      <a:pt x="331" y="169"/>
                    </a:lnTo>
                    <a:lnTo>
                      <a:pt x="331" y="168"/>
                    </a:lnTo>
                    <a:lnTo>
                      <a:pt x="331" y="167"/>
                    </a:lnTo>
                    <a:lnTo>
                      <a:pt x="331" y="165"/>
                    </a:lnTo>
                    <a:lnTo>
                      <a:pt x="330" y="165"/>
                    </a:lnTo>
                    <a:lnTo>
                      <a:pt x="329" y="165"/>
                    </a:lnTo>
                    <a:lnTo>
                      <a:pt x="329" y="167"/>
                    </a:lnTo>
                    <a:lnTo>
                      <a:pt x="329" y="168"/>
                    </a:lnTo>
                    <a:lnTo>
                      <a:pt x="330" y="169"/>
                    </a:lnTo>
                    <a:lnTo>
                      <a:pt x="330" y="170"/>
                    </a:lnTo>
                    <a:lnTo>
                      <a:pt x="330" y="171"/>
                    </a:lnTo>
                    <a:lnTo>
                      <a:pt x="329" y="171"/>
                    </a:lnTo>
                    <a:lnTo>
                      <a:pt x="329" y="170"/>
                    </a:lnTo>
                    <a:lnTo>
                      <a:pt x="329" y="170"/>
                    </a:lnTo>
                    <a:lnTo>
                      <a:pt x="329" y="169"/>
                    </a:lnTo>
                    <a:lnTo>
                      <a:pt x="329" y="169"/>
                    </a:lnTo>
                    <a:lnTo>
                      <a:pt x="327" y="169"/>
                    </a:lnTo>
                    <a:lnTo>
                      <a:pt x="327" y="169"/>
                    </a:lnTo>
                    <a:lnTo>
                      <a:pt x="325" y="169"/>
                    </a:lnTo>
                    <a:lnTo>
                      <a:pt x="325" y="170"/>
                    </a:lnTo>
                    <a:lnTo>
                      <a:pt x="325" y="171"/>
                    </a:lnTo>
                    <a:lnTo>
                      <a:pt x="324" y="173"/>
                    </a:lnTo>
                    <a:lnTo>
                      <a:pt x="323" y="173"/>
                    </a:lnTo>
                    <a:lnTo>
                      <a:pt x="322" y="171"/>
                    </a:lnTo>
                    <a:lnTo>
                      <a:pt x="324" y="169"/>
                    </a:lnTo>
                    <a:lnTo>
                      <a:pt x="322" y="168"/>
                    </a:lnTo>
                    <a:lnTo>
                      <a:pt x="320" y="167"/>
                    </a:lnTo>
                    <a:lnTo>
                      <a:pt x="320" y="165"/>
                    </a:lnTo>
                    <a:lnTo>
                      <a:pt x="319" y="164"/>
                    </a:lnTo>
                    <a:lnTo>
                      <a:pt x="319" y="163"/>
                    </a:lnTo>
                    <a:lnTo>
                      <a:pt x="319" y="162"/>
                    </a:lnTo>
                    <a:lnTo>
                      <a:pt x="320" y="162"/>
                    </a:lnTo>
                    <a:lnTo>
                      <a:pt x="322" y="160"/>
                    </a:lnTo>
                    <a:lnTo>
                      <a:pt x="320" y="158"/>
                    </a:lnTo>
                    <a:lnTo>
                      <a:pt x="319" y="158"/>
                    </a:lnTo>
                    <a:lnTo>
                      <a:pt x="318" y="157"/>
                    </a:lnTo>
                    <a:lnTo>
                      <a:pt x="317" y="156"/>
                    </a:lnTo>
                    <a:lnTo>
                      <a:pt x="316" y="156"/>
                    </a:lnTo>
                    <a:lnTo>
                      <a:pt x="317" y="154"/>
                    </a:lnTo>
                    <a:lnTo>
                      <a:pt x="319" y="153"/>
                    </a:lnTo>
                    <a:lnTo>
                      <a:pt x="322" y="152"/>
                    </a:lnTo>
                    <a:lnTo>
                      <a:pt x="323" y="151"/>
                    </a:lnTo>
                    <a:lnTo>
                      <a:pt x="324" y="148"/>
                    </a:lnTo>
                    <a:lnTo>
                      <a:pt x="325" y="146"/>
                    </a:lnTo>
                    <a:lnTo>
                      <a:pt x="325" y="145"/>
                    </a:lnTo>
                    <a:lnTo>
                      <a:pt x="324" y="141"/>
                    </a:lnTo>
                    <a:lnTo>
                      <a:pt x="323" y="141"/>
                    </a:lnTo>
                    <a:lnTo>
                      <a:pt x="323" y="142"/>
                    </a:lnTo>
                    <a:lnTo>
                      <a:pt x="323" y="143"/>
                    </a:lnTo>
                    <a:lnTo>
                      <a:pt x="322" y="143"/>
                    </a:lnTo>
                    <a:lnTo>
                      <a:pt x="322" y="143"/>
                    </a:lnTo>
                    <a:lnTo>
                      <a:pt x="320" y="143"/>
                    </a:lnTo>
                    <a:lnTo>
                      <a:pt x="322" y="140"/>
                    </a:lnTo>
                    <a:lnTo>
                      <a:pt x="323" y="140"/>
                    </a:lnTo>
                    <a:lnTo>
                      <a:pt x="323" y="139"/>
                    </a:lnTo>
                    <a:lnTo>
                      <a:pt x="322" y="137"/>
                    </a:lnTo>
                    <a:lnTo>
                      <a:pt x="322" y="136"/>
                    </a:lnTo>
                    <a:lnTo>
                      <a:pt x="323" y="137"/>
                    </a:lnTo>
                    <a:lnTo>
                      <a:pt x="323" y="139"/>
                    </a:lnTo>
                    <a:lnTo>
                      <a:pt x="323" y="140"/>
                    </a:lnTo>
                    <a:lnTo>
                      <a:pt x="324" y="141"/>
                    </a:lnTo>
                    <a:lnTo>
                      <a:pt x="325" y="141"/>
                    </a:lnTo>
                    <a:lnTo>
                      <a:pt x="327" y="141"/>
                    </a:lnTo>
                    <a:lnTo>
                      <a:pt x="328" y="140"/>
                    </a:lnTo>
                    <a:lnTo>
                      <a:pt x="329" y="139"/>
                    </a:lnTo>
                    <a:lnTo>
                      <a:pt x="329" y="140"/>
                    </a:lnTo>
                    <a:lnTo>
                      <a:pt x="329" y="140"/>
                    </a:lnTo>
                    <a:lnTo>
                      <a:pt x="330" y="139"/>
                    </a:lnTo>
                    <a:lnTo>
                      <a:pt x="329" y="137"/>
                    </a:lnTo>
                    <a:lnTo>
                      <a:pt x="328" y="136"/>
                    </a:lnTo>
                    <a:lnTo>
                      <a:pt x="327" y="135"/>
                    </a:lnTo>
                    <a:lnTo>
                      <a:pt x="325" y="134"/>
                    </a:lnTo>
                    <a:lnTo>
                      <a:pt x="324" y="132"/>
                    </a:lnTo>
                    <a:lnTo>
                      <a:pt x="323" y="131"/>
                    </a:lnTo>
                    <a:lnTo>
                      <a:pt x="320" y="132"/>
                    </a:lnTo>
                    <a:lnTo>
                      <a:pt x="319" y="132"/>
                    </a:lnTo>
                    <a:lnTo>
                      <a:pt x="318" y="134"/>
                    </a:lnTo>
                    <a:lnTo>
                      <a:pt x="317" y="132"/>
                    </a:lnTo>
                    <a:lnTo>
                      <a:pt x="318" y="123"/>
                    </a:lnTo>
                    <a:lnTo>
                      <a:pt x="319" y="124"/>
                    </a:lnTo>
                    <a:lnTo>
                      <a:pt x="320" y="125"/>
                    </a:lnTo>
                    <a:lnTo>
                      <a:pt x="322" y="126"/>
                    </a:lnTo>
                    <a:lnTo>
                      <a:pt x="323" y="125"/>
                    </a:lnTo>
                    <a:lnTo>
                      <a:pt x="324" y="125"/>
                    </a:lnTo>
                    <a:lnTo>
                      <a:pt x="324" y="125"/>
                    </a:lnTo>
                    <a:lnTo>
                      <a:pt x="325" y="125"/>
                    </a:lnTo>
                    <a:lnTo>
                      <a:pt x="325" y="124"/>
                    </a:lnTo>
                    <a:lnTo>
                      <a:pt x="324" y="123"/>
                    </a:lnTo>
                    <a:lnTo>
                      <a:pt x="323" y="122"/>
                    </a:lnTo>
                    <a:lnTo>
                      <a:pt x="323" y="120"/>
                    </a:lnTo>
                    <a:lnTo>
                      <a:pt x="323" y="118"/>
                    </a:lnTo>
                    <a:lnTo>
                      <a:pt x="323" y="117"/>
                    </a:lnTo>
                    <a:lnTo>
                      <a:pt x="322" y="115"/>
                    </a:lnTo>
                    <a:lnTo>
                      <a:pt x="324" y="115"/>
                    </a:lnTo>
                    <a:lnTo>
                      <a:pt x="324" y="115"/>
                    </a:lnTo>
                    <a:lnTo>
                      <a:pt x="324" y="115"/>
                    </a:lnTo>
                    <a:lnTo>
                      <a:pt x="324" y="117"/>
                    </a:lnTo>
                    <a:lnTo>
                      <a:pt x="325" y="117"/>
                    </a:lnTo>
                    <a:lnTo>
                      <a:pt x="327" y="117"/>
                    </a:lnTo>
                    <a:lnTo>
                      <a:pt x="328" y="115"/>
                    </a:lnTo>
                    <a:lnTo>
                      <a:pt x="328" y="114"/>
                    </a:lnTo>
                    <a:lnTo>
                      <a:pt x="328" y="113"/>
                    </a:lnTo>
                    <a:lnTo>
                      <a:pt x="328" y="112"/>
                    </a:lnTo>
                    <a:lnTo>
                      <a:pt x="328" y="111"/>
                    </a:lnTo>
                    <a:lnTo>
                      <a:pt x="325" y="111"/>
                    </a:lnTo>
                    <a:lnTo>
                      <a:pt x="324" y="109"/>
                    </a:lnTo>
                    <a:lnTo>
                      <a:pt x="323" y="107"/>
                    </a:lnTo>
                    <a:lnTo>
                      <a:pt x="322" y="107"/>
                    </a:lnTo>
                    <a:close/>
                    <a:moveTo>
                      <a:pt x="341" y="68"/>
                    </a:moveTo>
                    <a:lnTo>
                      <a:pt x="340" y="71"/>
                    </a:lnTo>
                    <a:lnTo>
                      <a:pt x="339" y="72"/>
                    </a:lnTo>
                    <a:lnTo>
                      <a:pt x="336" y="73"/>
                    </a:lnTo>
                    <a:lnTo>
                      <a:pt x="335" y="72"/>
                    </a:lnTo>
                    <a:lnTo>
                      <a:pt x="334" y="72"/>
                    </a:lnTo>
                    <a:lnTo>
                      <a:pt x="334" y="73"/>
                    </a:lnTo>
                    <a:lnTo>
                      <a:pt x="334" y="74"/>
                    </a:lnTo>
                    <a:lnTo>
                      <a:pt x="335" y="75"/>
                    </a:lnTo>
                    <a:lnTo>
                      <a:pt x="334" y="77"/>
                    </a:lnTo>
                    <a:lnTo>
                      <a:pt x="334" y="78"/>
                    </a:lnTo>
                    <a:lnTo>
                      <a:pt x="335" y="80"/>
                    </a:lnTo>
                    <a:lnTo>
                      <a:pt x="334" y="80"/>
                    </a:lnTo>
                    <a:lnTo>
                      <a:pt x="333" y="80"/>
                    </a:lnTo>
                    <a:lnTo>
                      <a:pt x="331" y="79"/>
                    </a:lnTo>
                    <a:lnTo>
                      <a:pt x="331" y="81"/>
                    </a:lnTo>
                    <a:lnTo>
                      <a:pt x="330" y="83"/>
                    </a:lnTo>
                    <a:lnTo>
                      <a:pt x="330" y="84"/>
                    </a:lnTo>
                    <a:lnTo>
                      <a:pt x="329" y="86"/>
                    </a:lnTo>
                    <a:lnTo>
                      <a:pt x="329" y="86"/>
                    </a:lnTo>
                    <a:lnTo>
                      <a:pt x="329" y="85"/>
                    </a:lnTo>
                    <a:lnTo>
                      <a:pt x="331" y="95"/>
                    </a:lnTo>
                    <a:lnTo>
                      <a:pt x="333" y="102"/>
                    </a:lnTo>
                    <a:lnTo>
                      <a:pt x="331" y="107"/>
                    </a:lnTo>
                    <a:lnTo>
                      <a:pt x="335" y="106"/>
                    </a:lnTo>
                    <a:lnTo>
                      <a:pt x="339" y="105"/>
                    </a:lnTo>
                    <a:lnTo>
                      <a:pt x="341" y="103"/>
                    </a:lnTo>
                    <a:lnTo>
                      <a:pt x="344" y="106"/>
                    </a:lnTo>
                    <a:lnTo>
                      <a:pt x="340" y="106"/>
                    </a:lnTo>
                    <a:lnTo>
                      <a:pt x="342" y="109"/>
                    </a:lnTo>
                    <a:lnTo>
                      <a:pt x="345" y="109"/>
                    </a:lnTo>
                    <a:lnTo>
                      <a:pt x="345" y="109"/>
                    </a:lnTo>
                    <a:lnTo>
                      <a:pt x="346" y="108"/>
                    </a:lnTo>
                    <a:lnTo>
                      <a:pt x="348" y="107"/>
                    </a:lnTo>
                    <a:lnTo>
                      <a:pt x="347" y="106"/>
                    </a:lnTo>
                    <a:lnTo>
                      <a:pt x="346" y="105"/>
                    </a:lnTo>
                    <a:lnTo>
                      <a:pt x="346" y="102"/>
                    </a:lnTo>
                    <a:lnTo>
                      <a:pt x="345" y="100"/>
                    </a:lnTo>
                    <a:lnTo>
                      <a:pt x="344" y="98"/>
                    </a:lnTo>
                    <a:lnTo>
                      <a:pt x="340" y="101"/>
                    </a:lnTo>
                    <a:lnTo>
                      <a:pt x="340" y="100"/>
                    </a:lnTo>
                    <a:lnTo>
                      <a:pt x="341" y="98"/>
                    </a:lnTo>
                    <a:lnTo>
                      <a:pt x="341" y="96"/>
                    </a:lnTo>
                    <a:lnTo>
                      <a:pt x="341" y="94"/>
                    </a:lnTo>
                    <a:lnTo>
                      <a:pt x="340" y="94"/>
                    </a:lnTo>
                    <a:lnTo>
                      <a:pt x="339" y="94"/>
                    </a:lnTo>
                    <a:lnTo>
                      <a:pt x="339" y="95"/>
                    </a:lnTo>
                    <a:lnTo>
                      <a:pt x="339" y="96"/>
                    </a:lnTo>
                    <a:lnTo>
                      <a:pt x="340" y="97"/>
                    </a:lnTo>
                    <a:lnTo>
                      <a:pt x="339" y="96"/>
                    </a:lnTo>
                    <a:lnTo>
                      <a:pt x="337" y="95"/>
                    </a:lnTo>
                    <a:lnTo>
                      <a:pt x="337" y="95"/>
                    </a:lnTo>
                    <a:lnTo>
                      <a:pt x="337" y="94"/>
                    </a:lnTo>
                    <a:lnTo>
                      <a:pt x="336" y="94"/>
                    </a:lnTo>
                    <a:lnTo>
                      <a:pt x="335" y="94"/>
                    </a:lnTo>
                    <a:lnTo>
                      <a:pt x="334" y="91"/>
                    </a:lnTo>
                    <a:lnTo>
                      <a:pt x="335" y="89"/>
                    </a:lnTo>
                    <a:lnTo>
                      <a:pt x="337" y="86"/>
                    </a:lnTo>
                    <a:lnTo>
                      <a:pt x="339" y="85"/>
                    </a:lnTo>
                    <a:lnTo>
                      <a:pt x="344" y="86"/>
                    </a:lnTo>
                    <a:lnTo>
                      <a:pt x="345" y="85"/>
                    </a:lnTo>
                    <a:lnTo>
                      <a:pt x="344" y="84"/>
                    </a:lnTo>
                    <a:lnTo>
                      <a:pt x="342" y="84"/>
                    </a:lnTo>
                    <a:lnTo>
                      <a:pt x="342" y="83"/>
                    </a:lnTo>
                    <a:lnTo>
                      <a:pt x="341" y="81"/>
                    </a:lnTo>
                    <a:lnTo>
                      <a:pt x="342" y="80"/>
                    </a:lnTo>
                    <a:lnTo>
                      <a:pt x="342" y="81"/>
                    </a:lnTo>
                    <a:lnTo>
                      <a:pt x="344" y="83"/>
                    </a:lnTo>
                    <a:lnTo>
                      <a:pt x="345" y="83"/>
                    </a:lnTo>
                    <a:lnTo>
                      <a:pt x="346" y="83"/>
                    </a:lnTo>
                    <a:lnTo>
                      <a:pt x="347" y="84"/>
                    </a:lnTo>
                    <a:lnTo>
                      <a:pt x="347" y="85"/>
                    </a:lnTo>
                    <a:lnTo>
                      <a:pt x="348" y="85"/>
                    </a:lnTo>
                    <a:lnTo>
                      <a:pt x="350" y="85"/>
                    </a:lnTo>
                    <a:lnTo>
                      <a:pt x="351" y="85"/>
                    </a:lnTo>
                    <a:lnTo>
                      <a:pt x="352" y="85"/>
                    </a:lnTo>
                    <a:lnTo>
                      <a:pt x="352" y="84"/>
                    </a:lnTo>
                    <a:lnTo>
                      <a:pt x="351" y="83"/>
                    </a:lnTo>
                    <a:lnTo>
                      <a:pt x="351" y="81"/>
                    </a:lnTo>
                    <a:lnTo>
                      <a:pt x="351" y="81"/>
                    </a:lnTo>
                    <a:lnTo>
                      <a:pt x="352" y="81"/>
                    </a:lnTo>
                    <a:lnTo>
                      <a:pt x="353" y="80"/>
                    </a:lnTo>
                    <a:lnTo>
                      <a:pt x="353" y="80"/>
                    </a:lnTo>
                    <a:lnTo>
                      <a:pt x="353" y="79"/>
                    </a:lnTo>
                    <a:lnTo>
                      <a:pt x="352" y="78"/>
                    </a:lnTo>
                    <a:lnTo>
                      <a:pt x="353" y="78"/>
                    </a:lnTo>
                    <a:lnTo>
                      <a:pt x="354" y="79"/>
                    </a:lnTo>
                    <a:lnTo>
                      <a:pt x="356" y="79"/>
                    </a:lnTo>
                    <a:lnTo>
                      <a:pt x="357" y="79"/>
                    </a:lnTo>
                    <a:lnTo>
                      <a:pt x="357" y="79"/>
                    </a:lnTo>
                    <a:lnTo>
                      <a:pt x="356" y="77"/>
                    </a:lnTo>
                    <a:lnTo>
                      <a:pt x="354" y="74"/>
                    </a:lnTo>
                    <a:lnTo>
                      <a:pt x="352" y="73"/>
                    </a:lnTo>
                    <a:lnTo>
                      <a:pt x="350" y="72"/>
                    </a:lnTo>
                    <a:lnTo>
                      <a:pt x="348" y="73"/>
                    </a:lnTo>
                    <a:lnTo>
                      <a:pt x="350" y="75"/>
                    </a:lnTo>
                    <a:lnTo>
                      <a:pt x="351" y="77"/>
                    </a:lnTo>
                    <a:lnTo>
                      <a:pt x="352" y="78"/>
                    </a:lnTo>
                    <a:lnTo>
                      <a:pt x="351" y="79"/>
                    </a:lnTo>
                    <a:lnTo>
                      <a:pt x="346" y="72"/>
                    </a:lnTo>
                    <a:lnTo>
                      <a:pt x="345" y="73"/>
                    </a:lnTo>
                    <a:lnTo>
                      <a:pt x="345" y="73"/>
                    </a:lnTo>
                    <a:lnTo>
                      <a:pt x="344" y="72"/>
                    </a:lnTo>
                    <a:lnTo>
                      <a:pt x="342" y="69"/>
                    </a:lnTo>
                    <a:lnTo>
                      <a:pt x="341" y="68"/>
                    </a:lnTo>
                    <a:close/>
                    <a:moveTo>
                      <a:pt x="356" y="0"/>
                    </a:moveTo>
                    <a:lnTo>
                      <a:pt x="356" y="1"/>
                    </a:lnTo>
                    <a:lnTo>
                      <a:pt x="356" y="2"/>
                    </a:lnTo>
                    <a:lnTo>
                      <a:pt x="354" y="2"/>
                    </a:lnTo>
                    <a:lnTo>
                      <a:pt x="354" y="4"/>
                    </a:lnTo>
                    <a:lnTo>
                      <a:pt x="353" y="5"/>
                    </a:lnTo>
                    <a:lnTo>
                      <a:pt x="354" y="6"/>
                    </a:lnTo>
                    <a:lnTo>
                      <a:pt x="358" y="9"/>
                    </a:lnTo>
                    <a:lnTo>
                      <a:pt x="358" y="10"/>
                    </a:lnTo>
                    <a:lnTo>
                      <a:pt x="358" y="12"/>
                    </a:lnTo>
                    <a:lnTo>
                      <a:pt x="359" y="13"/>
                    </a:lnTo>
                    <a:lnTo>
                      <a:pt x="361" y="12"/>
                    </a:lnTo>
                    <a:lnTo>
                      <a:pt x="361" y="11"/>
                    </a:lnTo>
                    <a:lnTo>
                      <a:pt x="361" y="9"/>
                    </a:lnTo>
                    <a:lnTo>
                      <a:pt x="362" y="10"/>
                    </a:lnTo>
                    <a:lnTo>
                      <a:pt x="363" y="11"/>
                    </a:lnTo>
                    <a:lnTo>
                      <a:pt x="364" y="12"/>
                    </a:lnTo>
                    <a:lnTo>
                      <a:pt x="362" y="11"/>
                    </a:lnTo>
                    <a:lnTo>
                      <a:pt x="361" y="11"/>
                    </a:lnTo>
                    <a:lnTo>
                      <a:pt x="361" y="12"/>
                    </a:lnTo>
                    <a:lnTo>
                      <a:pt x="361" y="15"/>
                    </a:lnTo>
                    <a:lnTo>
                      <a:pt x="362" y="16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0"/>
                    </a:lnTo>
                    <a:lnTo>
                      <a:pt x="359" y="20"/>
                    </a:lnTo>
                    <a:lnTo>
                      <a:pt x="361" y="21"/>
                    </a:lnTo>
                    <a:lnTo>
                      <a:pt x="359" y="23"/>
                    </a:lnTo>
                    <a:lnTo>
                      <a:pt x="359" y="24"/>
                    </a:lnTo>
                    <a:lnTo>
                      <a:pt x="358" y="26"/>
                    </a:lnTo>
                    <a:lnTo>
                      <a:pt x="358" y="27"/>
                    </a:lnTo>
                    <a:lnTo>
                      <a:pt x="359" y="29"/>
                    </a:lnTo>
                    <a:lnTo>
                      <a:pt x="358" y="27"/>
                    </a:lnTo>
                    <a:lnTo>
                      <a:pt x="358" y="29"/>
                    </a:lnTo>
                    <a:lnTo>
                      <a:pt x="359" y="33"/>
                    </a:lnTo>
                    <a:lnTo>
                      <a:pt x="361" y="37"/>
                    </a:lnTo>
                    <a:lnTo>
                      <a:pt x="362" y="40"/>
                    </a:lnTo>
                    <a:lnTo>
                      <a:pt x="363" y="41"/>
                    </a:lnTo>
                    <a:lnTo>
                      <a:pt x="364" y="41"/>
                    </a:lnTo>
                    <a:lnTo>
                      <a:pt x="363" y="43"/>
                    </a:lnTo>
                    <a:lnTo>
                      <a:pt x="363" y="43"/>
                    </a:lnTo>
                    <a:lnTo>
                      <a:pt x="363" y="43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8" y="49"/>
                    </a:lnTo>
                    <a:lnTo>
                      <a:pt x="367" y="47"/>
                    </a:lnTo>
                    <a:lnTo>
                      <a:pt x="367" y="46"/>
                    </a:lnTo>
                    <a:lnTo>
                      <a:pt x="367" y="45"/>
                    </a:lnTo>
                    <a:lnTo>
                      <a:pt x="367" y="44"/>
                    </a:lnTo>
                    <a:lnTo>
                      <a:pt x="365" y="44"/>
                    </a:lnTo>
                    <a:lnTo>
                      <a:pt x="367" y="43"/>
                    </a:lnTo>
                    <a:lnTo>
                      <a:pt x="367" y="41"/>
                    </a:lnTo>
                    <a:lnTo>
                      <a:pt x="367" y="40"/>
                    </a:lnTo>
                    <a:lnTo>
                      <a:pt x="367" y="39"/>
                    </a:lnTo>
                    <a:lnTo>
                      <a:pt x="368" y="39"/>
                    </a:lnTo>
                    <a:lnTo>
                      <a:pt x="367" y="39"/>
                    </a:lnTo>
                    <a:lnTo>
                      <a:pt x="365" y="38"/>
                    </a:lnTo>
                    <a:lnTo>
                      <a:pt x="364" y="37"/>
                    </a:lnTo>
                    <a:lnTo>
                      <a:pt x="364" y="35"/>
                    </a:lnTo>
                    <a:lnTo>
                      <a:pt x="363" y="34"/>
                    </a:lnTo>
                    <a:lnTo>
                      <a:pt x="364" y="34"/>
                    </a:lnTo>
                    <a:lnTo>
                      <a:pt x="364" y="33"/>
                    </a:lnTo>
                    <a:lnTo>
                      <a:pt x="365" y="33"/>
                    </a:lnTo>
                    <a:lnTo>
                      <a:pt x="365" y="32"/>
                    </a:lnTo>
                    <a:lnTo>
                      <a:pt x="367" y="33"/>
                    </a:lnTo>
                    <a:lnTo>
                      <a:pt x="368" y="33"/>
                    </a:lnTo>
                    <a:lnTo>
                      <a:pt x="367" y="33"/>
                    </a:lnTo>
                    <a:lnTo>
                      <a:pt x="367" y="33"/>
                    </a:lnTo>
                    <a:lnTo>
                      <a:pt x="365" y="34"/>
                    </a:lnTo>
                    <a:lnTo>
                      <a:pt x="367" y="34"/>
                    </a:lnTo>
                    <a:lnTo>
                      <a:pt x="367" y="35"/>
                    </a:lnTo>
                    <a:lnTo>
                      <a:pt x="368" y="35"/>
                    </a:lnTo>
                    <a:lnTo>
                      <a:pt x="369" y="35"/>
                    </a:lnTo>
                    <a:lnTo>
                      <a:pt x="370" y="34"/>
                    </a:lnTo>
                    <a:lnTo>
                      <a:pt x="372" y="34"/>
                    </a:lnTo>
                    <a:lnTo>
                      <a:pt x="372" y="35"/>
                    </a:lnTo>
                    <a:lnTo>
                      <a:pt x="372" y="33"/>
                    </a:lnTo>
                    <a:lnTo>
                      <a:pt x="373" y="29"/>
                    </a:lnTo>
                    <a:lnTo>
                      <a:pt x="374" y="26"/>
                    </a:lnTo>
                    <a:lnTo>
                      <a:pt x="373" y="22"/>
                    </a:lnTo>
                    <a:lnTo>
                      <a:pt x="372" y="23"/>
                    </a:lnTo>
                    <a:lnTo>
                      <a:pt x="372" y="22"/>
                    </a:lnTo>
                    <a:lnTo>
                      <a:pt x="373" y="21"/>
                    </a:lnTo>
                    <a:lnTo>
                      <a:pt x="374" y="20"/>
                    </a:lnTo>
                    <a:lnTo>
                      <a:pt x="375" y="18"/>
                    </a:lnTo>
                    <a:lnTo>
                      <a:pt x="374" y="21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6" y="23"/>
                    </a:lnTo>
                    <a:lnTo>
                      <a:pt x="376" y="22"/>
                    </a:lnTo>
                    <a:lnTo>
                      <a:pt x="376" y="21"/>
                    </a:lnTo>
                    <a:lnTo>
                      <a:pt x="376" y="21"/>
                    </a:lnTo>
                    <a:lnTo>
                      <a:pt x="378" y="21"/>
                    </a:lnTo>
                    <a:lnTo>
                      <a:pt x="374" y="13"/>
                    </a:lnTo>
                    <a:lnTo>
                      <a:pt x="373" y="15"/>
                    </a:lnTo>
                    <a:lnTo>
                      <a:pt x="373" y="13"/>
                    </a:lnTo>
                    <a:lnTo>
                      <a:pt x="374" y="11"/>
                    </a:lnTo>
                    <a:lnTo>
                      <a:pt x="376" y="10"/>
                    </a:lnTo>
                    <a:lnTo>
                      <a:pt x="378" y="7"/>
                    </a:lnTo>
                    <a:lnTo>
                      <a:pt x="379" y="10"/>
                    </a:lnTo>
                    <a:lnTo>
                      <a:pt x="379" y="11"/>
                    </a:lnTo>
                    <a:lnTo>
                      <a:pt x="379" y="12"/>
                    </a:lnTo>
                    <a:lnTo>
                      <a:pt x="378" y="13"/>
                    </a:lnTo>
                    <a:lnTo>
                      <a:pt x="376" y="15"/>
                    </a:lnTo>
                    <a:lnTo>
                      <a:pt x="376" y="16"/>
                    </a:lnTo>
                    <a:lnTo>
                      <a:pt x="378" y="17"/>
                    </a:lnTo>
                    <a:lnTo>
                      <a:pt x="379" y="18"/>
                    </a:lnTo>
                    <a:lnTo>
                      <a:pt x="380" y="18"/>
                    </a:lnTo>
                    <a:lnTo>
                      <a:pt x="381" y="18"/>
                    </a:lnTo>
                    <a:lnTo>
                      <a:pt x="381" y="20"/>
                    </a:lnTo>
                    <a:lnTo>
                      <a:pt x="382" y="20"/>
                    </a:lnTo>
                    <a:lnTo>
                      <a:pt x="382" y="18"/>
                    </a:lnTo>
                    <a:lnTo>
                      <a:pt x="382" y="17"/>
                    </a:lnTo>
                    <a:lnTo>
                      <a:pt x="384" y="16"/>
                    </a:lnTo>
                    <a:lnTo>
                      <a:pt x="385" y="18"/>
                    </a:lnTo>
                    <a:lnTo>
                      <a:pt x="386" y="21"/>
                    </a:lnTo>
                    <a:lnTo>
                      <a:pt x="386" y="23"/>
                    </a:lnTo>
                    <a:lnTo>
                      <a:pt x="386" y="26"/>
                    </a:lnTo>
                    <a:lnTo>
                      <a:pt x="386" y="28"/>
                    </a:lnTo>
                    <a:lnTo>
                      <a:pt x="385" y="27"/>
                    </a:lnTo>
                    <a:lnTo>
                      <a:pt x="384" y="29"/>
                    </a:lnTo>
                    <a:lnTo>
                      <a:pt x="382" y="30"/>
                    </a:lnTo>
                    <a:lnTo>
                      <a:pt x="382" y="33"/>
                    </a:lnTo>
                    <a:lnTo>
                      <a:pt x="382" y="33"/>
                    </a:lnTo>
                    <a:lnTo>
                      <a:pt x="384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4" y="34"/>
                    </a:lnTo>
                    <a:lnTo>
                      <a:pt x="385" y="35"/>
                    </a:lnTo>
                    <a:lnTo>
                      <a:pt x="386" y="34"/>
                    </a:lnTo>
                    <a:lnTo>
                      <a:pt x="386" y="35"/>
                    </a:lnTo>
                    <a:lnTo>
                      <a:pt x="387" y="35"/>
                    </a:lnTo>
                    <a:lnTo>
                      <a:pt x="389" y="35"/>
                    </a:lnTo>
                    <a:lnTo>
                      <a:pt x="389" y="37"/>
                    </a:lnTo>
                    <a:lnTo>
                      <a:pt x="387" y="38"/>
                    </a:lnTo>
                    <a:lnTo>
                      <a:pt x="387" y="39"/>
                    </a:lnTo>
                    <a:lnTo>
                      <a:pt x="386" y="39"/>
                    </a:lnTo>
                    <a:lnTo>
                      <a:pt x="385" y="38"/>
                    </a:lnTo>
                    <a:lnTo>
                      <a:pt x="384" y="38"/>
                    </a:lnTo>
                    <a:lnTo>
                      <a:pt x="382" y="37"/>
                    </a:lnTo>
                    <a:lnTo>
                      <a:pt x="382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0" y="39"/>
                    </a:lnTo>
                    <a:lnTo>
                      <a:pt x="379" y="39"/>
                    </a:lnTo>
                    <a:lnTo>
                      <a:pt x="379" y="40"/>
                    </a:lnTo>
                    <a:lnTo>
                      <a:pt x="381" y="40"/>
                    </a:lnTo>
                    <a:lnTo>
                      <a:pt x="382" y="40"/>
                    </a:lnTo>
                    <a:lnTo>
                      <a:pt x="382" y="43"/>
                    </a:lnTo>
                    <a:lnTo>
                      <a:pt x="384" y="44"/>
                    </a:lnTo>
                    <a:lnTo>
                      <a:pt x="385" y="45"/>
                    </a:lnTo>
                    <a:lnTo>
                      <a:pt x="385" y="45"/>
                    </a:lnTo>
                    <a:lnTo>
                      <a:pt x="386" y="46"/>
                    </a:lnTo>
                    <a:lnTo>
                      <a:pt x="386" y="47"/>
                    </a:lnTo>
                    <a:lnTo>
                      <a:pt x="384" y="47"/>
                    </a:lnTo>
                    <a:lnTo>
                      <a:pt x="384" y="46"/>
                    </a:lnTo>
                    <a:lnTo>
                      <a:pt x="384" y="45"/>
                    </a:lnTo>
                    <a:lnTo>
                      <a:pt x="384" y="45"/>
                    </a:lnTo>
                    <a:lnTo>
                      <a:pt x="382" y="44"/>
                    </a:lnTo>
                    <a:lnTo>
                      <a:pt x="382" y="45"/>
                    </a:lnTo>
                    <a:lnTo>
                      <a:pt x="382" y="47"/>
                    </a:lnTo>
                    <a:lnTo>
                      <a:pt x="380" y="45"/>
                    </a:lnTo>
                    <a:lnTo>
                      <a:pt x="379" y="50"/>
                    </a:lnTo>
                    <a:lnTo>
                      <a:pt x="381" y="51"/>
                    </a:lnTo>
                    <a:lnTo>
                      <a:pt x="384" y="54"/>
                    </a:lnTo>
                    <a:lnTo>
                      <a:pt x="387" y="56"/>
                    </a:lnTo>
                    <a:lnTo>
                      <a:pt x="386" y="56"/>
                    </a:lnTo>
                    <a:lnTo>
                      <a:pt x="386" y="57"/>
                    </a:lnTo>
                    <a:lnTo>
                      <a:pt x="386" y="58"/>
                    </a:lnTo>
                    <a:lnTo>
                      <a:pt x="386" y="60"/>
                    </a:lnTo>
                    <a:lnTo>
                      <a:pt x="385" y="58"/>
                    </a:lnTo>
                    <a:lnTo>
                      <a:pt x="384" y="60"/>
                    </a:lnTo>
                    <a:lnTo>
                      <a:pt x="384" y="62"/>
                    </a:lnTo>
                    <a:lnTo>
                      <a:pt x="384" y="64"/>
                    </a:lnTo>
                    <a:lnTo>
                      <a:pt x="385" y="66"/>
                    </a:lnTo>
                    <a:lnTo>
                      <a:pt x="384" y="66"/>
                    </a:lnTo>
                    <a:lnTo>
                      <a:pt x="382" y="64"/>
                    </a:lnTo>
                    <a:lnTo>
                      <a:pt x="381" y="62"/>
                    </a:lnTo>
                    <a:lnTo>
                      <a:pt x="380" y="61"/>
                    </a:lnTo>
                    <a:lnTo>
                      <a:pt x="378" y="58"/>
                    </a:lnTo>
                    <a:lnTo>
                      <a:pt x="376" y="58"/>
                    </a:lnTo>
                    <a:lnTo>
                      <a:pt x="375" y="57"/>
                    </a:lnTo>
                    <a:lnTo>
                      <a:pt x="374" y="58"/>
                    </a:lnTo>
                    <a:lnTo>
                      <a:pt x="374" y="61"/>
                    </a:lnTo>
                    <a:lnTo>
                      <a:pt x="374" y="63"/>
                    </a:lnTo>
                    <a:lnTo>
                      <a:pt x="374" y="64"/>
                    </a:lnTo>
                    <a:lnTo>
                      <a:pt x="376" y="66"/>
                    </a:lnTo>
                    <a:lnTo>
                      <a:pt x="378" y="67"/>
                    </a:lnTo>
                    <a:lnTo>
                      <a:pt x="379" y="68"/>
                    </a:lnTo>
                    <a:lnTo>
                      <a:pt x="380" y="69"/>
                    </a:lnTo>
                    <a:lnTo>
                      <a:pt x="380" y="68"/>
                    </a:lnTo>
                    <a:lnTo>
                      <a:pt x="379" y="68"/>
                    </a:lnTo>
                    <a:lnTo>
                      <a:pt x="379" y="69"/>
                    </a:lnTo>
                    <a:lnTo>
                      <a:pt x="380" y="71"/>
                    </a:lnTo>
                    <a:lnTo>
                      <a:pt x="380" y="72"/>
                    </a:lnTo>
                    <a:lnTo>
                      <a:pt x="381" y="73"/>
                    </a:lnTo>
                    <a:lnTo>
                      <a:pt x="382" y="72"/>
                    </a:lnTo>
                    <a:lnTo>
                      <a:pt x="382" y="71"/>
                    </a:lnTo>
                    <a:lnTo>
                      <a:pt x="382" y="71"/>
                    </a:lnTo>
                    <a:lnTo>
                      <a:pt x="382" y="71"/>
                    </a:lnTo>
                    <a:lnTo>
                      <a:pt x="382" y="72"/>
                    </a:lnTo>
                    <a:lnTo>
                      <a:pt x="382" y="73"/>
                    </a:lnTo>
                    <a:lnTo>
                      <a:pt x="382" y="74"/>
                    </a:lnTo>
                    <a:lnTo>
                      <a:pt x="382" y="75"/>
                    </a:lnTo>
                    <a:lnTo>
                      <a:pt x="381" y="74"/>
                    </a:lnTo>
                    <a:lnTo>
                      <a:pt x="380" y="74"/>
                    </a:lnTo>
                    <a:lnTo>
                      <a:pt x="379" y="75"/>
                    </a:lnTo>
                    <a:lnTo>
                      <a:pt x="379" y="75"/>
                    </a:lnTo>
                    <a:lnTo>
                      <a:pt x="379" y="77"/>
                    </a:lnTo>
                    <a:lnTo>
                      <a:pt x="378" y="75"/>
                    </a:lnTo>
                    <a:lnTo>
                      <a:pt x="376" y="78"/>
                    </a:lnTo>
                    <a:lnTo>
                      <a:pt x="375" y="79"/>
                    </a:lnTo>
                    <a:lnTo>
                      <a:pt x="376" y="81"/>
                    </a:lnTo>
                    <a:lnTo>
                      <a:pt x="376" y="84"/>
                    </a:lnTo>
                    <a:lnTo>
                      <a:pt x="379" y="85"/>
                    </a:lnTo>
                    <a:lnTo>
                      <a:pt x="376" y="85"/>
                    </a:lnTo>
                    <a:lnTo>
                      <a:pt x="375" y="86"/>
                    </a:lnTo>
                    <a:lnTo>
                      <a:pt x="375" y="88"/>
                    </a:lnTo>
                    <a:lnTo>
                      <a:pt x="375" y="89"/>
                    </a:lnTo>
                    <a:lnTo>
                      <a:pt x="375" y="90"/>
                    </a:lnTo>
                    <a:lnTo>
                      <a:pt x="375" y="91"/>
                    </a:lnTo>
                    <a:lnTo>
                      <a:pt x="374" y="92"/>
                    </a:lnTo>
                    <a:lnTo>
                      <a:pt x="374" y="91"/>
                    </a:lnTo>
                    <a:lnTo>
                      <a:pt x="374" y="90"/>
                    </a:lnTo>
                    <a:lnTo>
                      <a:pt x="374" y="90"/>
                    </a:lnTo>
                    <a:lnTo>
                      <a:pt x="373" y="89"/>
                    </a:lnTo>
                    <a:lnTo>
                      <a:pt x="373" y="89"/>
                    </a:lnTo>
                    <a:lnTo>
                      <a:pt x="372" y="90"/>
                    </a:lnTo>
                    <a:lnTo>
                      <a:pt x="372" y="90"/>
                    </a:lnTo>
                    <a:lnTo>
                      <a:pt x="370" y="90"/>
                    </a:lnTo>
                    <a:lnTo>
                      <a:pt x="369" y="89"/>
                    </a:lnTo>
                    <a:lnTo>
                      <a:pt x="370" y="89"/>
                    </a:lnTo>
                    <a:lnTo>
                      <a:pt x="370" y="89"/>
                    </a:lnTo>
                    <a:lnTo>
                      <a:pt x="372" y="89"/>
                    </a:lnTo>
                    <a:lnTo>
                      <a:pt x="370" y="86"/>
                    </a:lnTo>
                    <a:lnTo>
                      <a:pt x="370" y="85"/>
                    </a:lnTo>
                    <a:lnTo>
                      <a:pt x="368" y="85"/>
                    </a:lnTo>
                    <a:lnTo>
                      <a:pt x="364" y="86"/>
                    </a:lnTo>
                    <a:lnTo>
                      <a:pt x="364" y="85"/>
                    </a:lnTo>
                    <a:lnTo>
                      <a:pt x="358" y="89"/>
                    </a:lnTo>
                    <a:lnTo>
                      <a:pt x="359" y="89"/>
                    </a:lnTo>
                    <a:lnTo>
                      <a:pt x="361" y="89"/>
                    </a:lnTo>
                    <a:lnTo>
                      <a:pt x="358" y="92"/>
                    </a:lnTo>
                    <a:lnTo>
                      <a:pt x="357" y="96"/>
                    </a:lnTo>
                    <a:lnTo>
                      <a:pt x="356" y="100"/>
                    </a:lnTo>
                    <a:lnTo>
                      <a:pt x="354" y="103"/>
                    </a:lnTo>
                    <a:lnTo>
                      <a:pt x="357" y="106"/>
                    </a:lnTo>
                    <a:lnTo>
                      <a:pt x="358" y="108"/>
                    </a:lnTo>
                    <a:lnTo>
                      <a:pt x="358" y="111"/>
                    </a:lnTo>
                    <a:lnTo>
                      <a:pt x="358" y="113"/>
                    </a:lnTo>
                    <a:lnTo>
                      <a:pt x="357" y="115"/>
                    </a:lnTo>
                    <a:lnTo>
                      <a:pt x="357" y="118"/>
                    </a:lnTo>
                    <a:lnTo>
                      <a:pt x="357" y="120"/>
                    </a:lnTo>
                    <a:lnTo>
                      <a:pt x="358" y="123"/>
                    </a:lnTo>
                    <a:lnTo>
                      <a:pt x="356" y="122"/>
                    </a:lnTo>
                    <a:lnTo>
                      <a:pt x="353" y="119"/>
                    </a:lnTo>
                    <a:lnTo>
                      <a:pt x="351" y="118"/>
                    </a:lnTo>
                    <a:lnTo>
                      <a:pt x="348" y="118"/>
                    </a:lnTo>
                    <a:lnTo>
                      <a:pt x="348" y="117"/>
                    </a:lnTo>
                    <a:lnTo>
                      <a:pt x="347" y="115"/>
                    </a:lnTo>
                    <a:lnTo>
                      <a:pt x="347" y="113"/>
                    </a:lnTo>
                    <a:lnTo>
                      <a:pt x="347" y="112"/>
                    </a:lnTo>
                    <a:lnTo>
                      <a:pt x="348" y="112"/>
                    </a:lnTo>
                    <a:lnTo>
                      <a:pt x="350" y="112"/>
                    </a:lnTo>
                    <a:lnTo>
                      <a:pt x="352" y="112"/>
                    </a:lnTo>
                    <a:lnTo>
                      <a:pt x="353" y="113"/>
                    </a:lnTo>
                    <a:lnTo>
                      <a:pt x="353" y="112"/>
                    </a:lnTo>
                    <a:lnTo>
                      <a:pt x="352" y="111"/>
                    </a:lnTo>
                    <a:lnTo>
                      <a:pt x="351" y="111"/>
                    </a:lnTo>
                    <a:lnTo>
                      <a:pt x="350" y="111"/>
                    </a:lnTo>
                    <a:lnTo>
                      <a:pt x="348" y="111"/>
                    </a:lnTo>
                    <a:lnTo>
                      <a:pt x="347" y="111"/>
                    </a:lnTo>
                    <a:lnTo>
                      <a:pt x="346" y="109"/>
                    </a:lnTo>
                    <a:lnTo>
                      <a:pt x="345" y="114"/>
                    </a:lnTo>
                    <a:lnTo>
                      <a:pt x="346" y="118"/>
                    </a:lnTo>
                    <a:lnTo>
                      <a:pt x="348" y="122"/>
                    </a:lnTo>
                    <a:lnTo>
                      <a:pt x="348" y="125"/>
                    </a:lnTo>
                    <a:lnTo>
                      <a:pt x="348" y="125"/>
                    </a:lnTo>
                    <a:lnTo>
                      <a:pt x="348" y="129"/>
                    </a:lnTo>
                    <a:lnTo>
                      <a:pt x="350" y="128"/>
                    </a:lnTo>
                    <a:lnTo>
                      <a:pt x="352" y="128"/>
                    </a:lnTo>
                    <a:lnTo>
                      <a:pt x="353" y="129"/>
                    </a:lnTo>
                    <a:lnTo>
                      <a:pt x="353" y="130"/>
                    </a:lnTo>
                    <a:lnTo>
                      <a:pt x="352" y="131"/>
                    </a:lnTo>
                    <a:lnTo>
                      <a:pt x="352" y="130"/>
                    </a:lnTo>
                    <a:lnTo>
                      <a:pt x="351" y="131"/>
                    </a:lnTo>
                    <a:lnTo>
                      <a:pt x="351" y="132"/>
                    </a:lnTo>
                    <a:lnTo>
                      <a:pt x="351" y="135"/>
                    </a:lnTo>
                    <a:lnTo>
                      <a:pt x="350" y="136"/>
                    </a:lnTo>
                    <a:lnTo>
                      <a:pt x="350" y="139"/>
                    </a:lnTo>
                    <a:lnTo>
                      <a:pt x="352" y="141"/>
                    </a:lnTo>
                    <a:lnTo>
                      <a:pt x="351" y="142"/>
                    </a:lnTo>
                    <a:lnTo>
                      <a:pt x="348" y="142"/>
                    </a:lnTo>
                    <a:lnTo>
                      <a:pt x="346" y="142"/>
                    </a:lnTo>
                    <a:lnTo>
                      <a:pt x="344" y="141"/>
                    </a:lnTo>
                    <a:lnTo>
                      <a:pt x="341" y="141"/>
                    </a:lnTo>
                    <a:lnTo>
                      <a:pt x="340" y="143"/>
                    </a:lnTo>
                    <a:lnTo>
                      <a:pt x="341" y="147"/>
                    </a:lnTo>
                    <a:lnTo>
                      <a:pt x="342" y="150"/>
                    </a:lnTo>
                    <a:lnTo>
                      <a:pt x="344" y="153"/>
                    </a:lnTo>
                    <a:lnTo>
                      <a:pt x="342" y="153"/>
                    </a:lnTo>
                    <a:lnTo>
                      <a:pt x="341" y="154"/>
                    </a:lnTo>
                    <a:lnTo>
                      <a:pt x="340" y="156"/>
                    </a:lnTo>
                    <a:lnTo>
                      <a:pt x="337" y="156"/>
                    </a:lnTo>
                    <a:lnTo>
                      <a:pt x="337" y="156"/>
                    </a:lnTo>
                    <a:lnTo>
                      <a:pt x="336" y="154"/>
                    </a:lnTo>
                    <a:lnTo>
                      <a:pt x="336" y="156"/>
                    </a:lnTo>
                    <a:lnTo>
                      <a:pt x="339" y="158"/>
                    </a:lnTo>
                    <a:lnTo>
                      <a:pt x="340" y="159"/>
                    </a:lnTo>
                    <a:lnTo>
                      <a:pt x="342" y="162"/>
                    </a:lnTo>
                    <a:lnTo>
                      <a:pt x="344" y="163"/>
                    </a:lnTo>
                    <a:lnTo>
                      <a:pt x="344" y="164"/>
                    </a:lnTo>
                    <a:lnTo>
                      <a:pt x="342" y="167"/>
                    </a:lnTo>
                    <a:lnTo>
                      <a:pt x="340" y="168"/>
                    </a:lnTo>
                    <a:lnTo>
                      <a:pt x="339" y="164"/>
                    </a:lnTo>
                    <a:lnTo>
                      <a:pt x="337" y="168"/>
                    </a:lnTo>
                    <a:lnTo>
                      <a:pt x="336" y="171"/>
                    </a:lnTo>
                    <a:lnTo>
                      <a:pt x="336" y="175"/>
                    </a:lnTo>
                    <a:lnTo>
                      <a:pt x="335" y="179"/>
                    </a:lnTo>
                    <a:lnTo>
                      <a:pt x="334" y="181"/>
                    </a:lnTo>
                    <a:lnTo>
                      <a:pt x="333" y="184"/>
                    </a:lnTo>
                    <a:lnTo>
                      <a:pt x="328" y="181"/>
                    </a:lnTo>
                    <a:lnTo>
                      <a:pt x="323" y="182"/>
                    </a:lnTo>
                    <a:lnTo>
                      <a:pt x="318" y="184"/>
                    </a:lnTo>
                    <a:lnTo>
                      <a:pt x="312" y="184"/>
                    </a:lnTo>
                    <a:lnTo>
                      <a:pt x="313" y="184"/>
                    </a:lnTo>
                    <a:lnTo>
                      <a:pt x="313" y="185"/>
                    </a:lnTo>
                    <a:lnTo>
                      <a:pt x="313" y="186"/>
                    </a:lnTo>
                    <a:lnTo>
                      <a:pt x="314" y="187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8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4" y="190"/>
                    </a:lnTo>
                    <a:lnTo>
                      <a:pt x="316" y="191"/>
                    </a:lnTo>
                    <a:lnTo>
                      <a:pt x="317" y="191"/>
                    </a:lnTo>
                    <a:lnTo>
                      <a:pt x="318" y="192"/>
                    </a:lnTo>
                    <a:lnTo>
                      <a:pt x="319" y="192"/>
                    </a:lnTo>
                    <a:lnTo>
                      <a:pt x="319" y="191"/>
                    </a:lnTo>
                    <a:lnTo>
                      <a:pt x="319" y="190"/>
                    </a:lnTo>
                    <a:lnTo>
                      <a:pt x="322" y="192"/>
                    </a:lnTo>
                    <a:lnTo>
                      <a:pt x="323" y="196"/>
                    </a:lnTo>
                    <a:lnTo>
                      <a:pt x="324" y="201"/>
                    </a:lnTo>
                    <a:lnTo>
                      <a:pt x="323" y="204"/>
                    </a:lnTo>
                    <a:lnTo>
                      <a:pt x="320" y="208"/>
                    </a:lnTo>
                    <a:lnTo>
                      <a:pt x="318" y="207"/>
                    </a:lnTo>
                    <a:lnTo>
                      <a:pt x="322" y="202"/>
                    </a:lnTo>
                    <a:lnTo>
                      <a:pt x="320" y="201"/>
                    </a:lnTo>
                    <a:lnTo>
                      <a:pt x="320" y="199"/>
                    </a:lnTo>
                    <a:lnTo>
                      <a:pt x="320" y="197"/>
                    </a:lnTo>
                    <a:lnTo>
                      <a:pt x="320" y="196"/>
                    </a:lnTo>
                    <a:lnTo>
                      <a:pt x="318" y="198"/>
                    </a:lnTo>
                    <a:lnTo>
                      <a:pt x="317" y="198"/>
                    </a:lnTo>
                    <a:lnTo>
                      <a:pt x="316" y="198"/>
                    </a:lnTo>
                    <a:lnTo>
                      <a:pt x="314" y="198"/>
                    </a:lnTo>
                    <a:lnTo>
                      <a:pt x="313" y="197"/>
                    </a:lnTo>
                    <a:lnTo>
                      <a:pt x="313" y="196"/>
                    </a:lnTo>
                    <a:lnTo>
                      <a:pt x="312" y="196"/>
                    </a:lnTo>
                    <a:lnTo>
                      <a:pt x="311" y="197"/>
                    </a:lnTo>
                    <a:lnTo>
                      <a:pt x="308" y="199"/>
                    </a:lnTo>
                    <a:lnTo>
                      <a:pt x="309" y="201"/>
                    </a:lnTo>
                    <a:lnTo>
                      <a:pt x="309" y="202"/>
                    </a:lnTo>
                    <a:lnTo>
                      <a:pt x="309" y="202"/>
                    </a:lnTo>
                    <a:lnTo>
                      <a:pt x="309" y="204"/>
                    </a:lnTo>
                    <a:lnTo>
                      <a:pt x="309" y="203"/>
                    </a:lnTo>
                    <a:lnTo>
                      <a:pt x="308" y="202"/>
                    </a:lnTo>
                    <a:lnTo>
                      <a:pt x="307" y="202"/>
                    </a:lnTo>
                    <a:lnTo>
                      <a:pt x="307" y="203"/>
                    </a:lnTo>
                    <a:lnTo>
                      <a:pt x="308" y="207"/>
                    </a:lnTo>
                    <a:lnTo>
                      <a:pt x="306" y="205"/>
                    </a:lnTo>
                    <a:lnTo>
                      <a:pt x="305" y="204"/>
                    </a:lnTo>
                    <a:lnTo>
                      <a:pt x="305" y="203"/>
                    </a:lnTo>
                    <a:lnTo>
                      <a:pt x="305" y="201"/>
                    </a:lnTo>
                    <a:lnTo>
                      <a:pt x="305" y="199"/>
                    </a:lnTo>
                    <a:lnTo>
                      <a:pt x="305" y="198"/>
                    </a:lnTo>
                    <a:lnTo>
                      <a:pt x="302" y="198"/>
                    </a:lnTo>
                    <a:lnTo>
                      <a:pt x="302" y="196"/>
                    </a:lnTo>
                    <a:lnTo>
                      <a:pt x="303" y="193"/>
                    </a:lnTo>
                    <a:lnTo>
                      <a:pt x="302" y="191"/>
                    </a:lnTo>
                    <a:lnTo>
                      <a:pt x="302" y="188"/>
                    </a:lnTo>
                    <a:lnTo>
                      <a:pt x="301" y="186"/>
                    </a:lnTo>
                    <a:lnTo>
                      <a:pt x="300" y="185"/>
                    </a:lnTo>
                    <a:lnTo>
                      <a:pt x="299" y="187"/>
                    </a:lnTo>
                    <a:lnTo>
                      <a:pt x="299" y="188"/>
                    </a:lnTo>
                    <a:lnTo>
                      <a:pt x="300" y="191"/>
                    </a:lnTo>
                    <a:lnTo>
                      <a:pt x="300" y="193"/>
                    </a:lnTo>
                    <a:lnTo>
                      <a:pt x="301" y="196"/>
                    </a:lnTo>
                    <a:lnTo>
                      <a:pt x="301" y="197"/>
                    </a:lnTo>
                    <a:lnTo>
                      <a:pt x="300" y="199"/>
                    </a:lnTo>
                    <a:lnTo>
                      <a:pt x="297" y="198"/>
                    </a:lnTo>
                    <a:lnTo>
                      <a:pt x="299" y="201"/>
                    </a:lnTo>
                    <a:lnTo>
                      <a:pt x="300" y="204"/>
                    </a:lnTo>
                    <a:lnTo>
                      <a:pt x="301" y="207"/>
                    </a:lnTo>
                    <a:lnTo>
                      <a:pt x="299" y="205"/>
                    </a:lnTo>
                    <a:lnTo>
                      <a:pt x="297" y="207"/>
                    </a:lnTo>
                    <a:lnTo>
                      <a:pt x="299" y="210"/>
                    </a:lnTo>
                    <a:lnTo>
                      <a:pt x="299" y="214"/>
                    </a:lnTo>
                    <a:lnTo>
                      <a:pt x="299" y="216"/>
                    </a:lnTo>
                    <a:lnTo>
                      <a:pt x="299" y="220"/>
                    </a:lnTo>
                    <a:lnTo>
                      <a:pt x="300" y="224"/>
                    </a:lnTo>
                    <a:lnTo>
                      <a:pt x="301" y="220"/>
                    </a:lnTo>
                    <a:lnTo>
                      <a:pt x="302" y="218"/>
                    </a:lnTo>
                    <a:lnTo>
                      <a:pt x="305" y="216"/>
                    </a:lnTo>
                    <a:lnTo>
                      <a:pt x="306" y="215"/>
                    </a:lnTo>
                    <a:lnTo>
                      <a:pt x="307" y="214"/>
                    </a:lnTo>
                    <a:lnTo>
                      <a:pt x="309" y="211"/>
                    </a:lnTo>
                    <a:lnTo>
                      <a:pt x="311" y="207"/>
                    </a:lnTo>
                    <a:lnTo>
                      <a:pt x="311" y="209"/>
                    </a:lnTo>
                    <a:lnTo>
                      <a:pt x="309" y="211"/>
                    </a:lnTo>
                    <a:lnTo>
                      <a:pt x="309" y="215"/>
                    </a:lnTo>
                    <a:lnTo>
                      <a:pt x="309" y="219"/>
                    </a:lnTo>
                    <a:lnTo>
                      <a:pt x="311" y="221"/>
                    </a:lnTo>
                    <a:lnTo>
                      <a:pt x="308" y="219"/>
                    </a:lnTo>
                    <a:lnTo>
                      <a:pt x="308" y="222"/>
                    </a:lnTo>
                    <a:lnTo>
                      <a:pt x="307" y="225"/>
                    </a:lnTo>
                    <a:lnTo>
                      <a:pt x="306" y="228"/>
                    </a:lnTo>
                    <a:lnTo>
                      <a:pt x="303" y="231"/>
                    </a:lnTo>
                    <a:lnTo>
                      <a:pt x="303" y="227"/>
                    </a:lnTo>
                    <a:lnTo>
                      <a:pt x="302" y="228"/>
                    </a:lnTo>
                    <a:lnTo>
                      <a:pt x="301" y="231"/>
                    </a:lnTo>
                    <a:lnTo>
                      <a:pt x="300" y="232"/>
                    </a:lnTo>
                    <a:lnTo>
                      <a:pt x="299" y="232"/>
                    </a:lnTo>
                    <a:lnTo>
                      <a:pt x="297" y="233"/>
                    </a:lnTo>
                    <a:lnTo>
                      <a:pt x="296" y="235"/>
                    </a:lnTo>
                    <a:lnTo>
                      <a:pt x="295" y="237"/>
                    </a:lnTo>
                    <a:lnTo>
                      <a:pt x="295" y="239"/>
                    </a:lnTo>
                    <a:lnTo>
                      <a:pt x="296" y="238"/>
                    </a:lnTo>
                    <a:lnTo>
                      <a:pt x="297" y="236"/>
                    </a:lnTo>
                    <a:lnTo>
                      <a:pt x="296" y="239"/>
                    </a:lnTo>
                    <a:lnTo>
                      <a:pt x="294" y="243"/>
                    </a:lnTo>
                    <a:lnTo>
                      <a:pt x="291" y="245"/>
                    </a:lnTo>
                    <a:lnTo>
                      <a:pt x="290" y="258"/>
                    </a:lnTo>
                    <a:lnTo>
                      <a:pt x="290" y="258"/>
                    </a:lnTo>
                    <a:lnTo>
                      <a:pt x="289" y="258"/>
                    </a:lnTo>
                    <a:lnTo>
                      <a:pt x="288" y="258"/>
                    </a:lnTo>
                    <a:lnTo>
                      <a:pt x="288" y="258"/>
                    </a:lnTo>
                    <a:lnTo>
                      <a:pt x="286" y="256"/>
                    </a:lnTo>
                    <a:lnTo>
                      <a:pt x="286" y="255"/>
                    </a:lnTo>
                    <a:lnTo>
                      <a:pt x="284" y="255"/>
                    </a:lnTo>
                    <a:lnTo>
                      <a:pt x="284" y="258"/>
                    </a:lnTo>
                    <a:lnTo>
                      <a:pt x="283" y="260"/>
                    </a:lnTo>
                    <a:lnTo>
                      <a:pt x="283" y="262"/>
                    </a:lnTo>
                    <a:lnTo>
                      <a:pt x="281" y="266"/>
                    </a:lnTo>
                    <a:lnTo>
                      <a:pt x="281" y="267"/>
                    </a:lnTo>
                    <a:lnTo>
                      <a:pt x="280" y="267"/>
                    </a:lnTo>
                    <a:lnTo>
                      <a:pt x="279" y="266"/>
                    </a:lnTo>
                    <a:lnTo>
                      <a:pt x="280" y="265"/>
                    </a:lnTo>
                    <a:lnTo>
                      <a:pt x="280" y="262"/>
                    </a:lnTo>
                    <a:lnTo>
                      <a:pt x="281" y="261"/>
                    </a:lnTo>
                    <a:lnTo>
                      <a:pt x="281" y="258"/>
                    </a:lnTo>
                    <a:lnTo>
                      <a:pt x="281" y="255"/>
                    </a:lnTo>
                    <a:lnTo>
                      <a:pt x="279" y="258"/>
                    </a:lnTo>
                    <a:lnTo>
                      <a:pt x="278" y="260"/>
                    </a:lnTo>
                    <a:lnTo>
                      <a:pt x="275" y="262"/>
                    </a:lnTo>
                    <a:lnTo>
                      <a:pt x="272" y="262"/>
                    </a:lnTo>
                    <a:lnTo>
                      <a:pt x="269" y="262"/>
                    </a:lnTo>
                    <a:lnTo>
                      <a:pt x="268" y="264"/>
                    </a:lnTo>
                    <a:lnTo>
                      <a:pt x="269" y="265"/>
                    </a:lnTo>
                    <a:lnTo>
                      <a:pt x="271" y="267"/>
                    </a:lnTo>
                    <a:lnTo>
                      <a:pt x="269" y="266"/>
                    </a:lnTo>
                    <a:lnTo>
                      <a:pt x="267" y="265"/>
                    </a:lnTo>
                    <a:lnTo>
                      <a:pt x="266" y="264"/>
                    </a:lnTo>
                    <a:lnTo>
                      <a:pt x="264" y="266"/>
                    </a:lnTo>
                    <a:lnTo>
                      <a:pt x="263" y="265"/>
                    </a:lnTo>
                    <a:lnTo>
                      <a:pt x="262" y="262"/>
                    </a:lnTo>
                    <a:lnTo>
                      <a:pt x="263" y="261"/>
                    </a:lnTo>
                    <a:lnTo>
                      <a:pt x="263" y="261"/>
                    </a:lnTo>
                    <a:lnTo>
                      <a:pt x="262" y="260"/>
                    </a:lnTo>
                    <a:lnTo>
                      <a:pt x="261" y="260"/>
                    </a:lnTo>
                    <a:lnTo>
                      <a:pt x="260" y="261"/>
                    </a:lnTo>
                    <a:lnTo>
                      <a:pt x="258" y="261"/>
                    </a:lnTo>
                    <a:lnTo>
                      <a:pt x="257" y="260"/>
                    </a:lnTo>
                    <a:lnTo>
                      <a:pt x="256" y="259"/>
                    </a:lnTo>
                    <a:lnTo>
                      <a:pt x="257" y="258"/>
                    </a:lnTo>
                    <a:lnTo>
                      <a:pt x="260" y="259"/>
                    </a:lnTo>
                    <a:lnTo>
                      <a:pt x="262" y="259"/>
                    </a:lnTo>
                    <a:lnTo>
                      <a:pt x="264" y="260"/>
                    </a:lnTo>
                    <a:lnTo>
                      <a:pt x="266" y="260"/>
                    </a:lnTo>
                    <a:lnTo>
                      <a:pt x="267" y="260"/>
                    </a:lnTo>
                    <a:lnTo>
                      <a:pt x="262" y="259"/>
                    </a:lnTo>
                    <a:lnTo>
                      <a:pt x="257" y="254"/>
                    </a:lnTo>
                    <a:lnTo>
                      <a:pt x="254" y="250"/>
                    </a:lnTo>
                    <a:lnTo>
                      <a:pt x="247" y="248"/>
                    </a:lnTo>
                    <a:lnTo>
                      <a:pt x="247" y="247"/>
                    </a:lnTo>
                    <a:lnTo>
                      <a:pt x="247" y="245"/>
                    </a:lnTo>
                    <a:lnTo>
                      <a:pt x="247" y="244"/>
                    </a:lnTo>
                    <a:lnTo>
                      <a:pt x="246" y="244"/>
                    </a:lnTo>
                    <a:lnTo>
                      <a:pt x="245" y="244"/>
                    </a:lnTo>
                    <a:lnTo>
                      <a:pt x="244" y="244"/>
                    </a:lnTo>
                    <a:lnTo>
                      <a:pt x="244" y="245"/>
                    </a:lnTo>
                    <a:lnTo>
                      <a:pt x="244" y="247"/>
                    </a:lnTo>
                    <a:lnTo>
                      <a:pt x="244" y="249"/>
                    </a:lnTo>
                    <a:lnTo>
                      <a:pt x="244" y="250"/>
                    </a:lnTo>
                    <a:lnTo>
                      <a:pt x="244" y="252"/>
                    </a:lnTo>
                    <a:lnTo>
                      <a:pt x="246" y="252"/>
                    </a:lnTo>
                    <a:lnTo>
                      <a:pt x="249" y="253"/>
                    </a:lnTo>
                    <a:lnTo>
                      <a:pt x="250" y="255"/>
                    </a:lnTo>
                    <a:lnTo>
                      <a:pt x="252" y="258"/>
                    </a:lnTo>
                    <a:lnTo>
                      <a:pt x="251" y="260"/>
                    </a:lnTo>
                    <a:lnTo>
                      <a:pt x="250" y="259"/>
                    </a:lnTo>
                    <a:lnTo>
                      <a:pt x="249" y="258"/>
                    </a:lnTo>
                    <a:lnTo>
                      <a:pt x="247" y="256"/>
                    </a:lnTo>
                    <a:lnTo>
                      <a:pt x="247" y="260"/>
                    </a:lnTo>
                    <a:lnTo>
                      <a:pt x="246" y="258"/>
                    </a:lnTo>
                    <a:lnTo>
                      <a:pt x="245" y="255"/>
                    </a:lnTo>
                    <a:lnTo>
                      <a:pt x="244" y="253"/>
                    </a:lnTo>
                    <a:lnTo>
                      <a:pt x="243" y="252"/>
                    </a:lnTo>
                    <a:lnTo>
                      <a:pt x="240" y="250"/>
                    </a:lnTo>
                    <a:lnTo>
                      <a:pt x="241" y="253"/>
                    </a:lnTo>
                    <a:lnTo>
                      <a:pt x="243" y="255"/>
                    </a:lnTo>
                    <a:lnTo>
                      <a:pt x="243" y="256"/>
                    </a:lnTo>
                    <a:lnTo>
                      <a:pt x="243" y="258"/>
                    </a:lnTo>
                    <a:lnTo>
                      <a:pt x="244" y="261"/>
                    </a:lnTo>
                    <a:lnTo>
                      <a:pt x="241" y="261"/>
                    </a:lnTo>
                    <a:lnTo>
                      <a:pt x="240" y="261"/>
                    </a:lnTo>
                    <a:lnTo>
                      <a:pt x="239" y="260"/>
                    </a:lnTo>
                    <a:lnTo>
                      <a:pt x="238" y="259"/>
                    </a:lnTo>
                    <a:lnTo>
                      <a:pt x="236" y="256"/>
                    </a:lnTo>
                    <a:lnTo>
                      <a:pt x="235" y="256"/>
                    </a:lnTo>
                    <a:lnTo>
                      <a:pt x="233" y="258"/>
                    </a:lnTo>
                    <a:lnTo>
                      <a:pt x="234" y="256"/>
                    </a:lnTo>
                    <a:lnTo>
                      <a:pt x="234" y="256"/>
                    </a:lnTo>
                    <a:lnTo>
                      <a:pt x="235" y="256"/>
                    </a:lnTo>
                    <a:lnTo>
                      <a:pt x="235" y="255"/>
                    </a:lnTo>
                    <a:lnTo>
                      <a:pt x="235" y="255"/>
                    </a:lnTo>
                    <a:lnTo>
                      <a:pt x="234" y="254"/>
                    </a:lnTo>
                    <a:lnTo>
                      <a:pt x="233" y="254"/>
                    </a:lnTo>
                    <a:lnTo>
                      <a:pt x="232" y="254"/>
                    </a:lnTo>
                    <a:lnTo>
                      <a:pt x="230" y="255"/>
                    </a:lnTo>
                    <a:lnTo>
                      <a:pt x="230" y="256"/>
                    </a:lnTo>
                    <a:lnTo>
                      <a:pt x="229" y="256"/>
                    </a:lnTo>
                    <a:lnTo>
                      <a:pt x="230" y="254"/>
                    </a:lnTo>
                    <a:lnTo>
                      <a:pt x="232" y="252"/>
                    </a:lnTo>
                    <a:lnTo>
                      <a:pt x="233" y="249"/>
                    </a:lnTo>
                    <a:lnTo>
                      <a:pt x="234" y="247"/>
                    </a:lnTo>
                    <a:lnTo>
                      <a:pt x="236" y="247"/>
                    </a:lnTo>
                    <a:lnTo>
                      <a:pt x="238" y="248"/>
                    </a:lnTo>
                    <a:lnTo>
                      <a:pt x="238" y="248"/>
                    </a:lnTo>
                    <a:lnTo>
                      <a:pt x="239" y="248"/>
                    </a:lnTo>
                    <a:lnTo>
                      <a:pt x="240" y="248"/>
                    </a:lnTo>
                    <a:lnTo>
                      <a:pt x="241" y="248"/>
                    </a:lnTo>
                    <a:lnTo>
                      <a:pt x="238" y="243"/>
                    </a:lnTo>
                    <a:lnTo>
                      <a:pt x="239" y="243"/>
                    </a:lnTo>
                    <a:lnTo>
                      <a:pt x="240" y="242"/>
                    </a:lnTo>
                    <a:lnTo>
                      <a:pt x="240" y="242"/>
                    </a:lnTo>
                    <a:lnTo>
                      <a:pt x="240" y="241"/>
                    </a:lnTo>
                    <a:lnTo>
                      <a:pt x="240" y="239"/>
                    </a:lnTo>
                    <a:lnTo>
                      <a:pt x="241" y="238"/>
                    </a:lnTo>
                    <a:lnTo>
                      <a:pt x="239" y="236"/>
                    </a:lnTo>
                    <a:lnTo>
                      <a:pt x="238" y="236"/>
                    </a:lnTo>
                    <a:lnTo>
                      <a:pt x="236" y="236"/>
                    </a:lnTo>
                    <a:lnTo>
                      <a:pt x="235" y="237"/>
                    </a:lnTo>
                    <a:lnTo>
                      <a:pt x="234" y="238"/>
                    </a:lnTo>
                    <a:lnTo>
                      <a:pt x="233" y="239"/>
                    </a:lnTo>
                    <a:lnTo>
                      <a:pt x="233" y="239"/>
                    </a:lnTo>
                    <a:lnTo>
                      <a:pt x="230" y="239"/>
                    </a:lnTo>
                    <a:lnTo>
                      <a:pt x="230" y="239"/>
                    </a:lnTo>
                    <a:lnTo>
                      <a:pt x="230" y="241"/>
                    </a:lnTo>
                    <a:lnTo>
                      <a:pt x="232" y="241"/>
                    </a:lnTo>
                    <a:lnTo>
                      <a:pt x="233" y="242"/>
                    </a:lnTo>
                    <a:lnTo>
                      <a:pt x="233" y="242"/>
                    </a:lnTo>
                    <a:lnTo>
                      <a:pt x="232" y="243"/>
                    </a:lnTo>
                    <a:lnTo>
                      <a:pt x="229" y="242"/>
                    </a:lnTo>
                    <a:lnTo>
                      <a:pt x="229" y="242"/>
                    </a:lnTo>
                    <a:lnTo>
                      <a:pt x="228" y="243"/>
                    </a:lnTo>
                    <a:lnTo>
                      <a:pt x="228" y="244"/>
                    </a:lnTo>
                    <a:lnTo>
                      <a:pt x="227" y="244"/>
                    </a:lnTo>
                    <a:lnTo>
                      <a:pt x="224" y="244"/>
                    </a:lnTo>
                    <a:lnTo>
                      <a:pt x="226" y="243"/>
                    </a:lnTo>
                    <a:lnTo>
                      <a:pt x="224" y="242"/>
                    </a:lnTo>
                    <a:lnTo>
                      <a:pt x="223" y="242"/>
                    </a:lnTo>
                    <a:lnTo>
                      <a:pt x="222" y="242"/>
                    </a:lnTo>
                    <a:lnTo>
                      <a:pt x="221" y="242"/>
                    </a:lnTo>
                    <a:lnTo>
                      <a:pt x="221" y="242"/>
                    </a:lnTo>
                    <a:lnTo>
                      <a:pt x="219" y="243"/>
                    </a:lnTo>
                    <a:lnTo>
                      <a:pt x="219" y="245"/>
                    </a:lnTo>
                    <a:lnTo>
                      <a:pt x="219" y="248"/>
                    </a:lnTo>
                    <a:lnTo>
                      <a:pt x="218" y="249"/>
                    </a:lnTo>
                    <a:lnTo>
                      <a:pt x="217" y="252"/>
                    </a:lnTo>
                    <a:lnTo>
                      <a:pt x="216" y="253"/>
                    </a:lnTo>
                    <a:lnTo>
                      <a:pt x="213" y="253"/>
                    </a:lnTo>
                    <a:lnTo>
                      <a:pt x="211" y="252"/>
                    </a:lnTo>
                    <a:lnTo>
                      <a:pt x="212" y="252"/>
                    </a:lnTo>
                    <a:lnTo>
                      <a:pt x="212" y="250"/>
                    </a:lnTo>
                    <a:lnTo>
                      <a:pt x="227" y="222"/>
                    </a:lnTo>
                    <a:lnTo>
                      <a:pt x="221" y="219"/>
                    </a:lnTo>
                    <a:lnTo>
                      <a:pt x="213" y="215"/>
                    </a:lnTo>
                    <a:lnTo>
                      <a:pt x="207" y="210"/>
                    </a:lnTo>
                    <a:lnTo>
                      <a:pt x="208" y="208"/>
                    </a:lnTo>
                    <a:lnTo>
                      <a:pt x="210" y="207"/>
                    </a:lnTo>
                    <a:lnTo>
                      <a:pt x="212" y="207"/>
                    </a:lnTo>
                    <a:lnTo>
                      <a:pt x="213" y="207"/>
                    </a:lnTo>
                    <a:lnTo>
                      <a:pt x="215" y="207"/>
                    </a:lnTo>
                    <a:lnTo>
                      <a:pt x="216" y="205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6" y="208"/>
                    </a:lnTo>
                    <a:lnTo>
                      <a:pt x="215" y="208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9"/>
                    </a:lnTo>
                    <a:lnTo>
                      <a:pt x="212" y="211"/>
                    </a:lnTo>
                    <a:lnTo>
                      <a:pt x="215" y="211"/>
                    </a:lnTo>
                    <a:lnTo>
                      <a:pt x="217" y="213"/>
                    </a:lnTo>
                    <a:lnTo>
                      <a:pt x="219" y="214"/>
                    </a:lnTo>
                    <a:lnTo>
                      <a:pt x="221" y="214"/>
                    </a:lnTo>
                    <a:lnTo>
                      <a:pt x="223" y="214"/>
                    </a:lnTo>
                    <a:lnTo>
                      <a:pt x="227" y="213"/>
                    </a:lnTo>
                    <a:lnTo>
                      <a:pt x="226" y="210"/>
                    </a:lnTo>
                    <a:lnTo>
                      <a:pt x="226" y="209"/>
                    </a:lnTo>
                    <a:lnTo>
                      <a:pt x="223" y="209"/>
                    </a:lnTo>
                    <a:lnTo>
                      <a:pt x="222" y="209"/>
                    </a:lnTo>
                    <a:lnTo>
                      <a:pt x="221" y="208"/>
                    </a:lnTo>
                    <a:lnTo>
                      <a:pt x="219" y="207"/>
                    </a:lnTo>
                    <a:lnTo>
                      <a:pt x="218" y="205"/>
                    </a:lnTo>
                    <a:lnTo>
                      <a:pt x="219" y="205"/>
                    </a:lnTo>
                    <a:lnTo>
                      <a:pt x="222" y="205"/>
                    </a:lnTo>
                    <a:lnTo>
                      <a:pt x="213" y="199"/>
                    </a:lnTo>
                    <a:lnTo>
                      <a:pt x="212" y="199"/>
                    </a:lnTo>
                    <a:lnTo>
                      <a:pt x="215" y="202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3" y="202"/>
                    </a:lnTo>
                    <a:lnTo>
                      <a:pt x="211" y="203"/>
                    </a:lnTo>
                    <a:lnTo>
                      <a:pt x="208" y="204"/>
                    </a:lnTo>
                    <a:lnTo>
                      <a:pt x="207" y="207"/>
                    </a:lnTo>
                    <a:lnTo>
                      <a:pt x="207" y="208"/>
                    </a:lnTo>
                    <a:lnTo>
                      <a:pt x="206" y="208"/>
                    </a:lnTo>
                    <a:lnTo>
                      <a:pt x="204" y="207"/>
                    </a:lnTo>
                    <a:lnTo>
                      <a:pt x="202" y="207"/>
                    </a:lnTo>
                    <a:lnTo>
                      <a:pt x="204" y="205"/>
                    </a:lnTo>
                    <a:lnTo>
                      <a:pt x="202" y="204"/>
                    </a:lnTo>
                    <a:lnTo>
                      <a:pt x="201" y="204"/>
                    </a:lnTo>
                    <a:lnTo>
                      <a:pt x="201" y="204"/>
                    </a:lnTo>
                    <a:lnTo>
                      <a:pt x="201" y="203"/>
                    </a:lnTo>
                    <a:lnTo>
                      <a:pt x="199" y="204"/>
                    </a:lnTo>
                    <a:lnTo>
                      <a:pt x="195" y="205"/>
                    </a:lnTo>
                    <a:lnTo>
                      <a:pt x="193" y="205"/>
                    </a:lnTo>
                    <a:lnTo>
                      <a:pt x="191" y="207"/>
                    </a:lnTo>
                    <a:lnTo>
                      <a:pt x="189" y="207"/>
                    </a:lnTo>
                    <a:lnTo>
                      <a:pt x="187" y="207"/>
                    </a:lnTo>
                    <a:lnTo>
                      <a:pt x="185" y="205"/>
                    </a:lnTo>
                    <a:lnTo>
                      <a:pt x="187" y="205"/>
                    </a:lnTo>
                    <a:lnTo>
                      <a:pt x="188" y="205"/>
                    </a:lnTo>
                    <a:lnTo>
                      <a:pt x="189" y="204"/>
                    </a:lnTo>
                    <a:lnTo>
                      <a:pt x="188" y="203"/>
                    </a:lnTo>
                    <a:lnTo>
                      <a:pt x="188" y="202"/>
                    </a:lnTo>
                    <a:lnTo>
                      <a:pt x="188" y="199"/>
                    </a:lnTo>
                    <a:lnTo>
                      <a:pt x="187" y="198"/>
                    </a:lnTo>
                    <a:lnTo>
                      <a:pt x="185" y="198"/>
                    </a:lnTo>
                    <a:lnTo>
                      <a:pt x="183" y="198"/>
                    </a:lnTo>
                    <a:lnTo>
                      <a:pt x="185" y="199"/>
                    </a:lnTo>
                    <a:lnTo>
                      <a:pt x="177" y="203"/>
                    </a:lnTo>
                    <a:lnTo>
                      <a:pt x="177" y="202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82" y="201"/>
                    </a:lnTo>
                    <a:lnTo>
                      <a:pt x="183" y="199"/>
                    </a:lnTo>
                    <a:lnTo>
                      <a:pt x="181" y="199"/>
                    </a:lnTo>
                    <a:lnTo>
                      <a:pt x="179" y="198"/>
                    </a:lnTo>
                    <a:lnTo>
                      <a:pt x="178" y="197"/>
                    </a:lnTo>
                    <a:lnTo>
                      <a:pt x="178" y="196"/>
                    </a:lnTo>
                    <a:lnTo>
                      <a:pt x="177" y="194"/>
                    </a:lnTo>
                    <a:lnTo>
                      <a:pt x="176" y="194"/>
                    </a:lnTo>
                    <a:lnTo>
                      <a:pt x="173" y="196"/>
                    </a:lnTo>
                    <a:lnTo>
                      <a:pt x="174" y="193"/>
                    </a:lnTo>
                    <a:lnTo>
                      <a:pt x="176" y="191"/>
                    </a:lnTo>
                    <a:lnTo>
                      <a:pt x="176" y="188"/>
                    </a:lnTo>
                    <a:lnTo>
                      <a:pt x="176" y="187"/>
                    </a:lnTo>
                    <a:lnTo>
                      <a:pt x="174" y="186"/>
                    </a:lnTo>
                    <a:lnTo>
                      <a:pt x="174" y="187"/>
                    </a:lnTo>
                    <a:lnTo>
                      <a:pt x="174" y="188"/>
                    </a:lnTo>
                    <a:lnTo>
                      <a:pt x="173" y="188"/>
                    </a:lnTo>
                    <a:lnTo>
                      <a:pt x="172" y="190"/>
                    </a:lnTo>
                    <a:lnTo>
                      <a:pt x="172" y="192"/>
                    </a:lnTo>
                    <a:lnTo>
                      <a:pt x="171" y="192"/>
                    </a:lnTo>
                    <a:lnTo>
                      <a:pt x="170" y="191"/>
                    </a:lnTo>
                    <a:lnTo>
                      <a:pt x="170" y="191"/>
                    </a:lnTo>
                    <a:lnTo>
                      <a:pt x="168" y="191"/>
                    </a:lnTo>
                    <a:lnTo>
                      <a:pt x="168" y="191"/>
                    </a:lnTo>
                    <a:lnTo>
                      <a:pt x="168" y="190"/>
                    </a:lnTo>
                    <a:lnTo>
                      <a:pt x="168" y="187"/>
                    </a:lnTo>
                    <a:lnTo>
                      <a:pt x="167" y="187"/>
                    </a:lnTo>
                    <a:lnTo>
                      <a:pt x="165" y="187"/>
                    </a:lnTo>
                    <a:lnTo>
                      <a:pt x="163" y="187"/>
                    </a:lnTo>
                    <a:lnTo>
                      <a:pt x="162" y="188"/>
                    </a:lnTo>
                    <a:lnTo>
                      <a:pt x="160" y="190"/>
                    </a:lnTo>
                    <a:lnTo>
                      <a:pt x="159" y="191"/>
                    </a:lnTo>
                    <a:lnTo>
                      <a:pt x="155" y="190"/>
                    </a:lnTo>
                    <a:lnTo>
                      <a:pt x="153" y="187"/>
                    </a:lnTo>
                    <a:lnTo>
                      <a:pt x="150" y="186"/>
                    </a:lnTo>
                    <a:lnTo>
                      <a:pt x="146" y="185"/>
                    </a:lnTo>
                    <a:lnTo>
                      <a:pt x="148" y="182"/>
                    </a:lnTo>
                    <a:lnTo>
                      <a:pt x="149" y="180"/>
                    </a:lnTo>
                    <a:lnTo>
                      <a:pt x="149" y="177"/>
                    </a:lnTo>
                    <a:lnTo>
                      <a:pt x="149" y="176"/>
                    </a:lnTo>
                    <a:lnTo>
                      <a:pt x="149" y="175"/>
                    </a:lnTo>
                    <a:lnTo>
                      <a:pt x="146" y="176"/>
                    </a:lnTo>
                    <a:lnTo>
                      <a:pt x="144" y="177"/>
                    </a:lnTo>
                    <a:lnTo>
                      <a:pt x="142" y="177"/>
                    </a:lnTo>
                    <a:lnTo>
                      <a:pt x="139" y="180"/>
                    </a:lnTo>
                    <a:lnTo>
                      <a:pt x="140" y="181"/>
                    </a:lnTo>
                    <a:lnTo>
                      <a:pt x="142" y="181"/>
                    </a:lnTo>
                    <a:lnTo>
                      <a:pt x="143" y="180"/>
                    </a:lnTo>
                    <a:lnTo>
                      <a:pt x="144" y="179"/>
                    </a:lnTo>
                    <a:lnTo>
                      <a:pt x="145" y="179"/>
                    </a:lnTo>
                    <a:lnTo>
                      <a:pt x="145" y="181"/>
                    </a:lnTo>
                    <a:lnTo>
                      <a:pt x="144" y="182"/>
                    </a:lnTo>
                    <a:lnTo>
                      <a:pt x="144" y="184"/>
                    </a:lnTo>
                    <a:lnTo>
                      <a:pt x="144" y="186"/>
                    </a:lnTo>
                    <a:lnTo>
                      <a:pt x="143" y="185"/>
                    </a:lnTo>
                    <a:lnTo>
                      <a:pt x="142" y="184"/>
                    </a:lnTo>
                    <a:lnTo>
                      <a:pt x="139" y="182"/>
                    </a:lnTo>
                    <a:lnTo>
                      <a:pt x="138" y="182"/>
                    </a:lnTo>
                    <a:lnTo>
                      <a:pt x="137" y="181"/>
                    </a:lnTo>
                    <a:lnTo>
                      <a:pt x="135" y="179"/>
                    </a:lnTo>
                    <a:lnTo>
                      <a:pt x="137" y="179"/>
                    </a:lnTo>
                    <a:lnTo>
                      <a:pt x="137" y="177"/>
                    </a:lnTo>
                    <a:lnTo>
                      <a:pt x="137" y="175"/>
                    </a:lnTo>
                    <a:lnTo>
                      <a:pt x="137" y="173"/>
                    </a:lnTo>
                    <a:lnTo>
                      <a:pt x="137" y="171"/>
                    </a:lnTo>
                    <a:lnTo>
                      <a:pt x="137" y="169"/>
                    </a:lnTo>
                    <a:lnTo>
                      <a:pt x="135" y="168"/>
                    </a:lnTo>
                    <a:lnTo>
                      <a:pt x="134" y="168"/>
                    </a:lnTo>
                    <a:lnTo>
                      <a:pt x="132" y="168"/>
                    </a:lnTo>
                    <a:lnTo>
                      <a:pt x="128" y="169"/>
                    </a:lnTo>
                    <a:lnTo>
                      <a:pt x="129" y="168"/>
                    </a:lnTo>
                    <a:lnTo>
                      <a:pt x="128" y="167"/>
                    </a:lnTo>
                    <a:lnTo>
                      <a:pt x="127" y="165"/>
                    </a:lnTo>
                    <a:lnTo>
                      <a:pt x="127" y="164"/>
                    </a:lnTo>
                    <a:lnTo>
                      <a:pt x="127" y="163"/>
                    </a:lnTo>
                    <a:lnTo>
                      <a:pt x="126" y="163"/>
                    </a:lnTo>
                    <a:lnTo>
                      <a:pt x="123" y="163"/>
                    </a:lnTo>
                    <a:lnTo>
                      <a:pt x="123" y="163"/>
                    </a:lnTo>
                    <a:lnTo>
                      <a:pt x="125" y="162"/>
                    </a:lnTo>
                    <a:lnTo>
                      <a:pt x="123" y="160"/>
                    </a:lnTo>
                    <a:lnTo>
                      <a:pt x="122" y="160"/>
                    </a:lnTo>
                    <a:lnTo>
                      <a:pt x="120" y="160"/>
                    </a:lnTo>
                    <a:lnTo>
                      <a:pt x="118" y="160"/>
                    </a:lnTo>
                    <a:lnTo>
                      <a:pt x="116" y="160"/>
                    </a:lnTo>
                    <a:lnTo>
                      <a:pt x="117" y="159"/>
                    </a:lnTo>
                    <a:lnTo>
                      <a:pt x="117" y="158"/>
                    </a:lnTo>
                    <a:lnTo>
                      <a:pt x="118" y="158"/>
                    </a:lnTo>
                    <a:lnTo>
                      <a:pt x="120" y="157"/>
                    </a:lnTo>
                    <a:lnTo>
                      <a:pt x="117" y="156"/>
                    </a:lnTo>
                    <a:lnTo>
                      <a:pt x="115" y="154"/>
                    </a:lnTo>
                    <a:lnTo>
                      <a:pt x="111" y="156"/>
                    </a:lnTo>
                    <a:lnTo>
                      <a:pt x="108" y="156"/>
                    </a:lnTo>
                    <a:lnTo>
                      <a:pt x="105" y="157"/>
                    </a:lnTo>
                    <a:lnTo>
                      <a:pt x="104" y="153"/>
                    </a:lnTo>
                    <a:lnTo>
                      <a:pt x="106" y="153"/>
                    </a:lnTo>
                    <a:lnTo>
                      <a:pt x="109" y="152"/>
                    </a:lnTo>
                    <a:lnTo>
                      <a:pt x="110" y="150"/>
                    </a:lnTo>
                    <a:lnTo>
                      <a:pt x="109" y="150"/>
                    </a:lnTo>
                    <a:lnTo>
                      <a:pt x="108" y="150"/>
                    </a:lnTo>
                    <a:lnTo>
                      <a:pt x="108" y="150"/>
                    </a:lnTo>
                    <a:lnTo>
                      <a:pt x="106" y="150"/>
                    </a:lnTo>
                    <a:lnTo>
                      <a:pt x="109" y="147"/>
                    </a:lnTo>
                    <a:lnTo>
                      <a:pt x="112" y="145"/>
                    </a:lnTo>
                    <a:lnTo>
                      <a:pt x="111" y="143"/>
                    </a:lnTo>
                    <a:lnTo>
                      <a:pt x="110" y="143"/>
                    </a:lnTo>
                    <a:lnTo>
                      <a:pt x="110" y="143"/>
                    </a:lnTo>
                    <a:lnTo>
                      <a:pt x="109" y="145"/>
                    </a:lnTo>
                    <a:lnTo>
                      <a:pt x="108" y="146"/>
                    </a:lnTo>
                    <a:lnTo>
                      <a:pt x="108" y="146"/>
                    </a:lnTo>
                    <a:lnTo>
                      <a:pt x="108" y="145"/>
                    </a:lnTo>
                    <a:lnTo>
                      <a:pt x="108" y="143"/>
                    </a:lnTo>
                    <a:lnTo>
                      <a:pt x="106" y="143"/>
                    </a:lnTo>
                    <a:lnTo>
                      <a:pt x="105" y="143"/>
                    </a:lnTo>
                    <a:lnTo>
                      <a:pt x="104" y="145"/>
                    </a:lnTo>
                    <a:lnTo>
                      <a:pt x="103" y="146"/>
                    </a:lnTo>
                    <a:lnTo>
                      <a:pt x="101" y="142"/>
                    </a:lnTo>
                    <a:lnTo>
                      <a:pt x="100" y="143"/>
                    </a:lnTo>
                    <a:lnTo>
                      <a:pt x="98" y="143"/>
                    </a:lnTo>
                    <a:lnTo>
                      <a:pt x="97" y="143"/>
                    </a:lnTo>
                    <a:lnTo>
                      <a:pt x="94" y="142"/>
                    </a:lnTo>
                    <a:lnTo>
                      <a:pt x="94" y="143"/>
                    </a:lnTo>
                    <a:lnTo>
                      <a:pt x="94" y="145"/>
                    </a:lnTo>
                    <a:lnTo>
                      <a:pt x="94" y="146"/>
                    </a:lnTo>
                    <a:lnTo>
                      <a:pt x="95" y="146"/>
                    </a:lnTo>
                    <a:lnTo>
                      <a:pt x="94" y="147"/>
                    </a:lnTo>
                    <a:lnTo>
                      <a:pt x="92" y="147"/>
                    </a:lnTo>
                    <a:lnTo>
                      <a:pt x="90" y="146"/>
                    </a:lnTo>
                    <a:lnTo>
                      <a:pt x="90" y="145"/>
                    </a:lnTo>
                    <a:lnTo>
                      <a:pt x="90" y="143"/>
                    </a:lnTo>
                    <a:lnTo>
                      <a:pt x="89" y="142"/>
                    </a:lnTo>
                    <a:lnTo>
                      <a:pt x="88" y="141"/>
                    </a:lnTo>
                    <a:lnTo>
                      <a:pt x="87" y="140"/>
                    </a:lnTo>
                    <a:lnTo>
                      <a:pt x="86" y="139"/>
                    </a:lnTo>
                    <a:lnTo>
                      <a:pt x="86" y="137"/>
                    </a:lnTo>
                    <a:lnTo>
                      <a:pt x="87" y="136"/>
                    </a:lnTo>
                    <a:lnTo>
                      <a:pt x="80" y="134"/>
                    </a:lnTo>
                    <a:lnTo>
                      <a:pt x="72" y="130"/>
                    </a:lnTo>
                    <a:lnTo>
                      <a:pt x="66" y="129"/>
                    </a:lnTo>
                    <a:lnTo>
                      <a:pt x="66" y="126"/>
                    </a:lnTo>
                    <a:lnTo>
                      <a:pt x="65" y="125"/>
                    </a:lnTo>
                    <a:lnTo>
                      <a:pt x="65" y="124"/>
                    </a:lnTo>
                    <a:lnTo>
                      <a:pt x="67" y="123"/>
                    </a:lnTo>
                    <a:lnTo>
                      <a:pt x="65" y="122"/>
                    </a:lnTo>
                    <a:lnTo>
                      <a:pt x="62" y="122"/>
                    </a:lnTo>
                    <a:lnTo>
                      <a:pt x="59" y="122"/>
                    </a:lnTo>
                    <a:lnTo>
                      <a:pt x="56" y="122"/>
                    </a:lnTo>
                    <a:lnTo>
                      <a:pt x="54" y="120"/>
                    </a:lnTo>
                    <a:lnTo>
                      <a:pt x="53" y="119"/>
                    </a:lnTo>
                    <a:lnTo>
                      <a:pt x="53" y="119"/>
                    </a:lnTo>
                    <a:lnTo>
                      <a:pt x="54" y="119"/>
                    </a:lnTo>
                    <a:lnTo>
                      <a:pt x="55" y="119"/>
                    </a:lnTo>
                    <a:lnTo>
                      <a:pt x="55" y="118"/>
                    </a:lnTo>
                    <a:lnTo>
                      <a:pt x="54" y="118"/>
                    </a:lnTo>
                    <a:lnTo>
                      <a:pt x="53" y="117"/>
                    </a:lnTo>
                    <a:lnTo>
                      <a:pt x="52" y="115"/>
                    </a:lnTo>
                    <a:lnTo>
                      <a:pt x="50" y="113"/>
                    </a:lnTo>
                    <a:lnTo>
                      <a:pt x="49" y="112"/>
                    </a:lnTo>
                    <a:lnTo>
                      <a:pt x="47" y="111"/>
                    </a:lnTo>
                    <a:lnTo>
                      <a:pt x="48" y="111"/>
                    </a:lnTo>
                    <a:lnTo>
                      <a:pt x="48" y="109"/>
                    </a:lnTo>
                    <a:lnTo>
                      <a:pt x="49" y="109"/>
                    </a:lnTo>
                    <a:lnTo>
                      <a:pt x="48" y="109"/>
                    </a:lnTo>
                    <a:lnTo>
                      <a:pt x="45" y="109"/>
                    </a:lnTo>
                    <a:lnTo>
                      <a:pt x="44" y="109"/>
                    </a:lnTo>
                    <a:lnTo>
                      <a:pt x="44" y="109"/>
                    </a:lnTo>
                    <a:lnTo>
                      <a:pt x="44" y="109"/>
                    </a:lnTo>
                    <a:lnTo>
                      <a:pt x="45" y="109"/>
                    </a:lnTo>
                    <a:lnTo>
                      <a:pt x="45" y="109"/>
                    </a:lnTo>
                    <a:lnTo>
                      <a:pt x="39" y="105"/>
                    </a:lnTo>
                    <a:lnTo>
                      <a:pt x="32" y="102"/>
                    </a:lnTo>
                    <a:lnTo>
                      <a:pt x="25" y="100"/>
                    </a:lnTo>
                    <a:lnTo>
                      <a:pt x="17" y="96"/>
                    </a:lnTo>
                    <a:lnTo>
                      <a:pt x="20" y="96"/>
                    </a:lnTo>
                    <a:lnTo>
                      <a:pt x="22" y="96"/>
                    </a:lnTo>
                    <a:lnTo>
                      <a:pt x="24" y="95"/>
                    </a:lnTo>
                    <a:lnTo>
                      <a:pt x="25" y="94"/>
                    </a:lnTo>
                    <a:lnTo>
                      <a:pt x="22" y="91"/>
                    </a:lnTo>
                    <a:lnTo>
                      <a:pt x="21" y="92"/>
                    </a:lnTo>
                    <a:lnTo>
                      <a:pt x="19" y="91"/>
                    </a:lnTo>
                    <a:lnTo>
                      <a:pt x="16" y="91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7" y="89"/>
                    </a:lnTo>
                    <a:lnTo>
                      <a:pt x="16" y="86"/>
                    </a:lnTo>
                    <a:lnTo>
                      <a:pt x="15" y="86"/>
                    </a:lnTo>
                    <a:lnTo>
                      <a:pt x="13" y="85"/>
                    </a:lnTo>
                    <a:lnTo>
                      <a:pt x="10" y="86"/>
                    </a:lnTo>
                    <a:lnTo>
                      <a:pt x="8" y="86"/>
                    </a:lnTo>
                    <a:lnTo>
                      <a:pt x="5" y="86"/>
                    </a:lnTo>
                    <a:lnTo>
                      <a:pt x="3" y="85"/>
                    </a:lnTo>
                    <a:lnTo>
                      <a:pt x="0" y="84"/>
                    </a:lnTo>
                    <a:lnTo>
                      <a:pt x="14" y="81"/>
                    </a:lnTo>
                    <a:lnTo>
                      <a:pt x="14" y="78"/>
                    </a:lnTo>
                    <a:lnTo>
                      <a:pt x="20" y="77"/>
                    </a:lnTo>
                    <a:lnTo>
                      <a:pt x="19" y="75"/>
                    </a:lnTo>
                    <a:lnTo>
                      <a:pt x="17" y="75"/>
                    </a:lnTo>
                    <a:lnTo>
                      <a:pt x="16" y="75"/>
                    </a:lnTo>
                    <a:lnTo>
                      <a:pt x="16" y="75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4"/>
                    </a:lnTo>
                    <a:lnTo>
                      <a:pt x="17" y="73"/>
                    </a:lnTo>
                    <a:lnTo>
                      <a:pt x="19" y="73"/>
                    </a:lnTo>
                    <a:lnTo>
                      <a:pt x="17" y="72"/>
                    </a:lnTo>
                    <a:lnTo>
                      <a:pt x="17" y="72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9" y="71"/>
                    </a:lnTo>
                    <a:lnTo>
                      <a:pt x="24" y="72"/>
                    </a:lnTo>
                    <a:lnTo>
                      <a:pt x="27" y="73"/>
                    </a:lnTo>
                    <a:lnTo>
                      <a:pt x="31" y="74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2" y="77"/>
                    </a:lnTo>
                    <a:lnTo>
                      <a:pt x="32" y="77"/>
                    </a:lnTo>
                    <a:lnTo>
                      <a:pt x="32" y="78"/>
                    </a:lnTo>
                    <a:lnTo>
                      <a:pt x="33" y="79"/>
                    </a:lnTo>
                    <a:lnTo>
                      <a:pt x="34" y="80"/>
                    </a:lnTo>
                    <a:lnTo>
                      <a:pt x="36" y="80"/>
                    </a:lnTo>
                    <a:lnTo>
                      <a:pt x="37" y="80"/>
                    </a:lnTo>
                    <a:lnTo>
                      <a:pt x="37" y="79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36" y="77"/>
                    </a:lnTo>
                    <a:lnTo>
                      <a:pt x="37" y="75"/>
                    </a:lnTo>
                    <a:lnTo>
                      <a:pt x="38" y="75"/>
                    </a:lnTo>
                    <a:lnTo>
                      <a:pt x="38" y="77"/>
                    </a:lnTo>
                    <a:lnTo>
                      <a:pt x="38" y="78"/>
                    </a:lnTo>
                    <a:lnTo>
                      <a:pt x="39" y="79"/>
                    </a:lnTo>
                    <a:lnTo>
                      <a:pt x="41" y="80"/>
                    </a:lnTo>
                    <a:lnTo>
                      <a:pt x="42" y="83"/>
                    </a:lnTo>
                    <a:lnTo>
                      <a:pt x="42" y="84"/>
                    </a:lnTo>
                    <a:lnTo>
                      <a:pt x="42" y="86"/>
                    </a:lnTo>
                    <a:lnTo>
                      <a:pt x="44" y="86"/>
                    </a:lnTo>
                    <a:lnTo>
                      <a:pt x="45" y="86"/>
                    </a:lnTo>
                    <a:lnTo>
                      <a:pt x="47" y="85"/>
                    </a:lnTo>
                    <a:lnTo>
                      <a:pt x="48" y="84"/>
                    </a:lnTo>
                    <a:lnTo>
                      <a:pt x="48" y="83"/>
                    </a:lnTo>
                    <a:lnTo>
                      <a:pt x="49" y="81"/>
                    </a:lnTo>
                    <a:lnTo>
                      <a:pt x="50" y="81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54" y="88"/>
                    </a:lnTo>
                    <a:lnTo>
                      <a:pt x="58" y="89"/>
                    </a:lnTo>
                    <a:lnTo>
                      <a:pt x="61" y="90"/>
                    </a:lnTo>
                    <a:lnTo>
                      <a:pt x="65" y="91"/>
                    </a:lnTo>
                    <a:lnTo>
                      <a:pt x="64" y="91"/>
                    </a:lnTo>
                    <a:lnTo>
                      <a:pt x="62" y="92"/>
                    </a:lnTo>
                    <a:lnTo>
                      <a:pt x="62" y="94"/>
                    </a:lnTo>
                    <a:lnTo>
                      <a:pt x="62" y="95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6" y="97"/>
                    </a:lnTo>
                    <a:lnTo>
                      <a:pt x="67" y="97"/>
                    </a:lnTo>
                    <a:lnTo>
                      <a:pt x="69" y="98"/>
                    </a:lnTo>
                    <a:lnTo>
                      <a:pt x="69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2" y="100"/>
                    </a:lnTo>
                    <a:lnTo>
                      <a:pt x="86" y="101"/>
                    </a:lnTo>
                    <a:lnTo>
                      <a:pt x="84" y="102"/>
                    </a:lnTo>
                    <a:lnTo>
                      <a:pt x="83" y="103"/>
                    </a:lnTo>
                    <a:lnTo>
                      <a:pt x="81" y="103"/>
                    </a:lnTo>
                    <a:lnTo>
                      <a:pt x="80" y="102"/>
                    </a:lnTo>
                    <a:lnTo>
                      <a:pt x="77" y="102"/>
                    </a:lnTo>
                    <a:lnTo>
                      <a:pt x="75" y="102"/>
                    </a:lnTo>
                    <a:lnTo>
                      <a:pt x="78" y="105"/>
                    </a:lnTo>
                    <a:lnTo>
                      <a:pt x="76" y="105"/>
                    </a:lnTo>
                    <a:lnTo>
                      <a:pt x="75" y="105"/>
                    </a:lnTo>
                    <a:lnTo>
                      <a:pt x="71" y="106"/>
                    </a:lnTo>
                    <a:lnTo>
                      <a:pt x="73" y="107"/>
                    </a:lnTo>
                    <a:lnTo>
                      <a:pt x="75" y="107"/>
                    </a:lnTo>
                    <a:lnTo>
                      <a:pt x="77" y="107"/>
                    </a:lnTo>
                    <a:lnTo>
                      <a:pt x="78" y="107"/>
                    </a:lnTo>
                    <a:lnTo>
                      <a:pt x="81" y="107"/>
                    </a:lnTo>
                    <a:lnTo>
                      <a:pt x="81" y="108"/>
                    </a:lnTo>
                    <a:lnTo>
                      <a:pt x="81" y="109"/>
                    </a:lnTo>
                    <a:lnTo>
                      <a:pt x="83" y="107"/>
                    </a:lnTo>
                    <a:lnTo>
                      <a:pt x="83" y="108"/>
                    </a:lnTo>
                    <a:lnTo>
                      <a:pt x="89" y="109"/>
                    </a:lnTo>
                    <a:lnTo>
                      <a:pt x="89" y="108"/>
                    </a:lnTo>
                    <a:lnTo>
                      <a:pt x="90" y="107"/>
                    </a:lnTo>
                    <a:lnTo>
                      <a:pt x="90" y="105"/>
                    </a:lnTo>
                    <a:lnTo>
                      <a:pt x="89" y="105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7" y="105"/>
                    </a:lnTo>
                    <a:lnTo>
                      <a:pt x="88" y="105"/>
                    </a:lnTo>
                    <a:lnTo>
                      <a:pt x="88" y="103"/>
                    </a:lnTo>
                    <a:lnTo>
                      <a:pt x="87" y="102"/>
                    </a:lnTo>
                    <a:lnTo>
                      <a:pt x="88" y="101"/>
                    </a:lnTo>
                    <a:lnTo>
                      <a:pt x="90" y="102"/>
                    </a:lnTo>
                    <a:lnTo>
                      <a:pt x="93" y="105"/>
                    </a:lnTo>
                    <a:lnTo>
                      <a:pt x="95" y="105"/>
                    </a:lnTo>
                    <a:lnTo>
                      <a:pt x="94" y="108"/>
                    </a:lnTo>
                    <a:lnTo>
                      <a:pt x="95" y="109"/>
                    </a:lnTo>
                    <a:lnTo>
                      <a:pt x="98" y="111"/>
                    </a:lnTo>
                    <a:lnTo>
                      <a:pt x="99" y="111"/>
                    </a:lnTo>
                    <a:lnTo>
                      <a:pt x="101" y="112"/>
                    </a:lnTo>
                    <a:lnTo>
                      <a:pt x="99" y="113"/>
                    </a:lnTo>
                    <a:lnTo>
                      <a:pt x="101" y="114"/>
                    </a:lnTo>
                    <a:lnTo>
                      <a:pt x="103" y="115"/>
                    </a:lnTo>
                    <a:lnTo>
                      <a:pt x="104" y="117"/>
                    </a:lnTo>
                    <a:lnTo>
                      <a:pt x="105" y="118"/>
                    </a:lnTo>
                    <a:lnTo>
                      <a:pt x="106" y="120"/>
                    </a:lnTo>
                    <a:lnTo>
                      <a:pt x="111" y="119"/>
                    </a:lnTo>
                    <a:lnTo>
                      <a:pt x="116" y="118"/>
                    </a:lnTo>
                    <a:lnTo>
                      <a:pt x="120" y="117"/>
                    </a:lnTo>
                    <a:lnTo>
                      <a:pt x="121" y="117"/>
                    </a:lnTo>
                    <a:lnTo>
                      <a:pt x="122" y="117"/>
                    </a:lnTo>
                    <a:lnTo>
                      <a:pt x="123" y="118"/>
                    </a:lnTo>
                    <a:lnTo>
                      <a:pt x="125" y="120"/>
                    </a:lnTo>
                    <a:lnTo>
                      <a:pt x="126" y="122"/>
                    </a:lnTo>
                    <a:lnTo>
                      <a:pt x="127" y="123"/>
                    </a:lnTo>
                    <a:lnTo>
                      <a:pt x="129" y="124"/>
                    </a:lnTo>
                    <a:lnTo>
                      <a:pt x="131" y="123"/>
                    </a:lnTo>
                    <a:lnTo>
                      <a:pt x="131" y="124"/>
                    </a:lnTo>
                    <a:lnTo>
                      <a:pt x="129" y="124"/>
                    </a:lnTo>
                    <a:lnTo>
                      <a:pt x="127" y="124"/>
                    </a:lnTo>
                    <a:lnTo>
                      <a:pt x="126" y="125"/>
                    </a:lnTo>
                    <a:lnTo>
                      <a:pt x="127" y="125"/>
                    </a:lnTo>
                    <a:lnTo>
                      <a:pt x="128" y="125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1" y="126"/>
                    </a:lnTo>
                    <a:lnTo>
                      <a:pt x="129" y="128"/>
                    </a:lnTo>
                    <a:lnTo>
                      <a:pt x="128" y="126"/>
                    </a:lnTo>
                    <a:lnTo>
                      <a:pt x="128" y="126"/>
                    </a:lnTo>
                    <a:lnTo>
                      <a:pt x="127" y="128"/>
                    </a:lnTo>
                    <a:lnTo>
                      <a:pt x="127" y="128"/>
                    </a:lnTo>
                    <a:lnTo>
                      <a:pt x="127" y="129"/>
                    </a:lnTo>
                    <a:lnTo>
                      <a:pt x="126" y="130"/>
                    </a:lnTo>
                    <a:lnTo>
                      <a:pt x="126" y="130"/>
                    </a:lnTo>
                    <a:lnTo>
                      <a:pt x="128" y="131"/>
                    </a:lnTo>
                    <a:lnTo>
                      <a:pt x="129" y="132"/>
                    </a:lnTo>
                    <a:lnTo>
                      <a:pt x="132" y="131"/>
                    </a:lnTo>
                    <a:lnTo>
                      <a:pt x="131" y="130"/>
                    </a:lnTo>
                    <a:lnTo>
                      <a:pt x="132" y="130"/>
                    </a:lnTo>
                    <a:lnTo>
                      <a:pt x="132" y="129"/>
                    </a:lnTo>
                    <a:lnTo>
                      <a:pt x="133" y="128"/>
                    </a:lnTo>
                    <a:lnTo>
                      <a:pt x="133" y="128"/>
                    </a:lnTo>
                    <a:lnTo>
                      <a:pt x="132" y="126"/>
                    </a:lnTo>
                    <a:lnTo>
                      <a:pt x="135" y="126"/>
                    </a:lnTo>
                    <a:lnTo>
                      <a:pt x="138" y="126"/>
                    </a:lnTo>
                    <a:lnTo>
                      <a:pt x="142" y="128"/>
                    </a:lnTo>
                    <a:lnTo>
                      <a:pt x="143" y="129"/>
                    </a:lnTo>
                    <a:lnTo>
                      <a:pt x="143" y="131"/>
                    </a:lnTo>
                    <a:lnTo>
                      <a:pt x="143" y="134"/>
                    </a:lnTo>
                    <a:lnTo>
                      <a:pt x="145" y="131"/>
                    </a:lnTo>
                    <a:lnTo>
                      <a:pt x="145" y="132"/>
                    </a:lnTo>
                    <a:lnTo>
                      <a:pt x="145" y="132"/>
                    </a:lnTo>
                    <a:lnTo>
                      <a:pt x="144" y="132"/>
                    </a:lnTo>
                    <a:lnTo>
                      <a:pt x="143" y="134"/>
                    </a:lnTo>
                    <a:lnTo>
                      <a:pt x="143" y="134"/>
                    </a:lnTo>
                    <a:lnTo>
                      <a:pt x="143" y="135"/>
                    </a:lnTo>
                    <a:lnTo>
                      <a:pt x="145" y="135"/>
                    </a:lnTo>
                    <a:lnTo>
                      <a:pt x="146" y="135"/>
                    </a:lnTo>
                    <a:lnTo>
                      <a:pt x="149" y="136"/>
                    </a:lnTo>
                    <a:lnTo>
                      <a:pt x="150" y="137"/>
                    </a:lnTo>
                    <a:lnTo>
                      <a:pt x="151" y="139"/>
                    </a:lnTo>
                    <a:lnTo>
                      <a:pt x="153" y="139"/>
                    </a:lnTo>
                    <a:lnTo>
                      <a:pt x="155" y="139"/>
                    </a:lnTo>
                    <a:lnTo>
                      <a:pt x="156" y="136"/>
                    </a:lnTo>
                    <a:lnTo>
                      <a:pt x="156" y="137"/>
                    </a:lnTo>
                    <a:lnTo>
                      <a:pt x="156" y="139"/>
                    </a:lnTo>
                    <a:lnTo>
                      <a:pt x="155" y="139"/>
                    </a:lnTo>
                    <a:lnTo>
                      <a:pt x="154" y="139"/>
                    </a:lnTo>
                    <a:lnTo>
                      <a:pt x="153" y="140"/>
                    </a:lnTo>
                    <a:lnTo>
                      <a:pt x="151" y="141"/>
                    </a:lnTo>
                    <a:lnTo>
                      <a:pt x="151" y="142"/>
                    </a:lnTo>
                    <a:lnTo>
                      <a:pt x="150" y="142"/>
                    </a:lnTo>
                    <a:lnTo>
                      <a:pt x="149" y="142"/>
                    </a:lnTo>
                    <a:lnTo>
                      <a:pt x="148" y="142"/>
                    </a:lnTo>
                    <a:lnTo>
                      <a:pt x="146" y="141"/>
                    </a:lnTo>
                    <a:lnTo>
                      <a:pt x="145" y="141"/>
                    </a:lnTo>
                    <a:lnTo>
                      <a:pt x="144" y="142"/>
                    </a:lnTo>
                    <a:lnTo>
                      <a:pt x="145" y="143"/>
                    </a:lnTo>
                    <a:lnTo>
                      <a:pt x="145" y="143"/>
                    </a:lnTo>
                    <a:lnTo>
                      <a:pt x="144" y="145"/>
                    </a:lnTo>
                    <a:lnTo>
                      <a:pt x="144" y="146"/>
                    </a:lnTo>
                    <a:lnTo>
                      <a:pt x="144" y="147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51" y="146"/>
                    </a:lnTo>
                    <a:lnTo>
                      <a:pt x="154" y="147"/>
                    </a:lnTo>
                    <a:lnTo>
                      <a:pt x="157" y="148"/>
                    </a:lnTo>
                    <a:lnTo>
                      <a:pt x="161" y="150"/>
                    </a:lnTo>
                    <a:lnTo>
                      <a:pt x="163" y="152"/>
                    </a:lnTo>
                    <a:lnTo>
                      <a:pt x="167" y="151"/>
                    </a:lnTo>
                    <a:lnTo>
                      <a:pt x="171" y="150"/>
                    </a:lnTo>
                    <a:lnTo>
                      <a:pt x="174" y="148"/>
                    </a:lnTo>
                    <a:lnTo>
                      <a:pt x="177" y="148"/>
                    </a:lnTo>
                    <a:lnTo>
                      <a:pt x="181" y="150"/>
                    </a:lnTo>
                    <a:lnTo>
                      <a:pt x="179" y="151"/>
                    </a:lnTo>
                    <a:lnTo>
                      <a:pt x="179" y="152"/>
                    </a:lnTo>
                    <a:lnTo>
                      <a:pt x="181" y="152"/>
                    </a:lnTo>
                    <a:lnTo>
                      <a:pt x="181" y="154"/>
                    </a:lnTo>
                    <a:lnTo>
                      <a:pt x="179" y="156"/>
                    </a:lnTo>
                    <a:lnTo>
                      <a:pt x="178" y="157"/>
                    </a:lnTo>
                    <a:lnTo>
                      <a:pt x="179" y="158"/>
                    </a:lnTo>
                    <a:lnTo>
                      <a:pt x="181" y="158"/>
                    </a:lnTo>
                    <a:lnTo>
                      <a:pt x="182" y="158"/>
                    </a:lnTo>
                    <a:lnTo>
                      <a:pt x="183" y="158"/>
                    </a:lnTo>
                    <a:lnTo>
                      <a:pt x="183" y="157"/>
                    </a:lnTo>
                    <a:lnTo>
                      <a:pt x="183" y="156"/>
                    </a:lnTo>
                    <a:lnTo>
                      <a:pt x="183" y="156"/>
                    </a:lnTo>
                    <a:lnTo>
                      <a:pt x="183" y="156"/>
                    </a:lnTo>
                    <a:lnTo>
                      <a:pt x="182" y="154"/>
                    </a:lnTo>
                    <a:lnTo>
                      <a:pt x="184" y="153"/>
                    </a:lnTo>
                    <a:lnTo>
                      <a:pt x="187" y="154"/>
                    </a:lnTo>
                    <a:lnTo>
                      <a:pt x="187" y="156"/>
                    </a:lnTo>
                    <a:lnTo>
                      <a:pt x="187" y="156"/>
                    </a:lnTo>
                    <a:lnTo>
                      <a:pt x="187" y="157"/>
                    </a:lnTo>
                    <a:lnTo>
                      <a:pt x="187" y="158"/>
                    </a:lnTo>
                    <a:lnTo>
                      <a:pt x="188" y="158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90" y="157"/>
                    </a:lnTo>
                    <a:lnTo>
                      <a:pt x="191" y="158"/>
                    </a:lnTo>
                    <a:lnTo>
                      <a:pt x="193" y="159"/>
                    </a:lnTo>
                    <a:lnTo>
                      <a:pt x="194" y="159"/>
                    </a:lnTo>
                    <a:lnTo>
                      <a:pt x="195" y="160"/>
                    </a:lnTo>
                    <a:lnTo>
                      <a:pt x="199" y="158"/>
                    </a:lnTo>
                    <a:lnTo>
                      <a:pt x="199" y="159"/>
                    </a:lnTo>
                    <a:lnTo>
                      <a:pt x="199" y="159"/>
                    </a:lnTo>
                    <a:lnTo>
                      <a:pt x="199" y="160"/>
                    </a:lnTo>
                    <a:lnTo>
                      <a:pt x="200" y="162"/>
                    </a:lnTo>
                    <a:lnTo>
                      <a:pt x="200" y="163"/>
                    </a:lnTo>
                    <a:lnTo>
                      <a:pt x="202" y="162"/>
                    </a:lnTo>
                    <a:lnTo>
                      <a:pt x="204" y="160"/>
                    </a:lnTo>
                    <a:lnTo>
                      <a:pt x="206" y="160"/>
                    </a:lnTo>
                    <a:lnTo>
                      <a:pt x="207" y="160"/>
                    </a:lnTo>
                    <a:lnTo>
                      <a:pt x="207" y="162"/>
                    </a:lnTo>
                    <a:lnTo>
                      <a:pt x="207" y="163"/>
                    </a:lnTo>
                    <a:lnTo>
                      <a:pt x="208" y="165"/>
                    </a:lnTo>
                    <a:lnTo>
                      <a:pt x="207" y="167"/>
                    </a:lnTo>
                    <a:lnTo>
                      <a:pt x="208" y="168"/>
                    </a:lnTo>
                    <a:lnTo>
                      <a:pt x="211" y="169"/>
                    </a:lnTo>
                    <a:lnTo>
                      <a:pt x="212" y="168"/>
                    </a:lnTo>
                    <a:lnTo>
                      <a:pt x="215" y="168"/>
                    </a:lnTo>
                    <a:lnTo>
                      <a:pt x="216" y="167"/>
                    </a:lnTo>
                    <a:lnTo>
                      <a:pt x="218" y="167"/>
                    </a:lnTo>
                    <a:lnTo>
                      <a:pt x="219" y="168"/>
                    </a:lnTo>
                    <a:lnTo>
                      <a:pt x="221" y="169"/>
                    </a:lnTo>
                    <a:lnTo>
                      <a:pt x="219" y="170"/>
                    </a:lnTo>
                    <a:lnTo>
                      <a:pt x="219" y="171"/>
                    </a:lnTo>
                    <a:lnTo>
                      <a:pt x="219" y="173"/>
                    </a:lnTo>
                    <a:lnTo>
                      <a:pt x="221" y="173"/>
                    </a:lnTo>
                    <a:lnTo>
                      <a:pt x="222" y="173"/>
                    </a:lnTo>
                    <a:lnTo>
                      <a:pt x="223" y="174"/>
                    </a:lnTo>
                    <a:lnTo>
                      <a:pt x="223" y="174"/>
                    </a:lnTo>
                    <a:lnTo>
                      <a:pt x="223" y="174"/>
                    </a:lnTo>
                    <a:lnTo>
                      <a:pt x="224" y="173"/>
                    </a:lnTo>
                    <a:lnTo>
                      <a:pt x="224" y="173"/>
                    </a:lnTo>
                    <a:lnTo>
                      <a:pt x="228" y="170"/>
                    </a:lnTo>
                    <a:lnTo>
                      <a:pt x="230" y="169"/>
                    </a:lnTo>
                    <a:lnTo>
                      <a:pt x="233" y="167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2" y="164"/>
                    </a:lnTo>
                    <a:lnTo>
                      <a:pt x="230" y="164"/>
                    </a:lnTo>
                    <a:lnTo>
                      <a:pt x="228" y="168"/>
                    </a:lnTo>
                    <a:lnTo>
                      <a:pt x="228" y="165"/>
                    </a:lnTo>
                    <a:lnTo>
                      <a:pt x="228" y="165"/>
                    </a:lnTo>
                    <a:lnTo>
                      <a:pt x="227" y="164"/>
                    </a:lnTo>
                    <a:lnTo>
                      <a:pt x="227" y="165"/>
                    </a:lnTo>
                    <a:lnTo>
                      <a:pt x="226" y="165"/>
                    </a:lnTo>
                    <a:lnTo>
                      <a:pt x="224" y="165"/>
                    </a:lnTo>
                    <a:lnTo>
                      <a:pt x="224" y="164"/>
                    </a:lnTo>
                    <a:lnTo>
                      <a:pt x="227" y="163"/>
                    </a:lnTo>
                    <a:lnTo>
                      <a:pt x="229" y="163"/>
                    </a:lnTo>
                    <a:lnTo>
                      <a:pt x="230" y="163"/>
                    </a:lnTo>
                    <a:lnTo>
                      <a:pt x="233" y="163"/>
                    </a:lnTo>
                    <a:lnTo>
                      <a:pt x="234" y="163"/>
                    </a:lnTo>
                    <a:lnTo>
                      <a:pt x="235" y="162"/>
                    </a:lnTo>
                    <a:lnTo>
                      <a:pt x="236" y="160"/>
                    </a:lnTo>
                    <a:lnTo>
                      <a:pt x="236" y="159"/>
                    </a:lnTo>
                    <a:lnTo>
                      <a:pt x="238" y="157"/>
                    </a:lnTo>
                    <a:lnTo>
                      <a:pt x="236" y="156"/>
                    </a:lnTo>
                    <a:lnTo>
                      <a:pt x="234" y="154"/>
                    </a:lnTo>
                    <a:lnTo>
                      <a:pt x="230" y="153"/>
                    </a:lnTo>
                    <a:lnTo>
                      <a:pt x="232" y="156"/>
                    </a:lnTo>
                    <a:lnTo>
                      <a:pt x="229" y="154"/>
                    </a:lnTo>
                    <a:lnTo>
                      <a:pt x="230" y="159"/>
                    </a:lnTo>
                    <a:lnTo>
                      <a:pt x="228" y="158"/>
                    </a:lnTo>
                    <a:lnTo>
                      <a:pt x="227" y="157"/>
                    </a:lnTo>
                    <a:lnTo>
                      <a:pt x="224" y="156"/>
                    </a:lnTo>
                    <a:lnTo>
                      <a:pt x="226" y="157"/>
                    </a:lnTo>
                    <a:lnTo>
                      <a:pt x="226" y="158"/>
                    </a:lnTo>
                    <a:lnTo>
                      <a:pt x="226" y="160"/>
                    </a:lnTo>
                    <a:lnTo>
                      <a:pt x="226" y="160"/>
                    </a:lnTo>
                    <a:lnTo>
                      <a:pt x="224" y="160"/>
                    </a:lnTo>
                    <a:lnTo>
                      <a:pt x="224" y="159"/>
                    </a:lnTo>
                    <a:lnTo>
                      <a:pt x="223" y="159"/>
                    </a:lnTo>
                    <a:lnTo>
                      <a:pt x="222" y="159"/>
                    </a:lnTo>
                    <a:lnTo>
                      <a:pt x="222" y="160"/>
                    </a:lnTo>
                    <a:lnTo>
                      <a:pt x="221" y="160"/>
                    </a:lnTo>
                    <a:lnTo>
                      <a:pt x="219" y="160"/>
                    </a:lnTo>
                    <a:lnTo>
                      <a:pt x="221" y="160"/>
                    </a:lnTo>
                    <a:lnTo>
                      <a:pt x="221" y="162"/>
                    </a:lnTo>
                    <a:lnTo>
                      <a:pt x="221" y="163"/>
                    </a:lnTo>
                    <a:lnTo>
                      <a:pt x="219" y="163"/>
                    </a:lnTo>
                    <a:lnTo>
                      <a:pt x="218" y="160"/>
                    </a:lnTo>
                    <a:lnTo>
                      <a:pt x="218" y="159"/>
                    </a:lnTo>
                    <a:lnTo>
                      <a:pt x="217" y="158"/>
                    </a:lnTo>
                    <a:lnTo>
                      <a:pt x="216" y="157"/>
                    </a:lnTo>
                    <a:lnTo>
                      <a:pt x="215" y="154"/>
                    </a:lnTo>
                    <a:lnTo>
                      <a:pt x="213" y="156"/>
                    </a:lnTo>
                    <a:lnTo>
                      <a:pt x="212" y="156"/>
                    </a:lnTo>
                    <a:lnTo>
                      <a:pt x="211" y="156"/>
                    </a:lnTo>
                    <a:lnTo>
                      <a:pt x="211" y="156"/>
                    </a:lnTo>
                    <a:lnTo>
                      <a:pt x="210" y="156"/>
                    </a:lnTo>
                    <a:lnTo>
                      <a:pt x="207" y="157"/>
                    </a:lnTo>
                    <a:lnTo>
                      <a:pt x="210" y="158"/>
                    </a:lnTo>
                    <a:lnTo>
                      <a:pt x="205" y="159"/>
                    </a:lnTo>
                    <a:lnTo>
                      <a:pt x="205" y="157"/>
                    </a:lnTo>
                    <a:lnTo>
                      <a:pt x="205" y="156"/>
                    </a:lnTo>
                    <a:lnTo>
                      <a:pt x="206" y="156"/>
                    </a:lnTo>
                    <a:lnTo>
                      <a:pt x="206" y="154"/>
                    </a:lnTo>
                    <a:lnTo>
                      <a:pt x="207" y="154"/>
                    </a:lnTo>
                    <a:lnTo>
                      <a:pt x="207" y="153"/>
                    </a:lnTo>
                    <a:lnTo>
                      <a:pt x="206" y="151"/>
                    </a:lnTo>
                    <a:lnTo>
                      <a:pt x="204" y="151"/>
                    </a:lnTo>
                    <a:lnTo>
                      <a:pt x="202" y="151"/>
                    </a:lnTo>
                    <a:lnTo>
                      <a:pt x="200" y="152"/>
                    </a:lnTo>
                    <a:lnTo>
                      <a:pt x="199" y="153"/>
                    </a:lnTo>
                    <a:lnTo>
                      <a:pt x="196" y="152"/>
                    </a:lnTo>
                    <a:lnTo>
                      <a:pt x="199" y="151"/>
                    </a:lnTo>
                    <a:lnTo>
                      <a:pt x="201" y="150"/>
                    </a:lnTo>
                    <a:lnTo>
                      <a:pt x="204" y="150"/>
                    </a:lnTo>
                    <a:lnTo>
                      <a:pt x="206" y="151"/>
                    </a:lnTo>
                    <a:lnTo>
                      <a:pt x="205" y="148"/>
                    </a:lnTo>
                    <a:lnTo>
                      <a:pt x="206" y="147"/>
                    </a:lnTo>
                    <a:lnTo>
                      <a:pt x="208" y="148"/>
                    </a:lnTo>
                    <a:lnTo>
                      <a:pt x="210" y="148"/>
                    </a:lnTo>
                    <a:lnTo>
                      <a:pt x="211" y="150"/>
                    </a:lnTo>
                    <a:lnTo>
                      <a:pt x="210" y="151"/>
                    </a:lnTo>
                    <a:lnTo>
                      <a:pt x="210" y="151"/>
                    </a:lnTo>
                    <a:lnTo>
                      <a:pt x="210" y="152"/>
                    </a:lnTo>
                    <a:lnTo>
                      <a:pt x="211" y="153"/>
                    </a:lnTo>
                    <a:lnTo>
                      <a:pt x="212" y="153"/>
                    </a:lnTo>
                    <a:lnTo>
                      <a:pt x="212" y="156"/>
                    </a:lnTo>
                    <a:lnTo>
                      <a:pt x="213" y="153"/>
                    </a:lnTo>
                    <a:lnTo>
                      <a:pt x="213" y="152"/>
                    </a:lnTo>
                    <a:lnTo>
                      <a:pt x="213" y="151"/>
                    </a:lnTo>
                    <a:lnTo>
                      <a:pt x="216" y="151"/>
                    </a:lnTo>
                    <a:lnTo>
                      <a:pt x="215" y="150"/>
                    </a:lnTo>
                    <a:lnTo>
                      <a:pt x="213" y="150"/>
                    </a:lnTo>
                    <a:lnTo>
                      <a:pt x="212" y="148"/>
                    </a:lnTo>
                    <a:lnTo>
                      <a:pt x="211" y="147"/>
                    </a:lnTo>
                    <a:lnTo>
                      <a:pt x="213" y="148"/>
                    </a:lnTo>
                    <a:lnTo>
                      <a:pt x="215" y="147"/>
                    </a:lnTo>
                    <a:lnTo>
                      <a:pt x="217" y="146"/>
                    </a:lnTo>
                    <a:lnTo>
                      <a:pt x="219" y="145"/>
                    </a:lnTo>
                    <a:lnTo>
                      <a:pt x="222" y="143"/>
                    </a:lnTo>
                    <a:lnTo>
                      <a:pt x="223" y="143"/>
                    </a:lnTo>
                    <a:lnTo>
                      <a:pt x="224" y="145"/>
                    </a:lnTo>
                    <a:lnTo>
                      <a:pt x="223" y="145"/>
                    </a:lnTo>
                    <a:lnTo>
                      <a:pt x="223" y="146"/>
                    </a:lnTo>
                    <a:lnTo>
                      <a:pt x="223" y="148"/>
                    </a:lnTo>
                    <a:lnTo>
                      <a:pt x="223" y="150"/>
                    </a:lnTo>
                    <a:lnTo>
                      <a:pt x="223" y="151"/>
                    </a:lnTo>
                    <a:lnTo>
                      <a:pt x="224" y="151"/>
                    </a:lnTo>
                    <a:lnTo>
                      <a:pt x="227" y="151"/>
                    </a:lnTo>
                    <a:lnTo>
                      <a:pt x="228" y="151"/>
                    </a:lnTo>
                    <a:lnTo>
                      <a:pt x="229" y="146"/>
                    </a:lnTo>
                    <a:lnTo>
                      <a:pt x="230" y="146"/>
                    </a:lnTo>
                    <a:lnTo>
                      <a:pt x="232" y="147"/>
                    </a:lnTo>
                    <a:lnTo>
                      <a:pt x="232" y="148"/>
                    </a:lnTo>
                    <a:lnTo>
                      <a:pt x="232" y="151"/>
                    </a:lnTo>
                    <a:lnTo>
                      <a:pt x="232" y="152"/>
                    </a:lnTo>
                    <a:lnTo>
                      <a:pt x="233" y="153"/>
                    </a:lnTo>
                    <a:lnTo>
                      <a:pt x="234" y="153"/>
                    </a:lnTo>
                    <a:lnTo>
                      <a:pt x="235" y="152"/>
                    </a:lnTo>
                    <a:lnTo>
                      <a:pt x="235" y="152"/>
                    </a:lnTo>
                    <a:lnTo>
                      <a:pt x="235" y="151"/>
                    </a:lnTo>
                    <a:lnTo>
                      <a:pt x="234" y="151"/>
                    </a:lnTo>
                    <a:lnTo>
                      <a:pt x="234" y="151"/>
                    </a:lnTo>
                    <a:lnTo>
                      <a:pt x="234" y="150"/>
                    </a:lnTo>
                    <a:lnTo>
                      <a:pt x="235" y="151"/>
                    </a:lnTo>
                    <a:lnTo>
                      <a:pt x="236" y="151"/>
                    </a:lnTo>
                    <a:lnTo>
                      <a:pt x="238" y="152"/>
                    </a:lnTo>
                    <a:lnTo>
                      <a:pt x="238" y="154"/>
                    </a:lnTo>
                    <a:lnTo>
                      <a:pt x="238" y="157"/>
                    </a:lnTo>
                    <a:lnTo>
                      <a:pt x="236" y="159"/>
                    </a:lnTo>
                    <a:lnTo>
                      <a:pt x="236" y="160"/>
                    </a:lnTo>
                    <a:lnTo>
                      <a:pt x="239" y="154"/>
                    </a:lnTo>
                    <a:lnTo>
                      <a:pt x="239" y="157"/>
                    </a:lnTo>
                    <a:lnTo>
                      <a:pt x="238" y="158"/>
                    </a:lnTo>
                    <a:lnTo>
                      <a:pt x="236" y="160"/>
                    </a:lnTo>
                    <a:lnTo>
                      <a:pt x="238" y="160"/>
                    </a:lnTo>
                    <a:lnTo>
                      <a:pt x="238" y="160"/>
                    </a:lnTo>
                    <a:lnTo>
                      <a:pt x="238" y="159"/>
                    </a:lnTo>
                    <a:lnTo>
                      <a:pt x="239" y="159"/>
                    </a:lnTo>
                    <a:lnTo>
                      <a:pt x="239" y="156"/>
                    </a:lnTo>
                    <a:lnTo>
                      <a:pt x="240" y="153"/>
                    </a:lnTo>
                    <a:lnTo>
                      <a:pt x="240" y="154"/>
                    </a:lnTo>
                    <a:lnTo>
                      <a:pt x="240" y="156"/>
                    </a:lnTo>
                    <a:lnTo>
                      <a:pt x="239" y="157"/>
                    </a:lnTo>
                    <a:lnTo>
                      <a:pt x="239" y="157"/>
                    </a:lnTo>
                    <a:lnTo>
                      <a:pt x="239" y="158"/>
                    </a:lnTo>
                    <a:lnTo>
                      <a:pt x="239" y="159"/>
                    </a:lnTo>
                    <a:lnTo>
                      <a:pt x="239" y="159"/>
                    </a:lnTo>
                    <a:lnTo>
                      <a:pt x="239" y="159"/>
                    </a:lnTo>
                    <a:lnTo>
                      <a:pt x="239" y="158"/>
                    </a:lnTo>
                    <a:lnTo>
                      <a:pt x="239" y="160"/>
                    </a:lnTo>
                    <a:lnTo>
                      <a:pt x="238" y="163"/>
                    </a:lnTo>
                    <a:lnTo>
                      <a:pt x="236" y="165"/>
                    </a:lnTo>
                    <a:lnTo>
                      <a:pt x="236" y="165"/>
                    </a:lnTo>
                    <a:lnTo>
                      <a:pt x="236" y="167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235" y="167"/>
                    </a:lnTo>
                    <a:lnTo>
                      <a:pt x="234" y="170"/>
                    </a:lnTo>
                    <a:lnTo>
                      <a:pt x="233" y="174"/>
                    </a:lnTo>
                    <a:lnTo>
                      <a:pt x="234" y="173"/>
                    </a:lnTo>
                    <a:lnTo>
                      <a:pt x="233" y="173"/>
                    </a:lnTo>
                    <a:lnTo>
                      <a:pt x="233" y="173"/>
                    </a:lnTo>
                    <a:lnTo>
                      <a:pt x="233" y="174"/>
                    </a:lnTo>
                    <a:lnTo>
                      <a:pt x="232" y="175"/>
                    </a:lnTo>
                    <a:lnTo>
                      <a:pt x="232" y="176"/>
                    </a:lnTo>
                    <a:lnTo>
                      <a:pt x="232" y="177"/>
                    </a:lnTo>
                    <a:lnTo>
                      <a:pt x="232" y="177"/>
                    </a:lnTo>
                    <a:lnTo>
                      <a:pt x="232" y="179"/>
                    </a:lnTo>
                    <a:lnTo>
                      <a:pt x="233" y="179"/>
                    </a:lnTo>
                    <a:lnTo>
                      <a:pt x="236" y="173"/>
                    </a:lnTo>
                    <a:lnTo>
                      <a:pt x="239" y="167"/>
                    </a:lnTo>
                    <a:lnTo>
                      <a:pt x="239" y="167"/>
                    </a:lnTo>
                    <a:lnTo>
                      <a:pt x="239" y="168"/>
                    </a:lnTo>
                    <a:lnTo>
                      <a:pt x="240" y="169"/>
                    </a:lnTo>
                    <a:lnTo>
                      <a:pt x="240" y="171"/>
                    </a:lnTo>
                    <a:lnTo>
                      <a:pt x="240" y="168"/>
                    </a:lnTo>
                    <a:lnTo>
                      <a:pt x="241" y="168"/>
                    </a:lnTo>
                    <a:lnTo>
                      <a:pt x="241" y="169"/>
                    </a:lnTo>
                    <a:lnTo>
                      <a:pt x="241" y="171"/>
                    </a:lnTo>
                    <a:lnTo>
                      <a:pt x="241" y="174"/>
                    </a:lnTo>
                    <a:lnTo>
                      <a:pt x="241" y="173"/>
                    </a:lnTo>
                    <a:lnTo>
                      <a:pt x="241" y="173"/>
                    </a:lnTo>
                    <a:lnTo>
                      <a:pt x="241" y="174"/>
                    </a:lnTo>
                    <a:lnTo>
                      <a:pt x="241" y="175"/>
                    </a:lnTo>
                    <a:lnTo>
                      <a:pt x="243" y="174"/>
                    </a:lnTo>
                    <a:lnTo>
                      <a:pt x="243" y="173"/>
                    </a:lnTo>
                    <a:lnTo>
                      <a:pt x="241" y="176"/>
                    </a:lnTo>
                    <a:lnTo>
                      <a:pt x="243" y="180"/>
                    </a:lnTo>
                    <a:lnTo>
                      <a:pt x="243" y="182"/>
                    </a:lnTo>
                    <a:lnTo>
                      <a:pt x="243" y="187"/>
                    </a:lnTo>
                    <a:lnTo>
                      <a:pt x="245" y="186"/>
                    </a:lnTo>
                    <a:lnTo>
                      <a:pt x="244" y="184"/>
                    </a:lnTo>
                    <a:lnTo>
                      <a:pt x="244" y="184"/>
                    </a:lnTo>
                    <a:lnTo>
                      <a:pt x="245" y="182"/>
                    </a:lnTo>
                    <a:lnTo>
                      <a:pt x="245" y="181"/>
                    </a:lnTo>
                    <a:lnTo>
                      <a:pt x="245" y="184"/>
                    </a:lnTo>
                    <a:lnTo>
                      <a:pt x="246" y="184"/>
                    </a:lnTo>
                    <a:lnTo>
                      <a:pt x="246" y="184"/>
                    </a:lnTo>
                    <a:lnTo>
                      <a:pt x="247" y="184"/>
                    </a:lnTo>
                    <a:lnTo>
                      <a:pt x="247" y="184"/>
                    </a:lnTo>
                    <a:lnTo>
                      <a:pt x="247" y="184"/>
                    </a:lnTo>
                    <a:lnTo>
                      <a:pt x="249" y="185"/>
                    </a:lnTo>
                    <a:lnTo>
                      <a:pt x="250" y="186"/>
                    </a:lnTo>
                    <a:lnTo>
                      <a:pt x="251" y="185"/>
                    </a:lnTo>
                    <a:lnTo>
                      <a:pt x="249" y="174"/>
                    </a:lnTo>
                    <a:lnTo>
                      <a:pt x="249" y="173"/>
                    </a:lnTo>
                    <a:lnTo>
                      <a:pt x="249" y="173"/>
                    </a:lnTo>
                    <a:lnTo>
                      <a:pt x="247" y="170"/>
                    </a:lnTo>
                    <a:lnTo>
                      <a:pt x="246" y="169"/>
                    </a:lnTo>
                    <a:lnTo>
                      <a:pt x="246" y="167"/>
                    </a:lnTo>
                    <a:lnTo>
                      <a:pt x="246" y="167"/>
                    </a:lnTo>
                    <a:lnTo>
                      <a:pt x="246" y="167"/>
                    </a:lnTo>
                    <a:lnTo>
                      <a:pt x="246" y="164"/>
                    </a:lnTo>
                    <a:lnTo>
                      <a:pt x="245" y="163"/>
                    </a:lnTo>
                    <a:lnTo>
                      <a:pt x="245" y="164"/>
                    </a:lnTo>
                    <a:lnTo>
                      <a:pt x="245" y="165"/>
                    </a:lnTo>
                    <a:lnTo>
                      <a:pt x="245" y="167"/>
                    </a:lnTo>
                    <a:lnTo>
                      <a:pt x="245" y="168"/>
                    </a:lnTo>
                    <a:lnTo>
                      <a:pt x="245" y="170"/>
                    </a:lnTo>
                    <a:lnTo>
                      <a:pt x="245" y="171"/>
                    </a:lnTo>
                    <a:lnTo>
                      <a:pt x="245" y="171"/>
                    </a:lnTo>
                    <a:lnTo>
                      <a:pt x="245" y="170"/>
                    </a:lnTo>
                    <a:lnTo>
                      <a:pt x="245" y="170"/>
                    </a:lnTo>
                    <a:lnTo>
                      <a:pt x="246" y="170"/>
                    </a:lnTo>
                    <a:lnTo>
                      <a:pt x="246" y="173"/>
                    </a:lnTo>
                    <a:lnTo>
                      <a:pt x="245" y="173"/>
                    </a:lnTo>
                    <a:lnTo>
                      <a:pt x="245" y="173"/>
                    </a:lnTo>
                    <a:lnTo>
                      <a:pt x="244" y="173"/>
                    </a:lnTo>
                    <a:lnTo>
                      <a:pt x="244" y="169"/>
                    </a:lnTo>
                    <a:lnTo>
                      <a:pt x="243" y="170"/>
                    </a:lnTo>
                    <a:lnTo>
                      <a:pt x="243" y="169"/>
                    </a:lnTo>
                    <a:lnTo>
                      <a:pt x="243" y="168"/>
                    </a:lnTo>
                    <a:lnTo>
                      <a:pt x="243" y="165"/>
                    </a:lnTo>
                    <a:lnTo>
                      <a:pt x="244" y="165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9"/>
                    </a:lnTo>
                    <a:lnTo>
                      <a:pt x="241" y="167"/>
                    </a:lnTo>
                    <a:lnTo>
                      <a:pt x="241" y="164"/>
                    </a:lnTo>
                    <a:lnTo>
                      <a:pt x="241" y="162"/>
                    </a:lnTo>
                    <a:lnTo>
                      <a:pt x="243" y="159"/>
                    </a:lnTo>
                    <a:lnTo>
                      <a:pt x="241" y="156"/>
                    </a:lnTo>
                    <a:lnTo>
                      <a:pt x="241" y="154"/>
                    </a:lnTo>
                    <a:lnTo>
                      <a:pt x="243" y="157"/>
                    </a:lnTo>
                    <a:lnTo>
                      <a:pt x="243" y="157"/>
                    </a:lnTo>
                    <a:lnTo>
                      <a:pt x="243" y="158"/>
                    </a:lnTo>
                    <a:lnTo>
                      <a:pt x="243" y="159"/>
                    </a:lnTo>
                    <a:lnTo>
                      <a:pt x="244" y="160"/>
                    </a:lnTo>
                    <a:lnTo>
                      <a:pt x="244" y="163"/>
                    </a:lnTo>
                    <a:lnTo>
                      <a:pt x="244" y="163"/>
                    </a:lnTo>
                    <a:lnTo>
                      <a:pt x="244" y="162"/>
                    </a:lnTo>
                    <a:lnTo>
                      <a:pt x="244" y="158"/>
                    </a:lnTo>
                    <a:lnTo>
                      <a:pt x="243" y="157"/>
                    </a:lnTo>
                    <a:lnTo>
                      <a:pt x="243" y="156"/>
                    </a:lnTo>
                    <a:lnTo>
                      <a:pt x="244" y="157"/>
                    </a:lnTo>
                    <a:lnTo>
                      <a:pt x="244" y="158"/>
                    </a:lnTo>
                    <a:lnTo>
                      <a:pt x="245" y="160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6" y="163"/>
                    </a:lnTo>
                    <a:lnTo>
                      <a:pt x="245" y="160"/>
                    </a:lnTo>
                    <a:lnTo>
                      <a:pt x="245" y="159"/>
                    </a:lnTo>
                    <a:lnTo>
                      <a:pt x="245" y="160"/>
                    </a:lnTo>
                    <a:lnTo>
                      <a:pt x="246" y="163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9" y="167"/>
                    </a:lnTo>
                    <a:lnTo>
                      <a:pt x="249" y="169"/>
                    </a:lnTo>
                    <a:lnTo>
                      <a:pt x="249" y="168"/>
                    </a:lnTo>
                    <a:lnTo>
                      <a:pt x="249" y="165"/>
                    </a:lnTo>
                    <a:lnTo>
                      <a:pt x="247" y="163"/>
                    </a:lnTo>
                    <a:lnTo>
                      <a:pt x="247" y="160"/>
                    </a:lnTo>
                    <a:lnTo>
                      <a:pt x="246" y="158"/>
                    </a:lnTo>
                    <a:lnTo>
                      <a:pt x="245" y="157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5" y="154"/>
                    </a:lnTo>
                    <a:lnTo>
                      <a:pt x="246" y="157"/>
                    </a:lnTo>
                    <a:lnTo>
                      <a:pt x="246" y="156"/>
                    </a:lnTo>
                    <a:lnTo>
                      <a:pt x="246" y="156"/>
                    </a:lnTo>
                    <a:lnTo>
                      <a:pt x="246" y="154"/>
                    </a:lnTo>
                    <a:lnTo>
                      <a:pt x="246" y="154"/>
                    </a:lnTo>
                    <a:lnTo>
                      <a:pt x="246" y="154"/>
                    </a:lnTo>
                    <a:lnTo>
                      <a:pt x="251" y="157"/>
                    </a:lnTo>
                    <a:lnTo>
                      <a:pt x="252" y="158"/>
                    </a:lnTo>
                    <a:lnTo>
                      <a:pt x="254" y="159"/>
                    </a:lnTo>
                    <a:lnTo>
                      <a:pt x="255" y="160"/>
                    </a:lnTo>
                    <a:lnTo>
                      <a:pt x="257" y="162"/>
                    </a:lnTo>
                    <a:lnTo>
                      <a:pt x="255" y="160"/>
                    </a:lnTo>
                    <a:lnTo>
                      <a:pt x="254" y="160"/>
                    </a:lnTo>
                    <a:lnTo>
                      <a:pt x="252" y="160"/>
                    </a:lnTo>
                    <a:lnTo>
                      <a:pt x="252" y="160"/>
                    </a:lnTo>
                    <a:lnTo>
                      <a:pt x="251" y="159"/>
                    </a:lnTo>
                    <a:lnTo>
                      <a:pt x="251" y="159"/>
                    </a:lnTo>
                    <a:lnTo>
                      <a:pt x="252" y="160"/>
                    </a:lnTo>
                    <a:lnTo>
                      <a:pt x="254" y="162"/>
                    </a:lnTo>
                    <a:lnTo>
                      <a:pt x="252" y="162"/>
                    </a:lnTo>
                    <a:lnTo>
                      <a:pt x="252" y="160"/>
                    </a:lnTo>
                    <a:lnTo>
                      <a:pt x="251" y="160"/>
                    </a:lnTo>
                    <a:lnTo>
                      <a:pt x="251" y="162"/>
                    </a:lnTo>
                    <a:lnTo>
                      <a:pt x="254" y="163"/>
                    </a:lnTo>
                    <a:lnTo>
                      <a:pt x="254" y="164"/>
                    </a:lnTo>
                    <a:lnTo>
                      <a:pt x="251" y="162"/>
                    </a:lnTo>
                    <a:lnTo>
                      <a:pt x="252" y="163"/>
                    </a:lnTo>
                    <a:lnTo>
                      <a:pt x="252" y="164"/>
                    </a:lnTo>
                    <a:lnTo>
                      <a:pt x="254" y="165"/>
                    </a:lnTo>
                    <a:lnTo>
                      <a:pt x="255" y="168"/>
                    </a:lnTo>
                    <a:lnTo>
                      <a:pt x="255" y="169"/>
                    </a:lnTo>
                    <a:lnTo>
                      <a:pt x="255" y="169"/>
                    </a:lnTo>
                    <a:lnTo>
                      <a:pt x="254" y="167"/>
                    </a:lnTo>
                    <a:lnTo>
                      <a:pt x="251" y="164"/>
                    </a:lnTo>
                    <a:lnTo>
                      <a:pt x="250" y="162"/>
                    </a:lnTo>
                    <a:lnTo>
                      <a:pt x="250" y="160"/>
                    </a:lnTo>
                    <a:lnTo>
                      <a:pt x="249" y="159"/>
                    </a:lnTo>
                    <a:lnTo>
                      <a:pt x="249" y="158"/>
                    </a:lnTo>
                    <a:lnTo>
                      <a:pt x="247" y="157"/>
                    </a:lnTo>
                    <a:lnTo>
                      <a:pt x="249" y="159"/>
                    </a:lnTo>
                    <a:lnTo>
                      <a:pt x="249" y="159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9" y="162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6" y="159"/>
                    </a:lnTo>
                    <a:lnTo>
                      <a:pt x="247" y="160"/>
                    </a:lnTo>
                    <a:lnTo>
                      <a:pt x="247" y="162"/>
                    </a:lnTo>
                    <a:lnTo>
                      <a:pt x="249" y="164"/>
                    </a:lnTo>
                    <a:lnTo>
                      <a:pt x="250" y="167"/>
                    </a:lnTo>
                    <a:lnTo>
                      <a:pt x="251" y="167"/>
                    </a:lnTo>
                    <a:lnTo>
                      <a:pt x="251" y="167"/>
                    </a:lnTo>
                    <a:lnTo>
                      <a:pt x="251" y="165"/>
                    </a:lnTo>
                    <a:lnTo>
                      <a:pt x="251" y="165"/>
                    </a:lnTo>
                    <a:lnTo>
                      <a:pt x="252" y="165"/>
                    </a:lnTo>
                    <a:lnTo>
                      <a:pt x="252" y="167"/>
                    </a:lnTo>
                    <a:lnTo>
                      <a:pt x="254" y="169"/>
                    </a:lnTo>
                    <a:lnTo>
                      <a:pt x="255" y="173"/>
                    </a:lnTo>
                    <a:lnTo>
                      <a:pt x="256" y="175"/>
                    </a:lnTo>
                    <a:lnTo>
                      <a:pt x="256" y="175"/>
                    </a:lnTo>
                    <a:lnTo>
                      <a:pt x="257" y="177"/>
                    </a:lnTo>
                    <a:lnTo>
                      <a:pt x="258" y="179"/>
                    </a:lnTo>
                    <a:lnTo>
                      <a:pt x="260" y="181"/>
                    </a:lnTo>
                    <a:lnTo>
                      <a:pt x="261" y="184"/>
                    </a:lnTo>
                    <a:lnTo>
                      <a:pt x="263" y="187"/>
                    </a:lnTo>
                    <a:lnTo>
                      <a:pt x="262" y="185"/>
                    </a:lnTo>
                    <a:lnTo>
                      <a:pt x="262" y="184"/>
                    </a:lnTo>
                    <a:lnTo>
                      <a:pt x="263" y="182"/>
                    </a:lnTo>
                    <a:lnTo>
                      <a:pt x="263" y="182"/>
                    </a:lnTo>
                    <a:lnTo>
                      <a:pt x="263" y="181"/>
                    </a:lnTo>
                    <a:lnTo>
                      <a:pt x="263" y="179"/>
                    </a:lnTo>
                    <a:lnTo>
                      <a:pt x="262" y="177"/>
                    </a:lnTo>
                    <a:lnTo>
                      <a:pt x="261" y="176"/>
                    </a:lnTo>
                    <a:lnTo>
                      <a:pt x="260" y="176"/>
                    </a:lnTo>
                    <a:lnTo>
                      <a:pt x="260" y="177"/>
                    </a:lnTo>
                    <a:lnTo>
                      <a:pt x="260" y="174"/>
                    </a:lnTo>
                    <a:lnTo>
                      <a:pt x="260" y="176"/>
                    </a:lnTo>
                    <a:lnTo>
                      <a:pt x="263" y="174"/>
                    </a:lnTo>
                    <a:lnTo>
                      <a:pt x="263" y="175"/>
                    </a:lnTo>
                    <a:lnTo>
                      <a:pt x="264" y="176"/>
                    </a:lnTo>
                    <a:lnTo>
                      <a:pt x="266" y="177"/>
                    </a:lnTo>
                    <a:lnTo>
                      <a:pt x="266" y="177"/>
                    </a:lnTo>
                    <a:lnTo>
                      <a:pt x="268" y="179"/>
                    </a:lnTo>
                    <a:lnTo>
                      <a:pt x="266" y="176"/>
                    </a:lnTo>
                    <a:lnTo>
                      <a:pt x="264" y="175"/>
                    </a:lnTo>
                    <a:lnTo>
                      <a:pt x="263" y="174"/>
                    </a:lnTo>
                    <a:lnTo>
                      <a:pt x="263" y="173"/>
                    </a:lnTo>
                    <a:lnTo>
                      <a:pt x="266" y="173"/>
                    </a:lnTo>
                    <a:lnTo>
                      <a:pt x="267" y="173"/>
                    </a:lnTo>
                    <a:lnTo>
                      <a:pt x="269" y="173"/>
                    </a:lnTo>
                    <a:lnTo>
                      <a:pt x="273" y="174"/>
                    </a:lnTo>
                    <a:lnTo>
                      <a:pt x="273" y="174"/>
                    </a:lnTo>
                    <a:lnTo>
                      <a:pt x="271" y="171"/>
                    </a:lnTo>
                    <a:lnTo>
                      <a:pt x="269" y="169"/>
                    </a:lnTo>
                    <a:lnTo>
                      <a:pt x="267" y="167"/>
                    </a:lnTo>
                    <a:lnTo>
                      <a:pt x="266" y="165"/>
                    </a:lnTo>
                    <a:lnTo>
                      <a:pt x="267" y="165"/>
                    </a:lnTo>
                    <a:lnTo>
                      <a:pt x="268" y="165"/>
                    </a:lnTo>
                    <a:lnTo>
                      <a:pt x="268" y="165"/>
                    </a:lnTo>
                    <a:lnTo>
                      <a:pt x="269" y="165"/>
                    </a:lnTo>
                    <a:lnTo>
                      <a:pt x="271" y="165"/>
                    </a:lnTo>
                    <a:lnTo>
                      <a:pt x="266" y="163"/>
                    </a:lnTo>
                    <a:lnTo>
                      <a:pt x="262" y="160"/>
                    </a:lnTo>
                    <a:lnTo>
                      <a:pt x="257" y="159"/>
                    </a:lnTo>
                    <a:lnTo>
                      <a:pt x="260" y="160"/>
                    </a:lnTo>
                    <a:lnTo>
                      <a:pt x="260" y="162"/>
                    </a:lnTo>
                    <a:lnTo>
                      <a:pt x="261" y="163"/>
                    </a:lnTo>
                    <a:lnTo>
                      <a:pt x="263" y="164"/>
                    </a:lnTo>
                    <a:lnTo>
                      <a:pt x="266" y="165"/>
                    </a:lnTo>
                    <a:lnTo>
                      <a:pt x="267" y="170"/>
                    </a:lnTo>
                    <a:lnTo>
                      <a:pt x="264" y="168"/>
                    </a:lnTo>
                    <a:lnTo>
                      <a:pt x="263" y="168"/>
                    </a:lnTo>
                    <a:lnTo>
                      <a:pt x="263" y="169"/>
                    </a:lnTo>
                    <a:lnTo>
                      <a:pt x="263" y="169"/>
                    </a:lnTo>
                    <a:lnTo>
                      <a:pt x="263" y="170"/>
                    </a:lnTo>
                    <a:lnTo>
                      <a:pt x="263" y="169"/>
                    </a:lnTo>
                    <a:lnTo>
                      <a:pt x="262" y="169"/>
                    </a:lnTo>
                    <a:lnTo>
                      <a:pt x="261" y="168"/>
                    </a:lnTo>
                    <a:lnTo>
                      <a:pt x="261" y="167"/>
                    </a:lnTo>
                    <a:lnTo>
                      <a:pt x="261" y="165"/>
                    </a:lnTo>
                    <a:lnTo>
                      <a:pt x="261" y="165"/>
                    </a:lnTo>
                    <a:lnTo>
                      <a:pt x="260" y="164"/>
                    </a:lnTo>
                    <a:lnTo>
                      <a:pt x="258" y="163"/>
                    </a:lnTo>
                    <a:lnTo>
                      <a:pt x="257" y="162"/>
                    </a:lnTo>
                    <a:lnTo>
                      <a:pt x="257" y="162"/>
                    </a:lnTo>
                    <a:lnTo>
                      <a:pt x="258" y="163"/>
                    </a:lnTo>
                    <a:lnTo>
                      <a:pt x="260" y="163"/>
                    </a:lnTo>
                    <a:lnTo>
                      <a:pt x="260" y="163"/>
                    </a:lnTo>
                    <a:lnTo>
                      <a:pt x="261" y="163"/>
                    </a:lnTo>
                    <a:lnTo>
                      <a:pt x="260" y="162"/>
                    </a:lnTo>
                    <a:lnTo>
                      <a:pt x="258" y="162"/>
                    </a:lnTo>
                    <a:lnTo>
                      <a:pt x="258" y="162"/>
                    </a:lnTo>
                    <a:lnTo>
                      <a:pt x="258" y="162"/>
                    </a:lnTo>
                    <a:lnTo>
                      <a:pt x="258" y="160"/>
                    </a:lnTo>
                    <a:lnTo>
                      <a:pt x="258" y="160"/>
                    </a:lnTo>
                    <a:lnTo>
                      <a:pt x="257" y="159"/>
                    </a:lnTo>
                    <a:lnTo>
                      <a:pt x="257" y="160"/>
                    </a:lnTo>
                    <a:lnTo>
                      <a:pt x="257" y="160"/>
                    </a:lnTo>
                    <a:lnTo>
                      <a:pt x="256" y="160"/>
                    </a:lnTo>
                    <a:lnTo>
                      <a:pt x="256" y="160"/>
                    </a:lnTo>
                    <a:lnTo>
                      <a:pt x="255" y="159"/>
                    </a:lnTo>
                    <a:lnTo>
                      <a:pt x="252" y="158"/>
                    </a:lnTo>
                    <a:lnTo>
                      <a:pt x="252" y="158"/>
                    </a:lnTo>
                    <a:lnTo>
                      <a:pt x="252" y="158"/>
                    </a:lnTo>
                    <a:lnTo>
                      <a:pt x="254" y="158"/>
                    </a:lnTo>
                    <a:lnTo>
                      <a:pt x="255" y="158"/>
                    </a:lnTo>
                    <a:lnTo>
                      <a:pt x="256" y="158"/>
                    </a:lnTo>
                    <a:lnTo>
                      <a:pt x="256" y="158"/>
                    </a:lnTo>
                    <a:lnTo>
                      <a:pt x="256" y="158"/>
                    </a:lnTo>
                    <a:lnTo>
                      <a:pt x="255" y="157"/>
                    </a:lnTo>
                    <a:lnTo>
                      <a:pt x="256" y="157"/>
                    </a:lnTo>
                    <a:lnTo>
                      <a:pt x="256" y="156"/>
                    </a:lnTo>
                    <a:lnTo>
                      <a:pt x="256" y="153"/>
                    </a:lnTo>
                    <a:lnTo>
                      <a:pt x="255" y="152"/>
                    </a:lnTo>
                    <a:lnTo>
                      <a:pt x="254" y="150"/>
                    </a:lnTo>
                    <a:lnTo>
                      <a:pt x="255" y="150"/>
                    </a:lnTo>
                    <a:lnTo>
                      <a:pt x="255" y="148"/>
                    </a:lnTo>
                    <a:lnTo>
                      <a:pt x="255" y="147"/>
                    </a:lnTo>
                    <a:lnTo>
                      <a:pt x="255" y="146"/>
                    </a:lnTo>
                    <a:lnTo>
                      <a:pt x="255" y="145"/>
                    </a:lnTo>
                    <a:lnTo>
                      <a:pt x="257" y="146"/>
                    </a:lnTo>
                    <a:lnTo>
                      <a:pt x="257" y="143"/>
                    </a:lnTo>
                    <a:lnTo>
                      <a:pt x="258" y="145"/>
                    </a:lnTo>
                    <a:lnTo>
                      <a:pt x="257" y="145"/>
                    </a:lnTo>
                    <a:lnTo>
                      <a:pt x="257" y="146"/>
                    </a:lnTo>
                    <a:lnTo>
                      <a:pt x="256" y="147"/>
                    </a:lnTo>
                    <a:lnTo>
                      <a:pt x="255" y="147"/>
                    </a:lnTo>
                    <a:lnTo>
                      <a:pt x="258" y="148"/>
                    </a:lnTo>
                    <a:lnTo>
                      <a:pt x="257" y="150"/>
                    </a:lnTo>
                    <a:lnTo>
                      <a:pt x="256" y="151"/>
                    </a:lnTo>
                    <a:lnTo>
                      <a:pt x="257" y="152"/>
                    </a:lnTo>
                    <a:lnTo>
                      <a:pt x="258" y="153"/>
                    </a:lnTo>
                    <a:lnTo>
                      <a:pt x="260" y="154"/>
                    </a:lnTo>
                    <a:lnTo>
                      <a:pt x="261" y="157"/>
                    </a:lnTo>
                    <a:lnTo>
                      <a:pt x="261" y="154"/>
                    </a:lnTo>
                    <a:lnTo>
                      <a:pt x="261" y="153"/>
                    </a:lnTo>
                    <a:lnTo>
                      <a:pt x="261" y="151"/>
                    </a:lnTo>
                    <a:lnTo>
                      <a:pt x="262" y="150"/>
                    </a:lnTo>
                    <a:lnTo>
                      <a:pt x="261" y="148"/>
                    </a:lnTo>
                    <a:lnTo>
                      <a:pt x="258" y="146"/>
                    </a:lnTo>
                    <a:lnTo>
                      <a:pt x="263" y="146"/>
                    </a:lnTo>
                    <a:lnTo>
                      <a:pt x="262" y="145"/>
                    </a:lnTo>
                    <a:lnTo>
                      <a:pt x="264" y="146"/>
                    </a:lnTo>
                    <a:lnTo>
                      <a:pt x="266" y="147"/>
                    </a:lnTo>
                    <a:lnTo>
                      <a:pt x="267" y="148"/>
                    </a:lnTo>
                    <a:lnTo>
                      <a:pt x="268" y="151"/>
                    </a:lnTo>
                    <a:lnTo>
                      <a:pt x="267" y="151"/>
                    </a:lnTo>
                    <a:lnTo>
                      <a:pt x="266" y="151"/>
                    </a:lnTo>
                    <a:lnTo>
                      <a:pt x="267" y="152"/>
                    </a:lnTo>
                    <a:lnTo>
                      <a:pt x="267" y="153"/>
                    </a:lnTo>
                    <a:lnTo>
                      <a:pt x="267" y="154"/>
                    </a:lnTo>
                    <a:lnTo>
                      <a:pt x="267" y="156"/>
                    </a:lnTo>
                    <a:lnTo>
                      <a:pt x="266" y="154"/>
                    </a:lnTo>
                    <a:lnTo>
                      <a:pt x="264" y="157"/>
                    </a:lnTo>
                    <a:lnTo>
                      <a:pt x="264" y="158"/>
                    </a:lnTo>
                    <a:lnTo>
                      <a:pt x="264" y="160"/>
                    </a:lnTo>
                    <a:lnTo>
                      <a:pt x="266" y="163"/>
                    </a:lnTo>
                    <a:lnTo>
                      <a:pt x="271" y="157"/>
                    </a:lnTo>
                    <a:lnTo>
                      <a:pt x="274" y="151"/>
                    </a:lnTo>
                    <a:lnTo>
                      <a:pt x="269" y="147"/>
                    </a:lnTo>
                    <a:lnTo>
                      <a:pt x="266" y="145"/>
                    </a:lnTo>
                    <a:lnTo>
                      <a:pt x="262" y="142"/>
                    </a:lnTo>
                    <a:lnTo>
                      <a:pt x="257" y="139"/>
                    </a:lnTo>
                    <a:lnTo>
                      <a:pt x="258" y="136"/>
                    </a:lnTo>
                    <a:lnTo>
                      <a:pt x="258" y="134"/>
                    </a:lnTo>
                    <a:lnTo>
                      <a:pt x="260" y="131"/>
                    </a:lnTo>
                    <a:lnTo>
                      <a:pt x="262" y="130"/>
                    </a:lnTo>
                    <a:lnTo>
                      <a:pt x="263" y="131"/>
                    </a:lnTo>
                    <a:lnTo>
                      <a:pt x="264" y="129"/>
                    </a:lnTo>
                    <a:lnTo>
                      <a:pt x="264" y="128"/>
                    </a:lnTo>
                    <a:lnTo>
                      <a:pt x="266" y="128"/>
                    </a:lnTo>
                    <a:lnTo>
                      <a:pt x="267" y="129"/>
                    </a:lnTo>
                    <a:lnTo>
                      <a:pt x="268" y="129"/>
                    </a:lnTo>
                    <a:lnTo>
                      <a:pt x="269" y="130"/>
                    </a:lnTo>
                    <a:lnTo>
                      <a:pt x="268" y="124"/>
                    </a:lnTo>
                    <a:lnTo>
                      <a:pt x="271" y="126"/>
                    </a:lnTo>
                    <a:lnTo>
                      <a:pt x="271" y="128"/>
                    </a:lnTo>
                    <a:lnTo>
                      <a:pt x="271" y="130"/>
                    </a:lnTo>
                    <a:lnTo>
                      <a:pt x="269" y="131"/>
                    </a:lnTo>
                    <a:lnTo>
                      <a:pt x="269" y="130"/>
                    </a:lnTo>
                    <a:lnTo>
                      <a:pt x="268" y="130"/>
                    </a:lnTo>
                    <a:lnTo>
                      <a:pt x="268" y="131"/>
                    </a:lnTo>
                    <a:lnTo>
                      <a:pt x="268" y="132"/>
                    </a:lnTo>
                    <a:lnTo>
                      <a:pt x="268" y="134"/>
                    </a:lnTo>
                    <a:lnTo>
                      <a:pt x="268" y="135"/>
                    </a:lnTo>
                    <a:lnTo>
                      <a:pt x="268" y="136"/>
                    </a:lnTo>
                    <a:lnTo>
                      <a:pt x="267" y="136"/>
                    </a:lnTo>
                    <a:lnTo>
                      <a:pt x="266" y="136"/>
                    </a:lnTo>
                    <a:lnTo>
                      <a:pt x="266" y="136"/>
                    </a:lnTo>
                    <a:lnTo>
                      <a:pt x="264" y="136"/>
                    </a:lnTo>
                    <a:lnTo>
                      <a:pt x="263" y="135"/>
                    </a:lnTo>
                    <a:lnTo>
                      <a:pt x="262" y="135"/>
                    </a:lnTo>
                    <a:lnTo>
                      <a:pt x="261" y="136"/>
                    </a:lnTo>
                    <a:lnTo>
                      <a:pt x="261" y="136"/>
                    </a:lnTo>
                    <a:lnTo>
                      <a:pt x="261" y="137"/>
                    </a:lnTo>
                    <a:lnTo>
                      <a:pt x="262" y="139"/>
                    </a:lnTo>
                    <a:lnTo>
                      <a:pt x="262" y="140"/>
                    </a:lnTo>
                    <a:lnTo>
                      <a:pt x="263" y="140"/>
                    </a:lnTo>
                    <a:lnTo>
                      <a:pt x="264" y="140"/>
                    </a:lnTo>
                    <a:lnTo>
                      <a:pt x="267" y="140"/>
                    </a:lnTo>
                    <a:lnTo>
                      <a:pt x="268" y="140"/>
                    </a:lnTo>
                    <a:lnTo>
                      <a:pt x="269" y="140"/>
                    </a:lnTo>
                    <a:lnTo>
                      <a:pt x="269" y="139"/>
                    </a:lnTo>
                    <a:lnTo>
                      <a:pt x="269" y="137"/>
                    </a:lnTo>
                    <a:lnTo>
                      <a:pt x="269" y="136"/>
                    </a:lnTo>
                    <a:lnTo>
                      <a:pt x="271" y="136"/>
                    </a:lnTo>
                    <a:lnTo>
                      <a:pt x="271" y="137"/>
                    </a:lnTo>
                    <a:lnTo>
                      <a:pt x="271" y="139"/>
                    </a:lnTo>
                    <a:lnTo>
                      <a:pt x="271" y="140"/>
                    </a:lnTo>
                    <a:lnTo>
                      <a:pt x="271" y="140"/>
                    </a:lnTo>
                    <a:lnTo>
                      <a:pt x="269" y="141"/>
                    </a:lnTo>
                    <a:lnTo>
                      <a:pt x="271" y="142"/>
                    </a:lnTo>
                    <a:lnTo>
                      <a:pt x="273" y="145"/>
                    </a:lnTo>
                    <a:lnTo>
                      <a:pt x="275" y="146"/>
                    </a:lnTo>
                    <a:lnTo>
                      <a:pt x="277" y="147"/>
                    </a:lnTo>
                    <a:lnTo>
                      <a:pt x="279" y="147"/>
                    </a:lnTo>
                    <a:lnTo>
                      <a:pt x="280" y="147"/>
                    </a:lnTo>
                    <a:lnTo>
                      <a:pt x="279" y="147"/>
                    </a:lnTo>
                    <a:lnTo>
                      <a:pt x="279" y="146"/>
                    </a:lnTo>
                    <a:lnTo>
                      <a:pt x="279" y="145"/>
                    </a:lnTo>
                    <a:lnTo>
                      <a:pt x="278" y="143"/>
                    </a:lnTo>
                    <a:lnTo>
                      <a:pt x="278" y="142"/>
                    </a:lnTo>
                    <a:lnTo>
                      <a:pt x="277" y="142"/>
                    </a:lnTo>
                    <a:lnTo>
                      <a:pt x="274" y="142"/>
                    </a:lnTo>
                    <a:lnTo>
                      <a:pt x="273" y="140"/>
                    </a:lnTo>
                    <a:lnTo>
                      <a:pt x="273" y="137"/>
                    </a:lnTo>
                    <a:lnTo>
                      <a:pt x="273" y="135"/>
                    </a:lnTo>
                    <a:lnTo>
                      <a:pt x="273" y="132"/>
                    </a:lnTo>
                    <a:lnTo>
                      <a:pt x="273" y="132"/>
                    </a:lnTo>
                    <a:lnTo>
                      <a:pt x="274" y="130"/>
                    </a:lnTo>
                    <a:lnTo>
                      <a:pt x="274" y="130"/>
                    </a:lnTo>
                    <a:lnTo>
                      <a:pt x="275" y="131"/>
                    </a:lnTo>
                    <a:lnTo>
                      <a:pt x="277" y="132"/>
                    </a:lnTo>
                    <a:lnTo>
                      <a:pt x="274" y="126"/>
                    </a:lnTo>
                    <a:lnTo>
                      <a:pt x="275" y="128"/>
                    </a:lnTo>
                    <a:lnTo>
                      <a:pt x="275" y="128"/>
                    </a:lnTo>
                    <a:lnTo>
                      <a:pt x="277" y="126"/>
                    </a:lnTo>
                    <a:lnTo>
                      <a:pt x="278" y="125"/>
                    </a:lnTo>
                    <a:lnTo>
                      <a:pt x="279" y="125"/>
                    </a:lnTo>
                    <a:lnTo>
                      <a:pt x="277" y="124"/>
                    </a:lnTo>
                    <a:lnTo>
                      <a:pt x="275" y="123"/>
                    </a:lnTo>
                    <a:lnTo>
                      <a:pt x="274" y="122"/>
                    </a:lnTo>
                    <a:lnTo>
                      <a:pt x="273" y="122"/>
                    </a:lnTo>
                    <a:lnTo>
                      <a:pt x="272" y="123"/>
                    </a:lnTo>
                    <a:lnTo>
                      <a:pt x="272" y="123"/>
                    </a:lnTo>
                    <a:lnTo>
                      <a:pt x="273" y="124"/>
                    </a:lnTo>
                    <a:lnTo>
                      <a:pt x="273" y="124"/>
                    </a:lnTo>
                    <a:lnTo>
                      <a:pt x="273" y="125"/>
                    </a:lnTo>
                    <a:lnTo>
                      <a:pt x="271" y="122"/>
                    </a:lnTo>
                    <a:lnTo>
                      <a:pt x="271" y="122"/>
                    </a:lnTo>
                    <a:lnTo>
                      <a:pt x="268" y="118"/>
                    </a:lnTo>
                    <a:lnTo>
                      <a:pt x="268" y="118"/>
                    </a:lnTo>
                    <a:lnTo>
                      <a:pt x="269" y="118"/>
                    </a:lnTo>
                    <a:lnTo>
                      <a:pt x="271" y="118"/>
                    </a:lnTo>
                    <a:lnTo>
                      <a:pt x="272" y="119"/>
                    </a:lnTo>
                    <a:lnTo>
                      <a:pt x="273" y="119"/>
                    </a:lnTo>
                    <a:lnTo>
                      <a:pt x="273" y="119"/>
                    </a:lnTo>
                    <a:lnTo>
                      <a:pt x="274" y="119"/>
                    </a:lnTo>
                    <a:lnTo>
                      <a:pt x="273" y="118"/>
                    </a:lnTo>
                    <a:lnTo>
                      <a:pt x="268" y="115"/>
                    </a:lnTo>
                    <a:lnTo>
                      <a:pt x="271" y="113"/>
                    </a:lnTo>
                    <a:lnTo>
                      <a:pt x="273" y="111"/>
                    </a:lnTo>
                    <a:lnTo>
                      <a:pt x="275" y="108"/>
                    </a:lnTo>
                    <a:lnTo>
                      <a:pt x="278" y="106"/>
                    </a:lnTo>
                    <a:lnTo>
                      <a:pt x="278" y="103"/>
                    </a:lnTo>
                    <a:lnTo>
                      <a:pt x="281" y="106"/>
                    </a:lnTo>
                    <a:lnTo>
                      <a:pt x="285" y="107"/>
                    </a:lnTo>
                    <a:lnTo>
                      <a:pt x="288" y="107"/>
                    </a:lnTo>
                    <a:lnTo>
                      <a:pt x="286" y="109"/>
                    </a:lnTo>
                    <a:lnTo>
                      <a:pt x="285" y="112"/>
                    </a:lnTo>
                    <a:lnTo>
                      <a:pt x="285" y="114"/>
                    </a:lnTo>
                    <a:lnTo>
                      <a:pt x="284" y="113"/>
                    </a:lnTo>
                    <a:lnTo>
                      <a:pt x="283" y="112"/>
                    </a:lnTo>
                    <a:lnTo>
                      <a:pt x="283" y="111"/>
                    </a:lnTo>
                    <a:lnTo>
                      <a:pt x="281" y="108"/>
                    </a:lnTo>
                    <a:lnTo>
                      <a:pt x="283" y="107"/>
                    </a:lnTo>
                    <a:lnTo>
                      <a:pt x="280" y="107"/>
                    </a:lnTo>
                    <a:lnTo>
                      <a:pt x="279" y="107"/>
                    </a:lnTo>
                    <a:lnTo>
                      <a:pt x="279" y="108"/>
                    </a:lnTo>
                    <a:lnTo>
                      <a:pt x="279" y="109"/>
                    </a:lnTo>
                    <a:lnTo>
                      <a:pt x="280" y="111"/>
                    </a:lnTo>
                    <a:lnTo>
                      <a:pt x="280" y="112"/>
                    </a:lnTo>
                    <a:lnTo>
                      <a:pt x="280" y="112"/>
                    </a:lnTo>
                    <a:lnTo>
                      <a:pt x="279" y="112"/>
                    </a:lnTo>
                    <a:lnTo>
                      <a:pt x="277" y="112"/>
                    </a:lnTo>
                    <a:lnTo>
                      <a:pt x="275" y="113"/>
                    </a:lnTo>
                    <a:lnTo>
                      <a:pt x="275" y="115"/>
                    </a:lnTo>
                    <a:lnTo>
                      <a:pt x="277" y="117"/>
                    </a:lnTo>
                    <a:lnTo>
                      <a:pt x="278" y="118"/>
                    </a:lnTo>
                    <a:lnTo>
                      <a:pt x="278" y="119"/>
                    </a:lnTo>
                    <a:lnTo>
                      <a:pt x="278" y="120"/>
                    </a:lnTo>
                    <a:lnTo>
                      <a:pt x="275" y="122"/>
                    </a:lnTo>
                    <a:lnTo>
                      <a:pt x="278" y="123"/>
                    </a:lnTo>
                    <a:lnTo>
                      <a:pt x="278" y="124"/>
                    </a:lnTo>
                    <a:lnTo>
                      <a:pt x="278" y="124"/>
                    </a:lnTo>
                    <a:lnTo>
                      <a:pt x="279" y="125"/>
                    </a:lnTo>
                    <a:lnTo>
                      <a:pt x="280" y="126"/>
                    </a:lnTo>
                    <a:lnTo>
                      <a:pt x="281" y="125"/>
                    </a:lnTo>
                    <a:lnTo>
                      <a:pt x="283" y="125"/>
                    </a:lnTo>
                    <a:lnTo>
                      <a:pt x="284" y="124"/>
                    </a:lnTo>
                    <a:lnTo>
                      <a:pt x="284" y="122"/>
                    </a:lnTo>
                    <a:lnTo>
                      <a:pt x="284" y="120"/>
                    </a:lnTo>
                    <a:lnTo>
                      <a:pt x="285" y="118"/>
                    </a:lnTo>
                    <a:lnTo>
                      <a:pt x="286" y="117"/>
                    </a:lnTo>
                    <a:lnTo>
                      <a:pt x="286" y="118"/>
                    </a:lnTo>
                    <a:lnTo>
                      <a:pt x="286" y="119"/>
                    </a:lnTo>
                    <a:lnTo>
                      <a:pt x="288" y="117"/>
                    </a:lnTo>
                    <a:lnTo>
                      <a:pt x="289" y="115"/>
                    </a:lnTo>
                    <a:lnTo>
                      <a:pt x="288" y="113"/>
                    </a:lnTo>
                    <a:lnTo>
                      <a:pt x="288" y="113"/>
                    </a:lnTo>
                    <a:lnTo>
                      <a:pt x="286" y="112"/>
                    </a:lnTo>
                    <a:lnTo>
                      <a:pt x="288" y="112"/>
                    </a:lnTo>
                    <a:lnTo>
                      <a:pt x="288" y="111"/>
                    </a:lnTo>
                    <a:lnTo>
                      <a:pt x="289" y="112"/>
                    </a:lnTo>
                    <a:lnTo>
                      <a:pt x="290" y="112"/>
                    </a:lnTo>
                    <a:lnTo>
                      <a:pt x="291" y="112"/>
                    </a:lnTo>
                    <a:lnTo>
                      <a:pt x="292" y="112"/>
                    </a:lnTo>
                    <a:lnTo>
                      <a:pt x="294" y="111"/>
                    </a:lnTo>
                    <a:lnTo>
                      <a:pt x="294" y="109"/>
                    </a:lnTo>
                    <a:lnTo>
                      <a:pt x="294" y="109"/>
                    </a:lnTo>
                    <a:lnTo>
                      <a:pt x="292" y="108"/>
                    </a:lnTo>
                    <a:lnTo>
                      <a:pt x="296" y="107"/>
                    </a:lnTo>
                    <a:lnTo>
                      <a:pt x="292" y="105"/>
                    </a:lnTo>
                    <a:lnTo>
                      <a:pt x="292" y="105"/>
                    </a:lnTo>
                    <a:lnTo>
                      <a:pt x="294" y="103"/>
                    </a:lnTo>
                    <a:lnTo>
                      <a:pt x="295" y="103"/>
                    </a:lnTo>
                    <a:lnTo>
                      <a:pt x="295" y="102"/>
                    </a:lnTo>
                    <a:lnTo>
                      <a:pt x="294" y="101"/>
                    </a:lnTo>
                    <a:lnTo>
                      <a:pt x="290" y="100"/>
                    </a:lnTo>
                    <a:lnTo>
                      <a:pt x="288" y="103"/>
                    </a:lnTo>
                    <a:lnTo>
                      <a:pt x="286" y="102"/>
                    </a:lnTo>
                    <a:lnTo>
                      <a:pt x="286" y="101"/>
                    </a:lnTo>
                    <a:lnTo>
                      <a:pt x="285" y="101"/>
                    </a:lnTo>
                    <a:lnTo>
                      <a:pt x="285" y="98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8" y="100"/>
                    </a:lnTo>
                    <a:lnTo>
                      <a:pt x="289" y="100"/>
                    </a:lnTo>
                    <a:lnTo>
                      <a:pt x="289" y="98"/>
                    </a:lnTo>
                    <a:lnTo>
                      <a:pt x="291" y="98"/>
                    </a:lnTo>
                    <a:lnTo>
                      <a:pt x="289" y="96"/>
                    </a:lnTo>
                    <a:lnTo>
                      <a:pt x="290" y="97"/>
                    </a:lnTo>
                    <a:lnTo>
                      <a:pt x="291" y="96"/>
                    </a:lnTo>
                    <a:lnTo>
                      <a:pt x="291" y="96"/>
                    </a:lnTo>
                    <a:lnTo>
                      <a:pt x="290" y="95"/>
                    </a:lnTo>
                    <a:lnTo>
                      <a:pt x="290" y="94"/>
                    </a:lnTo>
                    <a:lnTo>
                      <a:pt x="289" y="95"/>
                    </a:lnTo>
                    <a:lnTo>
                      <a:pt x="288" y="95"/>
                    </a:lnTo>
                    <a:lnTo>
                      <a:pt x="286" y="96"/>
                    </a:lnTo>
                    <a:lnTo>
                      <a:pt x="286" y="97"/>
                    </a:lnTo>
                    <a:lnTo>
                      <a:pt x="286" y="98"/>
                    </a:lnTo>
                    <a:lnTo>
                      <a:pt x="285" y="96"/>
                    </a:lnTo>
                    <a:lnTo>
                      <a:pt x="285" y="94"/>
                    </a:lnTo>
                    <a:lnTo>
                      <a:pt x="285" y="92"/>
                    </a:lnTo>
                    <a:lnTo>
                      <a:pt x="285" y="91"/>
                    </a:lnTo>
                    <a:lnTo>
                      <a:pt x="285" y="89"/>
                    </a:lnTo>
                    <a:lnTo>
                      <a:pt x="285" y="89"/>
                    </a:lnTo>
                    <a:lnTo>
                      <a:pt x="288" y="88"/>
                    </a:lnTo>
                    <a:lnTo>
                      <a:pt x="288" y="86"/>
                    </a:lnTo>
                    <a:lnTo>
                      <a:pt x="289" y="88"/>
                    </a:lnTo>
                    <a:lnTo>
                      <a:pt x="290" y="89"/>
                    </a:lnTo>
                    <a:lnTo>
                      <a:pt x="291" y="90"/>
                    </a:lnTo>
                    <a:lnTo>
                      <a:pt x="294" y="90"/>
                    </a:lnTo>
                    <a:lnTo>
                      <a:pt x="295" y="91"/>
                    </a:lnTo>
                    <a:lnTo>
                      <a:pt x="295" y="92"/>
                    </a:lnTo>
                    <a:lnTo>
                      <a:pt x="295" y="94"/>
                    </a:lnTo>
                    <a:lnTo>
                      <a:pt x="294" y="95"/>
                    </a:lnTo>
                    <a:lnTo>
                      <a:pt x="294" y="95"/>
                    </a:lnTo>
                    <a:lnTo>
                      <a:pt x="295" y="95"/>
                    </a:lnTo>
                    <a:lnTo>
                      <a:pt x="292" y="95"/>
                    </a:lnTo>
                    <a:lnTo>
                      <a:pt x="292" y="95"/>
                    </a:lnTo>
                    <a:lnTo>
                      <a:pt x="292" y="96"/>
                    </a:lnTo>
                    <a:lnTo>
                      <a:pt x="292" y="97"/>
                    </a:lnTo>
                    <a:lnTo>
                      <a:pt x="294" y="100"/>
                    </a:lnTo>
                    <a:lnTo>
                      <a:pt x="294" y="101"/>
                    </a:lnTo>
                    <a:lnTo>
                      <a:pt x="296" y="101"/>
                    </a:lnTo>
                    <a:lnTo>
                      <a:pt x="297" y="102"/>
                    </a:lnTo>
                    <a:lnTo>
                      <a:pt x="299" y="102"/>
                    </a:lnTo>
                    <a:lnTo>
                      <a:pt x="300" y="101"/>
                    </a:lnTo>
                    <a:lnTo>
                      <a:pt x="299" y="101"/>
                    </a:lnTo>
                    <a:lnTo>
                      <a:pt x="297" y="100"/>
                    </a:lnTo>
                    <a:lnTo>
                      <a:pt x="296" y="97"/>
                    </a:lnTo>
                    <a:lnTo>
                      <a:pt x="296" y="96"/>
                    </a:lnTo>
                    <a:lnTo>
                      <a:pt x="297" y="95"/>
                    </a:lnTo>
                    <a:lnTo>
                      <a:pt x="303" y="97"/>
                    </a:lnTo>
                    <a:lnTo>
                      <a:pt x="305" y="94"/>
                    </a:lnTo>
                    <a:lnTo>
                      <a:pt x="305" y="95"/>
                    </a:lnTo>
                    <a:lnTo>
                      <a:pt x="307" y="95"/>
                    </a:lnTo>
                    <a:lnTo>
                      <a:pt x="307" y="94"/>
                    </a:lnTo>
                    <a:lnTo>
                      <a:pt x="307" y="92"/>
                    </a:lnTo>
                    <a:lnTo>
                      <a:pt x="307" y="91"/>
                    </a:lnTo>
                    <a:lnTo>
                      <a:pt x="308" y="90"/>
                    </a:lnTo>
                    <a:lnTo>
                      <a:pt x="309" y="89"/>
                    </a:lnTo>
                    <a:lnTo>
                      <a:pt x="308" y="88"/>
                    </a:lnTo>
                    <a:lnTo>
                      <a:pt x="309" y="86"/>
                    </a:lnTo>
                    <a:lnTo>
                      <a:pt x="309" y="84"/>
                    </a:lnTo>
                    <a:lnTo>
                      <a:pt x="309" y="83"/>
                    </a:lnTo>
                    <a:lnTo>
                      <a:pt x="308" y="81"/>
                    </a:lnTo>
                    <a:lnTo>
                      <a:pt x="307" y="80"/>
                    </a:lnTo>
                    <a:lnTo>
                      <a:pt x="305" y="80"/>
                    </a:lnTo>
                    <a:lnTo>
                      <a:pt x="307" y="80"/>
                    </a:lnTo>
                    <a:lnTo>
                      <a:pt x="307" y="79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6" y="75"/>
                    </a:lnTo>
                    <a:lnTo>
                      <a:pt x="306" y="73"/>
                    </a:lnTo>
                    <a:lnTo>
                      <a:pt x="302" y="75"/>
                    </a:lnTo>
                    <a:lnTo>
                      <a:pt x="302" y="74"/>
                    </a:lnTo>
                    <a:lnTo>
                      <a:pt x="301" y="73"/>
                    </a:lnTo>
                    <a:lnTo>
                      <a:pt x="301" y="72"/>
                    </a:lnTo>
                    <a:lnTo>
                      <a:pt x="301" y="71"/>
                    </a:lnTo>
                    <a:lnTo>
                      <a:pt x="300" y="71"/>
                    </a:lnTo>
                    <a:lnTo>
                      <a:pt x="299" y="69"/>
                    </a:lnTo>
                    <a:lnTo>
                      <a:pt x="297" y="67"/>
                    </a:lnTo>
                    <a:lnTo>
                      <a:pt x="300" y="67"/>
                    </a:lnTo>
                    <a:lnTo>
                      <a:pt x="301" y="68"/>
                    </a:lnTo>
                    <a:lnTo>
                      <a:pt x="303" y="66"/>
                    </a:lnTo>
                    <a:lnTo>
                      <a:pt x="305" y="62"/>
                    </a:lnTo>
                    <a:lnTo>
                      <a:pt x="306" y="58"/>
                    </a:lnTo>
                    <a:lnTo>
                      <a:pt x="306" y="56"/>
                    </a:lnTo>
                    <a:lnTo>
                      <a:pt x="305" y="52"/>
                    </a:lnTo>
                    <a:lnTo>
                      <a:pt x="306" y="51"/>
                    </a:lnTo>
                    <a:lnTo>
                      <a:pt x="307" y="51"/>
                    </a:lnTo>
                    <a:lnTo>
                      <a:pt x="308" y="50"/>
                    </a:lnTo>
                    <a:lnTo>
                      <a:pt x="309" y="50"/>
                    </a:lnTo>
                    <a:lnTo>
                      <a:pt x="312" y="49"/>
                    </a:lnTo>
                    <a:lnTo>
                      <a:pt x="312" y="47"/>
                    </a:lnTo>
                    <a:lnTo>
                      <a:pt x="312" y="45"/>
                    </a:lnTo>
                    <a:lnTo>
                      <a:pt x="312" y="45"/>
                    </a:lnTo>
                    <a:lnTo>
                      <a:pt x="311" y="45"/>
                    </a:lnTo>
                    <a:lnTo>
                      <a:pt x="309" y="44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9" y="41"/>
                    </a:lnTo>
                    <a:lnTo>
                      <a:pt x="311" y="43"/>
                    </a:lnTo>
                    <a:lnTo>
                      <a:pt x="311" y="43"/>
                    </a:lnTo>
                    <a:lnTo>
                      <a:pt x="312" y="44"/>
                    </a:lnTo>
                    <a:lnTo>
                      <a:pt x="313" y="44"/>
                    </a:lnTo>
                    <a:lnTo>
                      <a:pt x="313" y="43"/>
                    </a:lnTo>
                    <a:lnTo>
                      <a:pt x="313" y="41"/>
                    </a:lnTo>
                    <a:lnTo>
                      <a:pt x="313" y="40"/>
                    </a:lnTo>
                    <a:lnTo>
                      <a:pt x="314" y="39"/>
                    </a:lnTo>
                    <a:lnTo>
                      <a:pt x="316" y="38"/>
                    </a:lnTo>
                    <a:lnTo>
                      <a:pt x="316" y="37"/>
                    </a:lnTo>
                    <a:lnTo>
                      <a:pt x="317" y="34"/>
                    </a:lnTo>
                    <a:lnTo>
                      <a:pt x="316" y="33"/>
                    </a:lnTo>
                    <a:lnTo>
                      <a:pt x="317" y="32"/>
                    </a:lnTo>
                    <a:lnTo>
                      <a:pt x="318" y="30"/>
                    </a:lnTo>
                    <a:lnTo>
                      <a:pt x="319" y="30"/>
                    </a:lnTo>
                    <a:lnTo>
                      <a:pt x="320" y="29"/>
                    </a:lnTo>
                    <a:lnTo>
                      <a:pt x="322" y="30"/>
                    </a:lnTo>
                    <a:lnTo>
                      <a:pt x="320" y="33"/>
                    </a:lnTo>
                    <a:lnTo>
                      <a:pt x="320" y="35"/>
                    </a:lnTo>
                    <a:lnTo>
                      <a:pt x="320" y="37"/>
                    </a:lnTo>
                    <a:lnTo>
                      <a:pt x="320" y="38"/>
                    </a:lnTo>
                    <a:lnTo>
                      <a:pt x="319" y="38"/>
                    </a:lnTo>
                    <a:lnTo>
                      <a:pt x="318" y="38"/>
                    </a:lnTo>
                    <a:lnTo>
                      <a:pt x="318" y="38"/>
                    </a:lnTo>
                    <a:lnTo>
                      <a:pt x="317" y="37"/>
                    </a:lnTo>
                    <a:lnTo>
                      <a:pt x="316" y="38"/>
                    </a:lnTo>
                    <a:lnTo>
                      <a:pt x="316" y="39"/>
                    </a:lnTo>
                    <a:lnTo>
                      <a:pt x="316" y="40"/>
                    </a:lnTo>
                    <a:lnTo>
                      <a:pt x="316" y="41"/>
                    </a:lnTo>
                    <a:lnTo>
                      <a:pt x="316" y="43"/>
                    </a:lnTo>
                    <a:lnTo>
                      <a:pt x="314" y="44"/>
                    </a:lnTo>
                    <a:lnTo>
                      <a:pt x="316" y="44"/>
                    </a:lnTo>
                    <a:lnTo>
                      <a:pt x="318" y="44"/>
                    </a:lnTo>
                    <a:lnTo>
                      <a:pt x="318" y="43"/>
                    </a:lnTo>
                    <a:lnTo>
                      <a:pt x="318" y="41"/>
                    </a:lnTo>
                    <a:lnTo>
                      <a:pt x="320" y="43"/>
                    </a:lnTo>
                    <a:lnTo>
                      <a:pt x="320" y="44"/>
                    </a:lnTo>
                    <a:lnTo>
                      <a:pt x="320" y="46"/>
                    </a:lnTo>
                    <a:lnTo>
                      <a:pt x="320" y="47"/>
                    </a:lnTo>
                    <a:lnTo>
                      <a:pt x="322" y="49"/>
                    </a:lnTo>
                    <a:lnTo>
                      <a:pt x="323" y="49"/>
                    </a:lnTo>
                    <a:lnTo>
                      <a:pt x="324" y="49"/>
                    </a:lnTo>
                    <a:lnTo>
                      <a:pt x="325" y="47"/>
                    </a:lnTo>
                    <a:lnTo>
                      <a:pt x="324" y="45"/>
                    </a:lnTo>
                    <a:lnTo>
                      <a:pt x="323" y="44"/>
                    </a:lnTo>
                    <a:lnTo>
                      <a:pt x="322" y="41"/>
                    </a:lnTo>
                    <a:lnTo>
                      <a:pt x="322" y="40"/>
                    </a:lnTo>
                    <a:lnTo>
                      <a:pt x="322" y="39"/>
                    </a:lnTo>
                    <a:lnTo>
                      <a:pt x="324" y="39"/>
                    </a:lnTo>
                    <a:lnTo>
                      <a:pt x="324" y="40"/>
                    </a:lnTo>
                    <a:lnTo>
                      <a:pt x="324" y="41"/>
                    </a:lnTo>
                    <a:lnTo>
                      <a:pt x="324" y="43"/>
                    </a:lnTo>
                    <a:lnTo>
                      <a:pt x="325" y="44"/>
                    </a:lnTo>
                    <a:lnTo>
                      <a:pt x="327" y="46"/>
                    </a:lnTo>
                    <a:lnTo>
                      <a:pt x="330" y="44"/>
                    </a:lnTo>
                    <a:lnTo>
                      <a:pt x="328" y="40"/>
                    </a:lnTo>
                    <a:lnTo>
                      <a:pt x="328" y="41"/>
                    </a:lnTo>
                    <a:lnTo>
                      <a:pt x="330" y="39"/>
                    </a:lnTo>
                    <a:lnTo>
                      <a:pt x="330" y="38"/>
                    </a:lnTo>
                    <a:lnTo>
                      <a:pt x="330" y="37"/>
                    </a:lnTo>
                    <a:lnTo>
                      <a:pt x="328" y="35"/>
                    </a:lnTo>
                    <a:lnTo>
                      <a:pt x="327" y="33"/>
                    </a:lnTo>
                    <a:lnTo>
                      <a:pt x="325" y="30"/>
                    </a:lnTo>
                    <a:lnTo>
                      <a:pt x="325" y="29"/>
                    </a:lnTo>
                    <a:lnTo>
                      <a:pt x="323" y="29"/>
                    </a:lnTo>
                    <a:lnTo>
                      <a:pt x="320" y="28"/>
                    </a:lnTo>
                    <a:lnTo>
                      <a:pt x="318" y="27"/>
                    </a:lnTo>
                    <a:lnTo>
                      <a:pt x="317" y="26"/>
                    </a:lnTo>
                    <a:lnTo>
                      <a:pt x="314" y="26"/>
                    </a:lnTo>
                    <a:lnTo>
                      <a:pt x="316" y="24"/>
                    </a:lnTo>
                    <a:lnTo>
                      <a:pt x="316" y="23"/>
                    </a:lnTo>
                    <a:lnTo>
                      <a:pt x="317" y="22"/>
                    </a:lnTo>
                    <a:lnTo>
                      <a:pt x="319" y="22"/>
                    </a:lnTo>
                    <a:lnTo>
                      <a:pt x="322" y="22"/>
                    </a:lnTo>
                    <a:lnTo>
                      <a:pt x="322" y="26"/>
                    </a:lnTo>
                    <a:lnTo>
                      <a:pt x="323" y="27"/>
                    </a:lnTo>
                    <a:lnTo>
                      <a:pt x="324" y="27"/>
                    </a:lnTo>
                    <a:lnTo>
                      <a:pt x="325" y="28"/>
                    </a:lnTo>
                    <a:lnTo>
                      <a:pt x="327" y="29"/>
                    </a:lnTo>
                    <a:lnTo>
                      <a:pt x="328" y="32"/>
                    </a:lnTo>
                    <a:lnTo>
                      <a:pt x="330" y="33"/>
                    </a:lnTo>
                    <a:lnTo>
                      <a:pt x="331" y="33"/>
                    </a:lnTo>
                    <a:lnTo>
                      <a:pt x="334" y="34"/>
                    </a:lnTo>
                    <a:lnTo>
                      <a:pt x="335" y="34"/>
                    </a:lnTo>
                    <a:lnTo>
                      <a:pt x="336" y="33"/>
                    </a:lnTo>
                    <a:lnTo>
                      <a:pt x="335" y="32"/>
                    </a:lnTo>
                    <a:lnTo>
                      <a:pt x="335" y="30"/>
                    </a:lnTo>
                    <a:lnTo>
                      <a:pt x="334" y="30"/>
                    </a:lnTo>
                    <a:lnTo>
                      <a:pt x="333" y="30"/>
                    </a:lnTo>
                    <a:lnTo>
                      <a:pt x="333" y="30"/>
                    </a:lnTo>
                    <a:lnTo>
                      <a:pt x="333" y="28"/>
                    </a:lnTo>
                    <a:lnTo>
                      <a:pt x="333" y="28"/>
                    </a:lnTo>
                    <a:lnTo>
                      <a:pt x="334" y="29"/>
                    </a:lnTo>
                    <a:lnTo>
                      <a:pt x="333" y="28"/>
                    </a:lnTo>
                    <a:lnTo>
                      <a:pt x="334" y="27"/>
                    </a:lnTo>
                    <a:lnTo>
                      <a:pt x="334" y="27"/>
                    </a:lnTo>
                    <a:lnTo>
                      <a:pt x="334" y="26"/>
                    </a:lnTo>
                    <a:lnTo>
                      <a:pt x="334" y="24"/>
                    </a:lnTo>
                    <a:lnTo>
                      <a:pt x="334" y="26"/>
                    </a:lnTo>
                    <a:lnTo>
                      <a:pt x="335" y="24"/>
                    </a:lnTo>
                    <a:lnTo>
                      <a:pt x="336" y="23"/>
                    </a:lnTo>
                    <a:lnTo>
                      <a:pt x="335" y="23"/>
                    </a:lnTo>
                    <a:lnTo>
                      <a:pt x="335" y="22"/>
                    </a:lnTo>
                    <a:lnTo>
                      <a:pt x="335" y="21"/>
                    </a:lnTo>
                    <a:lnTo>
                      <a:pt x="336" y="21"/>
                    </a:lnTo>
                    <a:lnTo>
                      <a:pt x="335" y="20"/>
                    </a:lnTo>
                    <a:lnTo>
                      <a:pt x="334" y="20"/>
                    </a:lnTo>
                    <a:lnTo>
                      <a:pt x="334" y="18"/>
                    </a:lnTo>
                    <a:lnTo>
                      <a:pt x="333" y="17"/>
                    </a:lnTo>
                    <a:lnTo>
                      <a:pt x="333" y="16"/>
                    </a:lnTo>
                    <a:lnTo>
                      <a:pt x="331" y="16"/>
                    </a:lnTo>
                    <a:lnTo>
                      <a:pt x="329" y="17"/>
                    </a:lnTo>
                    <a:lnTo>
                      <a:pt x="327" y="17"/>
                    </a:lnTo>
                    <a:lnTo>
                      <a:pt x="325" y="18"/>
                    </a:lnTo>
                    <a:lnTo>
                      <a:pt x="323" y="21"/>
                    </a:lnTo>
                    <a:lnTo>
                      <a:pt x="325" y="22"/>
                    </a:lnTo>
                    <a:lnTo>
                      <a:pt x="328" y="23"/>
                    </a:lnTo>
                    <a:lnTo>
                      <a:pt x="328" y="24"/>
                    </a:lnTo>
                    <a:lnTo>
                      <a:pt x="329" y="22"/>
                    </a:lnTo>
                    <a:lnTo>
                      <a:pt x="330" y="24"/>
                    </a:lnTo>
                    <a:lnTo>
                      <a:pt x="328" y="26"/>
                    </a:lnTo>
                    <a:lnTo>
                      <a:pt x="327" y="24"/>
                    </a:lnTo>
                    <a:lnTo>
                      <a:pt x="325" y="23"/>
                    </a:lnTo>
                    <a:lnTo>
                      <a:pt x="324" y="22"/>
                    </a:lnTo>
                    <a:lnTo>
                      <a:pt x="323" y="21"/>
                    </a:lnTo>
                    <a:lnTo>
                      <a:pt x="322" y="20"/>
                    </a:lnTo>
                    <a:lnTo>
                      <a:pt x="322" y="18"/>
                    </a:lnTo>
                    <a:lnTo>
                      <a:pt x="323" y="17"/>
                    </a:lnTo>
                    <a:lnTo>
                      <a:pt x="323" y="17"/>
                    </a:lnTo>
                    <a:lnTo>
                      <a:pt x="323" y="16"/>
                    </a:lnTo>
                    <a:lnTo>
                      <a:pt x="323" y="16"/>
                    </a:lnTo>
                    <a:lnTo>
                      <a:pt x="325" y="16"/>
                    </a:lnTo>
                    <a:lnTo>
                      <a:pt x="329" y="15"/>
                    </a:lnTo>
                    <a:lnTo>
                      <a:pt x="331" y="13"/>
                    </a:lnTo>
                    <a:lnTo>
                      <a:pt x="334" y="12"/>
                    </a:lnTo>
                    <a:lnTo>
                      <a:pt x="336" y="10"/>
                    </a:lnTo>
                    <a:lnTo>
                      <a:pt x="336" y="11"/>
                    </a:lnTo>
                    <a:lnTo>
                      <a:pt x="336" y="12"/>
                    </a:lnTo>
                    <a:lnTo>
                      <a:pt x="336" y="13"/>
                    </a:lnTo>
                    <a:lnTo>
                      <a:pt x="337" y="13"/>
                    </a:lnTo>
                    <a:lnTo>
                      <a:pt x="339" y="12"/>
                    </a:lnTo>
                    <a:lnTo>
                      <a:pt x="340" y="12"/>
                    </a:lnTo>
                    <a:lnTo>
                      <a:pt x="341" y="12"/>
                    </a:lnTo>
                    <a:lnTo>
                      <a:pt x="340" y="9"/>
                    </a:lnTo>
                    <a:lnTo>
                      <a:pt x="340" y="10"/>
                    </a:lnTo>
                    <a:lnTo>
                      <a:pt x="341" y="10"/>
                    </a:lnTo>
                    <a:lnTo>
                      <a:pt x="341" y="10"/>
                    </a:lnTo>
                    <a:lnTo>
                      <a:pt x="341" y="9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2"/>
                    </a:lnTo>
                    <a:lnTo>
                      <a:pt x="340" y="4"/>
                    </a:lnTo>
                    <a:lnTo>
                      <a:pt x="342" y="5"/>
                    </a:lnTo>
                    <a:lnTo>
                      <a:pt x="344" y="6"/>
                    </a:lnTo>
                    <a:lnTo>
                      <a:pt x="345" y="6"/>
                    </a:lnTo>
                    <a:lnTo>
                      <a:pt x="346" y="6"/>
                    </a:lnTo>
                    <a:lnTo>
                      <a:pt x="348" y="6"/>
                    </a:lnTo>
                    <a:lnTo>
                      <a:pt x="350" y="6"/>
                    </a:lnTo>
                    <a:lnTo>
                      <a:pt x="351" y="6"/>
                    </a:lnTo>
                    <a:lnTo>
                      <a:pt x="352" y="5"/>
                    </a:lnTo>
                    <a:lnTo>
                      <a:pt x="352" y="2"/>
                    </a:lnTo>
                    <a:lnTo>
                      <a:pt x="352" y="1"/>
                    </a:lnTo>
                    <a:lnTo>
                      <a:pt x="352" y="0"/>
                    </a:lnTo>
                    <a:lnTo>
                      <a:pt x="352" y="1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7" name="Freeform 153"/>
              <p:cNvSpPr/>
              <p:nvPr/>
            </p:nvSpPr>
            <p:spPr bwMode="auto">
              <a:xfrm>
                <a:off x="7292976" y="1438275"/>
                <a:ext cx="0" cy="3175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2 h 4"/>
                  <a:gd name="T4" fmla="*/ 1 w 2"/>
                  <a:gd name="T5" fmla="*/ 2 h 4"/>
                  <a:gd name="T6" fmla="*/ 2 w 2"/>
                  <a:gd name="T7" fmla="*/ 3 h 4"/>
                  <a:gd name="T8" fmla="*/ 2 w 2"/>
                  <a:gd name="T9" fmla="*/ 4 h 4"/>
                  <a:gd name="T10" fmla="*/ 1 w 2"/>
                  <a:gd name="T11" fmla="*/ 4 h 4"/>
                  <a:gd name="T12" fmla="*/ 0 w 2"/>
                  <a:gd name="T13" fmla="*/ 3 h 4"/>
                  <a:gd name="T14" fmla="*/ 1 w 2"/>
                  <a:gd name="T15" fmla="*/ 3 h 4"/>
                  <a:gd name="T16" fmla="*/ 1 w 2"/>
                  <a:gd name="T17" fmla="*/ 2 h 4"/>
                  <a:gd name="T18" fmla="*/ 0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8" name="Freeform 154"/>
              <p:cNvSpPr/>
              <p:nvPr/>
            </p:nvSpPr>
            <p:spPr bwMode="auto">
              <a:xfrm>
                <a:off x="7294563" y="1439863"/>
                <a:ext cx="1588" cy="1588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2 w 2"/>
                  <a:gd name="T7" fmla="*/ 1 h 2"/>
                  <a:gd name="T8" fmla="*/ 0 w 2"/>
                  <a:gd name="T9" fmla="*/ 2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9" name="Freeform 155"/>
              <p:cNvSpPr/>
              <p:nvPr/>
            </p:nvSpPr>
            <p:spPr bwMode="auto">
              <a:xfrm>
                <a:off x="7305676" y="1439863"/>
                <a:ext cx="3175" cy="6350"/>
              </a:xfrm>
              <a:custGeom>
                <a:avLst/>
                <a:gdLst>
                  <a:gd name="T0" fmla="*/ 5 w 8"/>
                  <a:gd name="T1" fmla="*/ 0 h 10"/>
                  <a:gd name="T2" fmla="*/ 5 w 8"/>
                  <a:gd name="T3" fmla="*/ 2 h 10"/>
                  <a:gd name="T4" fmla="*/ 6 w 8"/>
                  <a:gd name="T5" fmla="*/ 4 h 10"/>
                  <a:gd name="T6" fmla="*/ 8 w 8"/>
                  <a:gd name="T7" fmla="*/ 6 h 10"/>
                  <a:gd name="T8" fmla="*/ 8 w 8"/>
                  <a:gd name="T9" fmla="*/ 8 h 10"/>
                  <a:gd name="T10" fmla="*/ 8 w 8"/>
                  <a:gd name="T11" fmla="*/ 10 h 10"/>
                  <a:gd name="T12" fmla="*/ 5 w 8"/>
                  <a:gd name="T13" fmla="*/ 8 h 10"/>
                  <a:gd name="T14" fmla="*/ 4 w 8"/>
                  <a:gd name="T15" fmla="*/ 7 h 10"/>
                  <a:gd name="T16" fmla="*/ 4 w 8"/>
                  <a:gd name="T17" fmla="*/ 6 h 10"/>
                  <a:gd name="T18" fmla="*/ 4 w 8"/>
                  <a:gd name="T19" fmla="*/ 5 h 10"/>
                  <a:gd name="T20" fmla="*/ 4 w 8"/>
                  <a:gd name="T21" fmla="*/ 5 h 10"/>
                  <a:gd name="T22" fmla="*/ 3 w 8"/>
                  <a:gd name="T23" fmla="*/ 4 h 10"/>
                  <a:gd name="T24" fmla="*/ 0 w 8"/>
                  <a:gd name="T25" fmla="*/ 2 h 10"/>
                  <a:gd name="T26" fmla="*/ 0 w 8"/>
                  <a:gd name="T27" fmla="*/ 4 h 10"/>
                  <a:gd name="T28" fmla="*/ 0 w 8"/>
                  <a:gd name="T29" fmla="*/ 6 h 10"/>
                  <a:gd name="T30" fmla="*/ 1 w 8"/>
                  <a:gd name="T31" fmla="*/ 7 h 10"/>
                  <a:gd name="T32" fmla="*/ 0 w 8"/>
                  <a:gd name="T33" fmla="*/ 6 h 10"/>
                  <a:gd name="T34" fmla="*/ 0 w 8"/>
                  <a:gd name="T35" fmla="*/ 5 h 10"/>
                  <a:gd name="T36" fmla="*/ 0 w 8"/>
                  <a:gd name="T37" fmla="*/ 2 h 10"/>
                  <a:gd name="T38" fmla="*/ 1 w 8"/>
                  <a:gd name="T39" fmla="*/ 1 h 10"/>
                  <a:gd name="T40" fmla="*/ 3 w 8"/>
                  <a:gd name="T41" fmla="*/ 0 h 10"/>
                  <a:gd name="T42" fmla="*/ 5 w 8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0">
                    <a:moveTo>
                      <a:pt x="5" y="0"/>
                    </a:moveTo>
                    <a:lnTo>
                      <a:pt x="5" y="2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5" y="8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0" name="Freeform 156"/>
              <p:cNvSpPr/>
              <p:nvPr/>
            </p:nvSpPr>
            <p:spPr bwMode="auto">
              <a:xfrm>
                <a:off x="7310438" y="1446213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1" name="Freeform 157"/>
              <p:cNvSpPr/>
              <p:nvPr/>
            </p:nvSpPr>
            <p:spPr bwMode="auto">
              <a:xfrm>
                <a:off x="7267576" y="1455738"/>
                <a:ext cx="1588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  <a:gd name="T10" fmla="*/ 1 w 1"/>
                  <a:gd name="T11" fmla="*/ 3 h 3"/>
                  <a:gd name="T12" fmla="*/ 0 w 1"/>
                  <a:gd name="T13" fmla="*/ 1 h 3"/>
                  <a:gd name="T14" fmla="*/ 0 w 1"/>
                  <a:gd name="T15" fmla="*/ 1 h 3"/>
                  <a:gd name="T16" fmla="*/ 0 w 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2" name="Freeform 158"/>
              <p:cNvSpPr/>
              <p:nvPr/>
            </p:nvSpPr>
            <p:spPr bwMode="auto">
              <a:xfrm>
                <a:off x="7143751" y="1476375"/>
                <a:ext cx="7938" cy="3175"/>
              </a:xfrm>
              <a:custGeom>
                <a:avLst/>
                <a:gdLst>
                  <a:gd name="T0" fmla="*/ 0 w 14"/>
                  <a:gd name="T1" fmla="*/ 0 h 7"/>
                  <a:gd name="T2" fmla="*/ 14 w 14"/>
                  <a:gd name="T3" fmla="*/ 7 h 7"/>
                  <a:gd name="T4" fmla="*/ 10 w 14"/>
                  <a:gd name="T5" fmla="*/ 5 h 7"/>
                  <a:gd name="T6" fmla="*/ 6 w 14"/>
                  <a:gd name="T7" fmla="*/ 4 h 7"/>
                  <a:gd name="T8" fmla="*/ 4 w 14"/>
                  <a:gd name="T9" fmla="*/ 1 h 7"/>
                  <a:gd name="T10" fmla="*/ 0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lnTo>
                      <a:pt x="14" y="7"/>
                    </a:lnTo>
                    <a:lnTo>
                      <a:pt x="10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3" name="Freeform 159"/>
              <p:cNvSpPr/>
              <p:nvPr/>
            </p:nvSpPr>
            <p:spPr bwMode="auto">
              <a:xfrm>
                <a:off x="7262813" y="1479550"/>
                <a:ext cx="3175" cy="6350"/>
              </a:xfrm>
              <a:custGeom>
                <a:avLst/>
                <a:gdLst>
                  <a:gd name="T0" fmla="*/ 2 w 5"/>
                  <a:gd name="T1" fmla="*/ 0 h 12"/>
                  <a:gd name="T2" fmla="*/ 2 w 5"/>
                  <a:gd name="T3" fmla="*/ 2 h 12"/>
                  <a:gd name="T4" fmla="*/ 2 w 5"/>
                  <a:gd name="T5" fmla="*/ 6 h 12"/>
                  <a:gd name="T6" fmla="*/ 4 w 5"/>
                  <a:gd name="T7" fmla="*/ 9 h 12"/>
                  <a:gd name="T8" fmla="*/ 5 w 5"/>
                  <a:gd name="T9" fmla="*/ 12 h 12"/>
                  <a:gd name="T10" fmla="*/ 0 w 5"/>
                  <a:gd name="T11" fmla="*/ 12 h 12"/>
                  <a:gd name="T12" fmla="*/ 1 w 5"/>
                  <a:gd name="T13" fmla="*/ 11 h 12"/>
                  <a:gd name="T14" fmla="*/ 1 w 5"/>
                  <a:gd name="T15" fmla="*/ 10 h 12"/>
                  <a:gd name="T16" fmla="*/ 1 w 5"/>
                  <a:gd name="T17" fmla="*/ 9 h 12"/>
                  <a:gd name="T18" fmla="*/ 1 w 5"/>
                  <a:gd name="T19" fmla="*/ 6 h 12"/>
                  <a:gd name="T20" fmla="*/ 0 w 5"/>
                  <a:gd name="T21" fmla="*/ 5 h 12"/>
                  <a:gd name="T22" fmla="*/ 0 w 5"/>
                  <a:gd name="T23" fmla="*/ 2 h 12"/>
                  <a:gd name="T24" fmla="*/ 0 w 5"/>
                  <a:gd name="T25" fmla="*/ 1 h 12"/>
                  <a:gd name="T26" fmla="*/ 2 w 5"/>
                  <a:gd name="T2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2">
                    <a:moveTo>
                      <a:pt x="2" y="0"/>
                    </a:moveTo>
                    <a:lnTo>
                      <a:pt x="2" y="2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5" y="12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4" name="Freeform 160"/>
              <p:cNvSpPr/>
              <p:nvPr/>
            </p:nvSpPr>
            <p:spPr bwMode="auto">
              <a:xfrm>
                <a:off x="7256463" y="1481138"/>
                <a:ext cx="3175" cy="3175"/>
              </a:xfrm>
              <a:custGeom>
                <a:avLst/>
                <a:gdLst>
                  <a:gd name="T0" fmla="*/ 0 w 7"/>
                  <a:gd name="T1" fmla="*/ 0 h 6"/>
                  <a:gd name="T2" fmla="*/ 5 w 7"/>
                  <a:gd name="T3" fmla="*/ 1 h 6"/>
                  <a:gd name="T4" fmla="*/ 5 w 7"/>
                  <a:gd name="T5" fmla="*/ 2 h 6"/>
                  <a:gd name="T6" fmla="*/ 5 w 7"/>
                  <a:gd name="T7" fmla="*/ 2 h 6"/>
                  <a:gd name="T8" fmla="*/ 6 w 7"/>
                  <a:gd name="T9" fmla="*/ 3 h 6"/>
                  <a:gd name="T10" fmla="*/ 6 w 7"/>
                  <a:gd name="T11" fmla="*/ 5 h 6"/>
                  <a:gd name="T12" fmla="*/ 7 w 7"/>
                  <a:gd name="T13" fmla="*/ 6 h 6"/>
                  <a:gd name="T14" fmla="*/ 5 w 7"/>
                  <a:gd name="T15" fmla="*/ 5 h 6"/>
                  <a:gd name="T16" fmla="*/ 5 w 7"/>
                  <a:gd name="T17" fmla="*/ 3 h 6"/>
                  <a:gd name="T18" fmla="*/ 3 w 7"/>
                  <a:gd name="T19" fmla="*/ 2 h 6"/>
                  <a:gd name="T20" fmla="*/ 2 w 7"/>
                  <a:gd name="T21" fmla="*/ 1 h 6"/>
                  <a:gd name="T22" fmla="*/ 0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5" name="Freeform 161"/>
              <p:cNvSpPr/>
              <p:nvPr/>
            </p:nvSpPr>
            <p:spPr bwMode="auto">
              <a:xfrm>
                <a:off x="7296151" y="1485900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1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6" name="Freeform 162"/>
              <p:cNvSpPr/>
              <p:nvPr/>
            </p:nvSpPr>
            <p:spPr bwMode="auto">
              <a:xfrm>
                <a:off x="7253288" y="1492250"/>
                <a:ext cx="1588" cy="0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7" name="Freeform 163"/>
              <p:cNvSpPr/>
              <p:nvPr/>
            </p:nvSpPr>
            <p:spPr bwMode="auto">
              <a:xfrm>
                <a:off x="7300913" y="1487488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8" name="Freeform 164"/>
              <p:cNvSpPr/>
              <p:nvPr/>
            </p:nvSpPr>
            <p:spPr bwMode="auto">
              <a:xfrm>
                <a:off x="7285038" y="1492250"/>
                <a:ext cx="0" cy="1588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1 h 3"/>
                  <a:gd name="T6" fmla="*/ 0 w 2"/>
                  <a:gd name="T7" fmla="*/ 1 h 3"/>
                  <a:gd name="T8" fmla="*/ 0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9" name="Freeform 165"/>
              <p:cNvSpPr/>
              <p:nvPr/>
            </p:nvSpPr>
            <p:spPr bwMode="auto">
              <a:xfrm>
                <a:off x="7251701" y="1498600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0" name="Freeform 166"/>
              <p:cNvSpPr/>
              <p:nvPr/>
            </p:nvSpPr>
            <p:spPr bwMode="auto">
              <a:xfrm>
                <a:off x="7288213" y="1501775"/>
                <a:ext cx="1588" cy="15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2 w 3"/>
                  <a:gd name="T5" fmla="*/ 0 h 2"/>
                  <a:gd name="T6" fmla="*/ 3 w 3"/>
                  <a:gd name="T7" fmla="*/ 1 h 2"/>
                  <a:gd name="T8" fmla="*/ 3 w 3"/>
                  <a:gd name="T9" fmla="*/ 2 h 2"/>
                  <a:gd name="T10" fmla="*/ 2 w 3"/>
                  <a:gd name="T11" fmla="*/ 2 h 2"/>
                  <a:gd name="T12" fmla="*/ 2 w 3"/>
                  <a:gd name="T13" fmla="*/ 2 h 2"/>
                  <a:gd name="T14" fmla="*/ 2 w 3"/>
                  <a:gd name="T15" fmla="*/ 1 h 2"/>
                  <a:gd name="T16" fmla="*/ 2 w 3"/>
                  <a:gd name="T17" fmla="*/ 1 h 2"/>
                  <a:gd name="T18" fmla="*/ 1 w 3"/>
                  <a:gd name="T19" fmla="*/ 0 h 2"/>
                  <a:gd name="T20" fmla="*/ 0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1" name="Freeform 167"/>
              <p:cNvSpPr/>
              <p:nvPr/>
            </p:nvSpPr>
            <p:spPr bwMode="auto">
              <a:xfrm>
                <a:off x="7272338" y="1509713"/>
                <a:ext cx="0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  <a:gd name="T10" fmla="*/ 1 w 2"/>
                  <a:gd name="T11" fmla="*/ 1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2" name="Freeform 168"/>
              <p:cNvSpPr/>
              <p:nvPr/>
            </p:nvSpPr>
            <p:spPr bwMode="auto">
              <a:xfrm>
                <a:off x="7269163" y="1512888"/>
                <a:ext cx="1588" cy="3175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2 h 5"/>
                  <a:gd name="T4" fmla="*/ 3 w 4"/>
                  <a:gd name="T5" fmla="*/ 3 h 5"/>
                  <a:gd name="T6" fmla="*/ 3 w 4"/>
                  <a:gd name="T7" fmla="*/ 3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5 h 5"/>
                  <a:gd name="T14" fmla="*/ 3 w 4"/>
                  <a:gd name="T15" fmla="*/ 4 h 5"/>
                  <a:gd name="T16" fmla="*/ 3 w 4"/>
                  <a:gd name="T17" fmla="*/ 4 h 5"/>
                  <a:gd name="T18" fmla="*/ 1 w 4"/>
                  <a:gd name="T19" fmla="*/ 4 h 5"/>
                  <a:gd name="T20" fmla="*/ 1 w 4"/>
                  <a:gd name="T21" fmla="*/ 3 h 5"/>
                  <a:gd name="T22" fmla="*/ 1 w 4"/>
                  <a:gd name="T23" fmla="*/ 2 h 5"/>
                  <a:gd name="T24" fmla="*/ 0 w 4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1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3" name="Freeform 169"/>
              <p:cNvSpPr/>
              <p:nvPr/>
            </p:nvSpPr>
            <p:spPr bwMode="auto">
              <a:xfrm>
                <a:off x="7235826" y="1517650"/>
                <a:ext cx="1588" cy="3175"/>
              </a:xfrm>
              <a:custGeom>
                <a:avLst/>
                <a:gdLst>
                  <a:gd name="T0" fmla="*/ 1 w 5"/>
                  <a:gd name="T1" fmla="*/ 0 h 5"/>
                  <a:gd name="T2" fmla="*/ 2 w 5"/>
                  <a:gd name="T3" fmla="*/ 0 h 5"/>
                  <a:gd name="T4" fmla="*/ 2 w 5"/>
                  <a:gd name="T5" fmla="*/ 1 h 5"/>
                  <a:gd name="T6" fmla="*/ 3 w 5"/>
                  <a:gd name="T7" fmla="*/ 2 h 5"/>
                  <a:gd name="T8" fmla="*/ 5 w 5"/>
                  <a:gd name="T9" fmla="*/ 3 h 5"/>
                  <a:gd name="T10" fmla="*/ 3 w 5"/>
                  <a:gd name="T11" fmla="*/ 5 h 5"/>
                  <a:gd name="T12" fmla="*/ 2 w 5"/>
                  <a:gd name="T13" fmla="*/ 3 h 5"/>
                  <a:gd name="T14" fmla="*/ 1 w 5"/>
                  <a:gd name="T15" fmla="*/ 3 h 5"/>
                  <a:gd name="T16" fmla="*/ 0 w 5"/>
                  <a:gd name="T17" fmla="*/ 3 h 5"/>
                  <a:gd name="T18" fmla="*/ 0 w 5"/>
                  <a:gd name="T19" fmla="*/ 2 h 5"/>
                  <a:gd name="T20" fmla="*/ 0 w 5"/>
                  <a:gd name="T21" fmla="*/ 2 h 5"/>
                  <a:gd name="T22" fmla="*/ 0 w 5"/>
                  <a:gd name="T23" fmla="*/ 1 h 5"/>
                  <a:gd name="T24" fmla="*/ 1 w 5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4" name="Freeform 170"/>
              <p:cNvSpPr/>
              <p:nvPr/>
            </p:nvSpPr>
            <p:spPr bwMode="auto">
              <a:xfrm>
                <a:off x="7286626" y="1516063"/>
                <a:ext cx="1588" cy="1588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3 h 4"/>
                  <a:gd name="T4" fmla="*/ 4 w 4"/>
                  <a:gd name="T5" fmla="*/ 4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5" name="Freeform 171"/>
              <p:cNvSpPr/>
              <p:nvPr/>
            </p:nvSpPr>
            <p:spPr bwMode="auto">
              <a:xfrm>
                <a:off x="7234238" y="1519238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6" name="Freeform 172"/>
              <p:cNvSpPr/>
              <p:nvPr/>
            </p:nvSpPr>
            <p:spPr bwMode="auto">
              <a:xfrm>
                <a:off x="7259638" y="1528763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2 h 3"/>
                  <a:gd name="T4" fmla="*/ 2 w 3"/>
                  <a:gd name="T5" fmla="*/ 3 h 3"/>
                  <a:gd name="T6" fmla="*/ 2 w 3"/>
                  <a:gd name="T7" fmla="*/ 3 h 3"/>
                  <a:gd name="T8" fmla="*/ 1 w 3"/>
                  <a:gd name="T9" fmla="*/ 3 h 3"/>
                  <a:gd name="T10" fmla="*/ 0 w 3"/>
                  <a:gd name="T11" fmla="*/ 2 h 3"/>
                  <a:gd name="T12" fmla="*/ 0 w 3"/>
                  <a:gd name="T13" fmla="*/ 2 h 3"/>
                  <a:gd name="T14" fmla="*/ 1 w 3"/>
                  <a:gd name="T15" fmla="*/ 2 h 3"/>
                  <a:gd name="T16" fmla="*/ 1 w 3"/>
                  <a:gd name="T17" fmla="*/ 2 h 3"/>
                  <a:gd name="T18" fmla="*/ 2 w 3"/>
                  <a:gd name="T19" fmla="*/ 2 h 3"/>
                  <a:gd name="T20" fmla="*/ 3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7" name="Freeform 173"/>
              <p:cNvSpPr/>
              <p:nvPr/>
            </p:nvSpPr>
            <p:spPr bwMode="auto">
              <a:xfrm>
                <a:off x="7239001" y="1524000"/>
                <a:ext cx="0" cy="1588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1 w 2"/>
                  <a:gd name="T5" fmla="*/ 1 h 3"/>
                  <a:gd name="T6" fmla="*/ 2 w 2"/>
                  <a:gd name="T7" fmla="*/ 2 h 3"/>
                  <a:gd name="T8" fmla="*/ 2 w 2"/>
                  <a:gd name="T9" fmla="*/ 3 h 3"/>
                  <a:gd name="T10" fmla="*/ 1 w 2"/>
                  <a:gd name="T11" fmla="*/ 2 h 3"/>
                  <a:gd name="T12" fmla="*/ 0 w 2"/>
                  <a:gd name="T13" fmla="*/ 1 h 3"/>
                  <a:gd name="T14" fmla="*/ 0 w 2"/>
                  <a:gd name="T15" fmla="*/ 1 h 3"/>
                  <a:gd name="T16" fmla="*/ 0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8" name="Freeform 174"/>
              <p:cNvSpPr/>
              <p:nvPr/>
            </p:nvSpPr>
            <p:spPr bwMode="auto">
              <a:xfrm>
                <a:off x="7258051" y="1530350"/>
                <a:ext cx="0" cy="1588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9" name="Freeform 175"/>
              <p:cNvSpPr/>
              <p:nvPr/>
            </p:nvSpPr>
            <p:spPr bwMode="auto">
              <a:xfrm>
                <a:off x="7272338" y="1535113"/>
                <a:ext cx="6350" cy="3175"/>
              </a:xfrm>
              <a:custGeom>
                <a:avLst/>
                <a:gdLst>
                  <a:gd name="T0" fmla="*/ 1 w 11"/>
                  <a:gd name="T1" fmla="*/ 0 h 5"/>
                  <a:gd name="T2" fmla="*/ 3 w 11"/>
                  <a:gd name="T3" fmla="*/ 2 h 5"/>
                  <a:gd name="T4" fmla="*/ 4 w 11"/>
                  <a:gd name="T5" fmla="*/ 2 h 5"/>
                  <a:gd name="T6" fmla="*/ 5 w 11"/>
                  <a:gd name="T7" fmla="*/ 3 h 5"/>
                  <a:gd name="T8" fmla="*/ 6 w 11"/>
                  <a:gd name="T9" fmla="*/ 3 h 5"/>
                  <a:gd name="T10" fmla="*/ 9 w 11"/>
                  <a:gd name="T11" fmla="*/ 3 h 5"/>
                  <a:gd name="T12" fmla="*/ 10 w 11"/>
                  <a:gd name="T13" fmla="*/ 3 h 5"/>
                  <a:gd name="T14" fmla="*/ 11 w 11"/>
                  <a:gd name="T15" fmla="*/ 5 h 5"/>
                  <a:gd name="T16" fmla="*/ 10 w 11"/>
                  <a:gd name="T17" fmla="*/ 5 h 5"/>
                  <a:gd name="T18" fmla="*/ 8 w 11"/>
                  <a:gd name="T19" fmla="*/ 5 h 5"/>
                  <a:gd name="T20" fmla="*/ 5 w 11"/>
                  <a:gd name="T21" fmla="*/ 5 h 5"/>
                  <a:gd name="T22" fmla="*/ 4 w 11"/>
                  <a:gd name="T23" fmla="*/ 5 h 5"/>
                  <a:gd name="T24" fmla="*/ 4 w 11"/>
                  <a:gd name="T25" fmla="*/ 5 h 5"/>
                  <a:gd name="T26" fmla="*/ 4 w 11"/>
                  <a:gd name="T27" fmla="*/ 3 h 5"/>
                  <a:gd name="T28" fmla="*/ 3 w 11"/>
                  <a:gd name="T29" fmla="*/ 3 h 5"/>
                  <a:gd name="T30" fmla="*/ 1 w 11"/>
                  <a:gd name="T31" fmla="*/ 2 h 5"/>
                  <a:gd name="T32" fmla="*/ 0 w 11"/>
                  <a:gd name="T33" fmla="*/ 2 h 5"/>
                  <a:gd name="T34" fmla="*/ 0 w 11"/>
                  <a:gd name="T35" fmla="*/ 2 h 5"/>
                  <a:gd name="T36" fmla="*/ 0 w 11"/>
                  <a:gd name="T37" fmla="*/ 1 h 5"/>
                  <a:gd name="T38" fmla="*/ 1 w 11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5">
                    <a:moveTo>
                      <a:pt x="1" y="0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5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0" name="Freeform 176"/>
              <p:cNvSpPr/>
              <p:nvPr/>
            </p:nvSpPr>
            <p:spPr bwMode="auto">
              <a:xfrm>
                <a:off x="7269163" y="1544638"/>
                <a:ext cx="1588" cy="6350"/>
              </a:xfrm>
              <a:custGeom>
                <a:avLst/>
                <a:gdLst>
                  <a:gd name="T0" fmla="*/ 1 w 4"/>
                  <a:gd name="T1" fmla="*/ 0 h 14"/>
                  <a:gd name="T2" fmla="*/ 3 w 4"/>
                  <a:gd name="T3" fmla="*/ 7 h 14"/>
                  <a:gd name="T4" fmla="*/ 4 w 4"/>
                  <a:gd name="T5" fmla="*/ 6 h 14"/>
                  <a:gd name="T6" fmla="*/ 4 w 4"/>
                  <a:gd name="T7" fmla="*/ 8 h 14"/>
                  <a:gd name="T8" fmla="*/ 4 w 4"/>
                  <a:gd name="T9" fmla="*/ 12 h 14"/>
                  <a:gd name="T10" fmla="*/ 1 w 4"/>
                  <a:gd name="T11" fmla="*/ 14 h 14"/>
                  <a:gd name="T12" fmla="*/ 0 w 4"/>
                  <a:gd name="T13" fmla="*/ 13 h 14"/>
                  <a:gd name="T14" fmla="*/ 0 w 4"/>
                  <a:gd name="T15" fmla="*/ 10 h 14"/>
                  <a:gd name="T16" fmla="*/ 0 w 4"/>
                  <a:gd name="T17" fmla="*/ 8 h 14"/>
                  <a:gd name="T18" fmla="*/ 1 w 4"/>
                  <a:gd name="T19" fmla="*/ 4 h 14"/>
                  <a:gd name="T20" fmla="*/ 1 w 4"/>
                  <a:gd name="T21" fmla="*/ 2 h 14"/>
                  <a:gd name="T22" fmla="*/ 1 w 4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4">
                    <a:moveTo>
                      <a:pt x="1" y="0"/>
                    </a:moveTo>
                    <a:lnTo>
                      <a:pt x="3" y="7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2"/>
                    </a:lnTo>
                    <a:lnTo>
                      <a:pt x="1" y="14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1" name="Freeform 177"/>
              <p:cNvSpPr/>
              <p:nvPr/>
            </p:nvSpPr>
            <p:spPr bwMode="auto">
              <a:xfrm>
                <a:off x="7232651" y="1520825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2 h 3"/>
                  <a:gd name="T6" fmla="*/ 1 w 1"/>
                  <a:gd name="T7" fmla="*/ 3 h 3"/>
                  <a:gd name="T8" fmla="*/ 1 w 1"/>
                  <a:gd name="T9" fmla="*/ 2 h 3"/>
                  <a:gd name="T10" fmla="*/ 0 w 1"/>
                  <a:gd name="T11" fmla="*/ 1 h 3"/>
                  <a:gd name="T12" fmla="*/ 0 w 1"/>
                  <a:gd name="T13" fmla="*/ 0 h 3"/>
                  <a:gd name="T14" fmla="*/ 0 w 1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2" name="Freeform 178"/>
              <p:cNvSpPr/>
              <p:nvPr/>
            </p:nvSpPr>
            <p:spPr bwMode="auto">
              <a:xfrm>
                <a:off x="7256463" y="1544638"/>
                <a:ext cx="0" cy="3175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1 h 4"/>
                  <a:gd name="T4" fmla="*/ 0 w 1"/>
                  <a:gd name="T5" fmla="*/ 4 h 4"/>
                  <a:gd name="T6" fmla="*/ 0 w 1"/>
                  <a:gd name="T7" fmla="*/ 2 h 4"/>
                  <a:gd name="T8" fmla="*/ 0 w 1"/>
                  <a:gd name="T9" fmla="*/ 1 h 4"/>
                  <a:gd name="T10" fmla="*/ 1 w 1"/>
                  <a:gd name="T11" fmla="*/ 0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3" name="Freeform 179"/>
              <p:cNvSpPr/>
              <p:nvPr/>
            </p:nvSpPr>
            <p:spPr bwMode="auto">
              <a:xfrm>
                <a:off x="7232651" y="152558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4" name="Freeform 180"/>
              <p:cNvSpPr/>
              <p:nvPr/>
            </p:nvSpPr>
            <p:spPr bwMode="auto">
              <a:xfrm>
                <a:off x="7231063" y="1520825"/>
                <a:ext cx="0" cy="1588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1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5" name="Freeform 181"/>
              <p:cNvSpPr/>
              <p:nvPr/>
            </p:nvSpPr>
            <p:spPr bwMode="auto">
              <a:xfrm>
                <a:off x="7246938" y="1577975"/>
                <a:ext cx="3175" cy="3175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1 h 6"/>
                  <a:gd name="T4" fmla="*/ 5 w 5"/>
                  <a:gd name="T5" fmla="*/ 1 h 6"/>
                  <a:gd name="T6" fmla="*/ 5 w 5"/>
                  <a:gd name="T7" fmla="*/ 2 h 6"/>
                  <a:gd name="T8" fmla="*/ 5 w 5"/>
                  <a:gd name="T9" fmla="*/ 4 h 6"/>
                  <a:gd name="T10" fmla="*/ 5 w 5"/>
                  <a:gd name="T11" fmla="*/ 5 h 6"/>
                  <a:gd name="T12" fmla="*/ 3 w 5"/>
                  <a:gd name="T13" fmla="*/ 6 h 6"/>
                  <a:gd name="T14" fmla="*/ 2 w 5"/>
                  <a:gd name="T15" fmla="*/ 5 h 6"/>
                  <a:gd name="T16" fmla="*/ 5 w 5"/>
                  <a:gd name="T17" fmla="*/ 2 h 6"/>
                  <a:gd name="T18" fmla="*/ 3 w 5"/>
                  <a:gd name="T19" fmla="*/ 1 h 6"/>
                  <a:gd name="T20" fmla="*/ 2 w 5"/>
                  <a:gd name="T21" fmla="*/ 1 h 6"/>
                  <a:gd name="T22" fmla="*/ 2 w 5"/>
                  <a:gd name="T23" fmla="*/ 2 h 6"/>
                  <a:gd name="T24" fmla="*/ 1 w 5"/>
                  <a:gd name="T25" fmla="*/ 2 h 6"/>
                  <a:gd name="T26" fmla="*/ 1 w 5"/>
                  <a:gd name="T27" fmla="*/ 1 h 6"/>
                  <a:gd name="T28" fmla="*/ 0 w 5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3" y="6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6" name="Freeform 182"/>
              <p:cNvSpPr/>
              <p:nvPr/>
            </p:nvSpPr>
            <p:spPr bwMode="auto">
              <a:xfrm>
                <a:off x="7181851" y="1497013"/>
                <a:ext cx="30163" cy="19050"/>
              </a:xfrm>
              <a:custGeom>
                <a:avLst/>
                <a:gdLst>
                  <a:gd name="T0" fmla="*/ 33 w 57"/>
                  <a:gd name="T1" fmla="*/ 15 h 37"/>
                  <a:gd name="T2" fmla="*/ 34 w 57"/>
                  <a:gd name="T3" fmla="*/ 17 h 37"/>
                  <a:gd name="T4" fmla="*/ 41 w 57"/>
                  <a:gd name="T5" fmla="*/ 19 h 37"/>
                  <a:gd name="T6" fmla="*/ 44 w 57"/>
                  <a:gd name="T7" fmla="*/ 19 h 37"/>
                  <a:gd name="T8" fmla="*/ 44 w 57"/>
                  <a:gd name="T9" fmla="*/ 20 h 37"/>
                  <a:gd name="T10" fmla="*/ 44 w 57"/>
                  <a:gd name="T11" fmla="*/ 21 h 37"/>
                  <a:gd name="T12" fmla="*/ 47 w 57"/>
                  <a:gd name="T13" fmla="*/ 23 h 37"/>
                  <a:gd name="T14" fmla="*/ 50 w 57"/>
                  <a:gd name="T15" fmla="*/ 24 h 37"/>
                  <a:gd name="T16" fmla="*/ 51 w 57"/>
                  <a:gd name="T17" fmla="*/ 25 h 37"/>
                  <a:gd name="T18" fmla="*/ 53 w 57"/>
                  <a:gd name="T19" fmla="*/ 23 h 37"/>
                  <a:gd name="T20" fmla="*/ 55 w 57"/>
                  <a:gd name="T21" fmla="*/ 24 h 37"/>
                  <a:gd name="T22" fmla="*/ 56 w 57"/>
                  <a:gd name="T23" fmla="*/ 26 h 37"/>
                  <a:gd name="T24" fmla="*/ 56 w 57"/>
                  <a:gd name="T25" fmla="*/ 29 h 37"/>
                  <a:gd name="T26" fmla="*/ 56 w 57"/>
                  <a:gd name="T27" fmla="*/ 29 h 37"/>
                  <a:gd name="T28" fmla="*/ 53 w 57"/>
                  <a:gd name="T29" fmla="*/ 30 h 37"/>
                  <a:gd name="T30" fmla="*/ 52 w 57"/>
                  <a:gd name="T31" fmla="*/ 32 h 37"/>
                  <a:gd name="T32" fmla="*/ 51 w 57"/>
                  <a:gd name="T33" fmla="*/ 32 h 37"/>
                  <a:gd name="T34" fmla="*/ 49 w 57"/>
                  <a:gd name="T35" fmla="*/ 31 h 37"/>
                  <a:gd name="T36" fmla="*/ 46 w 57"/>
                  <a:gd name="T37" fmla="*/ 32 h 37"/>
                  <a:gd name="T38" fmla="*/ 46 w 57"/>
                  <a:gd name="T39" fmla="*/ 37 h 37"/>
                  <a:gd name="T40" fmla="*/ 41 w 57"/>
                  <a:gd name="T41" fmla="*/ 36 h 37"/>
                  <a:gd name="T42" fmla="*/ 36 w 57"/>
                  <a:gd name="T43" fmla="*/ 36 h 37"/>
                  <a:gd name="T44" fmla="*/ 40 w 57"/>
                  <a:gd name="T45" fmla="*/ 35 h 37"/>
                  <a:gd name="T46" fmla="*/ 45 w 57"/>
                  <a:gd name="T47" fmla="*/ 32 h 37"/>
                  <a:gd name="T48" fmla="*/ 46 w 57"/>
                  <a:gd name="T49" fmla="*/ 29 h 37"/>
                  <a:gd name="T50" fmla="*/ 40 w 57"/>
                  <a:gd name="T51" fmla="*/ 32 h 37"/>
                  <a:gd name="T52" fmla="*/ 42 w 57"/>
                  <a:gd name="T53" fmla="*/ 31 h 37"/>
                  <a:gd name="T54" fmla="*/ 44 w 57"/>
                  <a:gd name="T55" fmla="*/ 29 h 37"/>
                  <a:gd name="T56" fmla="*/ 41 w 57"/>
                  <a:gd name="T57" fmla="*/ 26 h 37"/>
                  <a:gd name="T58" fmla="*/ 40 w 57"/>
                  <a:gd name="T59" fmla="*/ 29 h 37"/>
                  <a:gd name="T60" fmla="*/ 40 w 57"/>
                  <a:gd name="T61" fmla="*/ 30 h 37"/>
                  <a:gd name="T62" fmla="*/ 28 w 57"/>
                  <a:gd name="T63" fmla="*/ 34 h 37"/>
                  <a:gd name="T64" fmla="*/ 30 w 57"/>
                  <a:gd name="T65" fmla="*/ 31 h 37"/>
                  <a:gd name="T66" fmla="*/ 30 w 57"/>
                  <a:gd name="T67" fmla="*/ 30 h 37"/>
                  <a:gd name="T68" fmla="*/ 28 w 57"/>
                  <a:gd name="T69" fmla="*/ 31 h 37"/>
                  <a:gd name="T70" fmla="*/ 25 w 57"/>
                  <a:gd name="T71" fmla="*/ 30 h 37"/>
                  <a:gd name="T72" fmla="*/ 28 w 57"/>
                  <a:gd name="T73" fmla="*/ 26 h 37"/>
                  <a:gd name="T74" fmla="*/ 25 w 57"/>
                  <a:gd name="T75" fmla="*/ 25 h 37"/>
                  <a:gd name="T76" fmla="*/ 23 w 57"/>
                  <a:gd name="T77" fmla="*/ 25 h 37"/>
                  <a:gd name="T78" fmla="*/ 21 w 57"/>
                  <a:gd name="T79" fmla="*/ 24 h 37"/>
                  <a:gd name="T80" fmla="*/ 16 w 57"/>
                  <a:gd name="T81" fmla="*/ 23 h 37"/>
                  <a:gd name="T82" fmla="*/ 14 w 57"/>
                  <a:gd name="T83" fmla="*/ 20 h 37"/>
                  <a:gd name="T84" fmla="*/ 12 w 57"/>
                  <a:gd name="T85" fmla="*/ 21 h 37"/>
                  <a:gd name="T86" fmla="*/ 11 w 57"/>
                  <a:gd name="T87" fmla="*/ 20 h 37"/>
                  <a:gd name="T88" fmla="*/ 11 w 57"/>
                  <a:gd name="T89" fmla="*/ 19 h 37"/>
                  <a:gd name="T90" fmla="*/ 8 w 57"/>
                  <a:gd name="T91" fmla="*/ 18 h 37"/>
                  <a:gd name="T92" fmla="*/ 8 w 57"/>
                  <a:gd name="T93" fmla="*/ 17 h 37"/>
                  <a:gd name="T94" fmla="*/ 10 w 57"/>
                  <a:gd name="T95" fmla="*/ 14 h 37"/>
                  <a:gd name="T96" fmla="*/ 10 w 57"/>
                  <a:gd name="T97" fmla="*/ 13 h 37"/>
                  <a:gd name="T98" fmla="*/ 6 w 57"/>
                  <a:gd name="T99" fmla="*/ 13 h 37"/>
                  <a:gd name="T100" fmla="*/ 2 w 57"/>
                  <a:gd name="T101" fmla="*/ 15 h 37"/>
                  <a:gd name="T102" fmla="*/ 0 w 57"/>
                  <a:gd name="T103" fmla="*/ 14 h 37"/>
                  <a:gd name="T104" fmla="*/ 1 w 57"/>
                  <a:gd name="T105" fmla="*/ 9 h 37"/>
                  <a:gd name="T106" fmla="*/ 2 w 57"/>
                  <a:gd name="T107" fmla="*/ 9 h 37"/>
                  <a:gd name="T108" fmla="*/ 6 w 57"/>
                  <a:gd name="T109" fmla="*/ 9 h 37"/>
                  <a:gd name="T110" fmla="*/ 6 w 57"/>
                  <a:gd name="T111" fmla="*/ 7 h 37"/>
                  <a:gd name="T112" fmla="*/ 5 w 57"/>
                  <a:gd name="T113" fmla="*/ 6 h 37"/>
                  <a:gd name="T114" fmla="*/ 7 w 57"/>
                  <a:gd name="T115" fmla="*/ 4 h 37"/>
                  <a:gd name="T116" fmla="*/ 4 w 57"/>
                  <a:gd name="T1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7" h="37">
                    <a:moveTo>
                      <a:pt x="4" y="0"/>
                    </a:moveTo>
                    <a:lnTo>
                      <a:pt x="33" y="15"/>
                    </a:lnTo>
                    <a:lnTo>
                      <a:pt x="34" y="15"/>
                    </a:lnTo>
                    <a:lnTo>
                      <a:pt x="34" y="17"/>
                    </a:lnTo>
                    <a:lnTo>
                      <a:pt x="40" y="20"/>
                    </a:lnTo>
                    <a:lnTo>
                      <a:pt x="41" y="19"/>
                    </a:lnTo>
                    <a:lnTo>
                      <a:pt x="42" y="19"/>
                    </a:lnTo>
                    <a:lnTo>
                      <a:pt x="44" y="19"/>
                    </a:lnTo>
                    <a:lnTo>
                      <a:pt x="45" y="19"/>
                    </a:lnTo>
                    <a:lnTo>
                      <a:pt x="44" y="20"/>
                    </a:lnTo>
                    <a:lnTo>
                      <a:pt x="42" y="21"/>
                    </a:lnTo>
                    <a:lnTo>
                      <a:pt x="44" y="21"/>
                    </a:lnTo>
                    <a:lnTo>
                      <a:pt x="46" y="23"/>
                    </a:lnTo>
                    <a:lnTo>
                      <a:pt x="47" y="23"/>
                    </a:lnTo>
                    <a:lnTo>
                      <a:pt x="49" y="23"/>
                    </a:lnTo>
                    <a:lnTo>
                      <a:pt x="50" y="24"/>
                    </a:lnTo>
                    <a:lnTo>
                      <a:pt x="50" y="25"/>
                    </a:lnTo>
                    <a:lnTo>
                      <a:pt x="51" y="25"/>
                    </a:lnTo>
                    <a:lnTo>
                      <a:pt x="52" y="24"/>
                    </a:lnTo>
                    <a:lnTo>
                      <a:pt x="53" y="23"/>
                    </a:lnTo>
                    <a:lnTo>
                      <a:pt x="53" y="23"/>
                    </a:lnTo>
                    <a:lnTo>
                      <a:pt x="55" y="24"/>
                    </a:lnTo>
                    <a:lnTo>
                      <a:pt x="55" y="25"/>
                    </a:lnTo>
                    <a:lnTo>
                      <a:pt x="56" y="26"/>
                    </a:lnTo>
                    <a:lnTo>
                      <a:pt x="57" y="26"/>
                    </a:lnTo>
                    <a:lnTo>
                      <a:pt x="56" y="29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6" y="30"/>
                    </a:lnTo>
                    <a:lnTo>
                      <a:pt x="53" y="30"/>
                    </a:lnTo>
                    <a:lnTo>
                      <a:pt x="53" y="31"/>
                    </a:lnTo>
                    <a:lnTo>
                      <a:pt x="52" y="32"/>
                    </a:lnTo>
                    <a:lnTo>
                      <a:pt x="52" y="34"/>
                    </a:lnTo>
                    <a:lnTo>
                      <a:pt x="51" y="32"/>
                    </a:lnTo>
                    <a:lnTo>
                      <a:pt x="50" y="32"/>
                    </a:lnTo>
                    <a:lnTo>
                      <a:pt x="49" y="31"/>
                    </a:lnTo>
                    <a:lnTo>
                      <a:pt x="47" y="31"/>
                    </a:lnTo>
                    <a:lnTo>
                      <a:pt x="46" y="32"/>
                    </a:lnTo>
                    <a:lnTo>
                      <a:pt x="46" y="35"/>
                    </a:lnTo>
                    <a:lnTo>
                      <a:pt x="46" y="37"/>
                    </a:lnTo>
                    <a:lnTo>
                      <a:pt x="44" y="36"/>
                    </a:lnTo>
                    <a:lnTo>
                      <a:pt x="41" y="36"/>
                    </a:lnTo>
                    <a:lnTo>
                      <a:pt x="39" y="36"/>
                    </a:lnTo>
                    <a:lnTo>
                      <a:pt x="36" y="36"/>
                    </a:lnTo>
                    <a:lnTo>
                      <a:pt x="39" y="35"/>
                    </a:lnTo>
                    <a:lnTo>
                      <a:pt x="40" y="35"/>
                    </a:lnTo>
                    <a:lnTo>
                      <a:pt x="42" y="34"/>
                    </a:lnTo>
                    <a:lnTo>
                      <a:pt x="45" y="32"/>
                    </a:lnTo>
                    <a:lnTo>
                      <a:pt x="46" y="31"/>
                    </a:lnTo>
                    <a:lnTo>
                      <a:pt x="46" y="29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1" y="31"/>
                    </a:lnTo>
                    <a:lnTo>
                      <a:pt x="42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2" y="28"/>
                    </a:lnTo>
                    <a:lnTo>
                      <a:pt x="41" y="26"/>
                    </a:lnTo>
                    <a:lnTo>
                      <a:pt x="40" y="28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9" y="31"/>
                    </a:lnTo>
                    <a:lnTo>
                      <a:pt x="28" y="34"/>
                    </a:lnTo>
                    <a:lnTo>
                      <a:pt x="29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5" y="30"/>
                    </a:lnTo>
                    <a:lnTo>
                      <a:pt x="30" y="28"/>
                    </a:lnTo>
                    <a:lnTo>
                      <a:pt x="28" y="26"/>
                    </a:lnTo>
                    <a:lnTo>
                      <a:pt x="27" y="26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3" y="25"/>
                    </a:lnTo>
                    <a:lnTo>
                      <a:pt x="21" y="25"/>
                    </a:lnTo>
                    <a:lnTo>
                      <a:pt x="21" y="24"/>
                    </a:lnTo>
                    <a:lnTo>
                      <a:pt x="18" y="24"/>
                    </a:lnTo>
                    <a:lnTo>
                      <a:pt x="16" y="23"/>
                    </a:lnTo>
                    <a:lnTo>
                      <a:pt x="12" y="23"/>
                    </a:lnTo>
                    <a:lnTo>
                      <a:pt x="14" y="20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1" y="21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1" y="19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8" y="15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1" y="15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7" name="Freeform 183"/>
              <p:cNvSpPr/>
              <p:nvPr/>
            </p:nvSpPr>
            <p:spPr bwMode="auto">
              <a:xfrm>
                <a:off x="7183438" y="1495425"/>
                <a:ext cx="1588" cy="15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8" name="Freeform 184"/>
              <p:cNvSpPr/>
              <p:nvPr/>
            </p:nvSpPr>
            <p:spPr bwMode="auto">
              <a:xfrm>
                <a:off x="7212013" y="1512888"/>
                <a:ext cx="3175" cy="1588"/>
              </a:xfrm>
              <a:custGeom>
                <a:avLst/>
                <a:gdLst>
                  <a:gd name="T0" fmla="*/ 2 w 6"/>
                  <a:gd name="T1" fmla="*/ 0 h 5"/>
                  <a:gd name="T2" fmla="*/ 6 w 6"/>
                  <a:gd name="T3" fmla="*/ 2 h 5"/>
                  <a:gd name="T4" fmla="*/ 6 w 6"/>
                  <a:gd name="T5" fmla="*/ 2 h 5"/>
                  <a:gd name="T6" fmla="*/ 5 w 6"/>
                  <a:gd name="T7" fmla="*/ 4 h 5"/>
                  <a:gd name="T8" fmla="*/ 4 w 6"/>
                  <a:gd name="T9" fmla="*/ 4 h 5"/>
                  <a:gd name="T10" fmla="*/ 4 w 6"/>
                  <a:gd name="T11" fmla="*/ 5 h 5"/>
                  <a:gd name="T12" fmla="*/ 0 w 6"/>
                  <a:gd name="T13" fmla="*/ 4 h 5"/>
                  <a:gd name="T14" fmla="*/ 1 w 6"/>
                  <a:gd name="T15" fmla="*/ 2 h 5"/>
                  <a:gd name="T16" fmla="*/ 2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6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9" name="Freeform 185"/>
              <p:cNvSpPr/>
              <p:nvPr/>
            </p:nvSpPr>
            <p:spPr bwMode="auto">
              <a:xfrm>
                <a:off x="7212013" y="1509713"/>
                <a:ext cx="1588" cy="3175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1 w 2"/>
                  <a:gd name="T9" fmla="*/ 2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0" name="Freeform 186"/>
              <p:cNvSpPr/>
              <p:nvPr/>
            </p:nvSpPr>
            <p:spPr bwMode="auto">
              <a:xfrm>
                <a:off x="7192963" y="1547813"/>
                <a:ext cx="1588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1" name="Freeform 187"/>
              <p:cNvSpPr/>
              <p:nvPr/>
            </p:nvSpPr>
            <p:spPr bwMode="auto">
              <a:xfrm>
                <a:off x="7188201" y="1539875"/>
                <a:ext cx="3175" cy="1588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0 h 2"/>
                  <a:gd name="T4" fmla="*/ 2 w 4"/>
                  <a:gd name="T5" fmla="*/ 0 h 2"/>
                  <a:gd name="T6" fmla="*/ 2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2 w 4"/>
                  <a:gd name="T13" fmla="*/ 2 h 2"/>
                  <a:gd name="T14" fmla="*/ 1 w 4"/>
                  <a:gd name="T15" fmla="*/ 2 h 2"/>
                  <a:gd name="T16" fmla="*/ 0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2" name="Freeform 188"/>
              <p:cNvSpPr/>
              <p:nvPr/>
            </p:nvSpPr>
            <p:spPr bwMode="auto">
              <a:xfrm>
                <a:off x="7183438" y="1552575"/>
                <a:ext cx="158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3" name="Freeform 189"/>
              <p:cNvSpPr/>
              <p:nvPr/>
            </p:nvSpPr>
            <p:spPr bwMode="auto">
              <a:xfrm>
                <a:off x="7165976" y="1489075"/>
                <a:ext cx="19050" cy="11113"/>
              </a:xfrm>
              <a:custGeom>
                <a:avLst/>
                <a:gdLst>
                  <a:gd name="T0" fmla="*/ 5 w 36"/>
                  <a:gd name="T1" fmla="*/ 0 h 23"/>
                  <a:gd name="T2" fmla="*/ 21 w 36"/>
                  <a:gd name="T3" fmla="*/ 9 h 23"/>
                  <a:gd name="T4" fmla="*/ 22 w 36"/>
                  <a:gd name="T5" fmla="*/ 9 h 23"/>
                  <a:gd name="T6" fmla="*/ 22 w 36"/>
                  <a:gd name="T7" fmla="*/ 9 h 23"/>
                  <a:gd name="T8" fmla="*/ 22 w 36"/>
                  <a:gd name="T9" fmla="*/ 9 h 23"/>
                  <a:gd name="T10" fmla="*/ 27 w 36"/>
                  <a:gd name="T11" fmla="*/ 11 h 23"/>
                  <a:gd name="T12" fmla="*/ 27 w 36"/>
                  <a:gd name="T13" fmla="*/ 13 h 23"/>
                  <a:gd name="T14" fmla="*/ 27 w 36"/>
                  <a:gd name="T15" fmla="*/ 15 h 23"/>
                  <a:gd name="T16" fmla="*/ 26 w 36"/>
                  <a:gd name="T17" fmla="*/ 16 h 23"/>
                  <a:gd name="T18" fmla="*/ 26 w 36"/>
                  <a:gd name="T19" fmla="*/ 17 h 23"/>
                  <a:gd name="T20" fmla="*/ 26 w 36"/>
                  <a:gd name="T21" fmla="*/ 18 h 23"/>
                  <a:gd name="T22" fmla="*/ 27 w 36"/>
                  <a:gd name="T23" fmla="*/ 19 h 23"/>
                  <a:gd name="T24" fmla="*/ 28 w 36"/>
                  <a:gd name="T25" fmla="*/ 18 h 23"/>
                  <a:gd name="T26" fmla="*/ 28 w 36"/>
                  <a:gd name="T27" fmla="*/ 16 h 23"/>
                  <a:gd name="T28" fmla="*/ 30 w 36"/>
                  <a:gd name="T29" fmla="*/ 15 h 23"/>
                  <a:gd name="T30" fmla="*/ 33 w 36"/>
                  <a:gd name="T31" fmla="*/ 16 h 23"/>
                  <a:gd name="T32" fmla="*/ 32 w 36"/>
                  <a:gd name="T33" fmla="*/ 17 h 23"/>
                  <a:gd name="T34" fmla="*/ 36 w 36"/>
                  <a:gd name="T35" fmla="*/ 17 h 23"/>
                  <a:gd name="T36" fmla="*/ 35 w 36"/>
                  <a:gd name="T37" fmla="*/ 18 h 23"/>
                  <a:gd name="T38" fmla="*/ 33 w 36"/>
                  <a:gd name="T39" fmla="*/ 19 h 23"/>
                  <a:gd name="T40" fmla="*/ 32 w 36"/>
                  <a:gd name="T41" fmla="*/ 19 h 23"/>
                  <a:gd name="T42" fmla="*/ 31 w 36"/>
                  <a:gd name="T43" fmla="*/ 19 h 23"/>
                  <a:gd name="T44" fmla="*/ 30 w 36"/>
                  <a:gd name="T45" fmla="*/ 21 h 23"/>
                  <a:gd name="T46" fmla="*/ 28 w 36"/>
                  <a:gd name="T47" fmla="*/ 21 h 23"/>
                  <a:gd name="T48" fmla="*/ 28 w 36"/>
                  <a:gd name="T49" fmla="*/ 22 h 23"/>
                  <a:gd name="T50" fmla="*/ 28 w 36"/>
                  <a:gd name="T51" fmla="*/ 23 h 23"/>
                  <a:gd name="T52" fmla="*/ 25 w 36"/>
                  <a:gd name="T53" fmla="*/ 23 h 23"/>
                  <a:gd name="T54" fmla="*/ 21 w 36"/>
                  <a:gd name="T55" fmla="*/ 22 h 23"/>
                  <a:gd name="T56" fmla="*/ 17 w 36"/>
                  <a:gd name="T57" fmla="*/ 19 h 23"/>
                  <a:gd name="T58" fmla="*/ 14 w 36"/>
                  <a:gd name="T59" fmla="*/ 18 h 23"/>
                  <a:gd name="T60" fmla="*/ 10 w 36"/>
                  <a:gd name="T61" fmla="*/ 16 h 23"/>
                  <a:gd name="T62" fmla="*/ 11 w 36"/>
                  <a:gd name="T63" fmla="*/ 16 h 23"/>
                  <a:gd name="T64" fmla="*/ 11 w 36"/>
                  <a:gd name="T65" fmla="*/ 15 h 23"/>
                  <a:gd name="T66" fmla="*/ 13 w 36"/>
                  <a:gd name="T67" fmla="*/ 13 h 23"/>
                  <a:gd name="T68" fmla="*/ 13 w 36"/>
                  <a:gd name="T69" fmla="*/ 12 h 23"/>
                  <a:gd name="T70" fmla="*/ 14 w 36"/>
                  <a:gd name="T71" fmla="*/ 15 h 23"/>
                  <a:gd name="T72" fmla="*/ 15 w 36"/>
                  <a:gd name="T73" fmla="*/ 15 h 23"/>
                  <a:gd name="T74" fmla="*/ 16 w 36"/>
                  <a:gd name="T75" fmla="*/ 15 h 23"/>
                  <a:gd name="T76" fmla="*/ 17 w 36"/>
                  <a:gd name="T77" fmla="*/ 13 h 23"/>
                  <a:gd name="T78" fmla="*/ 19 w 36"/>
                  <a:gd name="T79" fmla="*/ 13 h 23"/>
                  <a:gd name="T80" fmla="*/ 21 w 36"/>
                  <a:gd name="T81" fmla="*/ 13 h 23"/>
                  <a:gd name="T82" fmla="*/ 21 w 36"/>
                  <a:gd name="T83" fmla="*/ 11 h 23"/>
                  <a:gd name="T84" fmla="*/ 19 w 36"/>
                  <a:gd name="T85" fmla="*/ 10 h 23"/>
                  <a:gd name="T86" fmla="*/ 17 w 36"/>
                  <a:gd name="T87" fmla="*/ 9 h 23"/>
                  <a:gd name="T88" fmla="*/ 14 w 36"/>
                  <a:gd name="T89" fmla="*/ 7 h 23"/>
                  <a:gd name="T90" fmla="*/ 11 w 36"/>
                  <a:gd name="T91" fmla="*/ 9 h 23"/>
                  <a:gd name="T92" fmla="*/ 13 w 36"/>
                  <a:gd name="T93" fmla="*/ 11 h 23"/>
                  <a:gd name="T94" fmla="*/ 9 w 36"/>
                  <a:gd name="T95" fmla="*/ 13 h 23"/>
                  <a:gd name="T96" fmla="*/ 9 w 36"/>
                  <a:gd name="T97" fmla="*/ 11 h 23"/>
                  <a:gd name="T98" fmla="*/ 10 w 36"/>
                  <a:gd name="T99" fmla="*/ 10 h 23"/>
                  <a:gd name="T100" fmla="*/ 8 w 36"/>
                  <a:gd name="T101" fmla="*/ 12 h 23"/>
                  <a:gd name="T102" fmla="*/ 5 w 36"/>
                  <a:gd name="T103" fmla="*/ 11 h 23"/>
                  <a:gd name="T104" fmla="*/ 4 w 36"/>
                  <a:gd name="T105" fmla="*/ 10 h 23"/>
                  <a:gd name="T106" fmla="*/ 2 w 36"/>
                  <a:gd name="T107" fmla="*/ 9 h 23"/>
                  <a:gd name="T108" fmla="*/ 0 w 36"/>
                  <a:gd name="T109" fmla="*/ 7 h 23"/>
                  <a:gd name="T110" fmla="*/ 2 w 36"/>
                  <a:gd name="T111" fmla="*/ 6 h 23"/>
                  <a:gd name="T112" fmla="*/ 3 w 36"/>
                  <a:gd name="T113" fmla="*/ 4 h 23"/>
                  <a:gd name="T114" fmla="*/ 3 w 36"/>
                  <a:gd name="T115" fmla="*/ 2 h 23"/>
                  <a:gd name="T116" fmla="*/ 3 w 36"/>
                  <a:gd name="T117" fmla="*/ 1 h 23"/>
                  <a:gd name="T118" fmla="*/ 4 w 36"/>
                  <a:gd name="T119" fmla="*/ 0 h 23"/>
                  <a:gd name="T120" fmla="*/ 5 w 36"/>
                  <a:gd name="T1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6" h="23">
                    <a:moveTo>
                      <a:pt x="5" y="0"/>
                    </a:moveTo>
                    <a:lnTo>
                      <a:pt x="21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7" y="11"/>
                    </a:lnTo>
                    <a:lnTo>
                      <a:pt x="27" y="13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6" y="18"/>
                    </a:lnTo>
                    <a:lnTo>
                      <a:pt x="27" y="19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30" y="15"/>
                    </a:lnTo>
                    <a:lnTo>
                      <a:pt x="33" y="16"/>
                    </a:lnTo>
                    <a:lnTo>
                      <a:pt x="32" y="17"/>
                    </a:lnTo>
                    <a:lnTo>
                      <a:pt x="36" y="17"/>
                    </a:lnTo>
                    <a:lnTo>
                      <a:pt x="35" y="18"/>
                    </a:lnTo>
                    <a:lnTo>
                      <a:pt x="33" y="19"/>
                    </a:lnTo>
                    <a:lnTo>
                      <a:pt x="32" y="19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3"/>
                    </a:lnTo>
                    <a:lnTo>
                      <a:pt x="25" y="23"/>
                    </a:lnTo>
                    <a:lnTo>
                      <a:pt x="21" y="22"/>
                    </a:lnTo>
                    <a:lnTo>
                      <a:pt x="17" y="19"/>
                    </a:lnTo>
                    <a:lnTo>
                      <a:pt x="14" y="18"/>
                    </a:lnTo>
                    <a:lnTo>
                      <a:pt x="10" y="16"/>
                    </a:lnTo>
                    <a:lnTo>
                      <a:pt x="11" y="16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6" y="15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19" y="10"/>
                    </a:lnTo>
                    <a:lnTo>
                      <a:pt x="17" y="9"/>
                    </a:lnTo>
                    <a:lnTo>
                      <a:pt x="14" y="7"/>
                    </a:lnTo>
                    <a:lnTo>
                      <a:pt x="11" y="9"/>
                    </a:lnTo>
                    <a:lnTo>
                      <a:pt x="13" y="11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5" y="11"/>
                    </a:lnTo>
                    <a:lnTo>
                      <a:pt x="4" y="10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4" name="Freeform 190"/>
              <p:cNvSpPr/>
              <p:nvPr/>
            </p:nvSpPr>
            <p:spPr bwMode="auto">
              <a:xfrm>
                <a:off x="7150101" y="1481138"/>
                <a:ext cx="3175" cy="1588"/>
              </a:xfrm>
              <a:custGeom>
                <a:avLst/>
                <a:gdLst>
                  <a:gd name="T0" fmla="*/ 3 w 6"/>
                  <a:gd name="T1" fmla="*/ 0 h 5"/>
                  <a:gd name="T2" fmla="*/ 6 w 6"/>
                  <a:gd name="T3" fmla="*/ 3 h 5"/>
                  <a:gd name="T4" fmla="*/ 1 w 6"/>
                  <a:gd name="T5" fmla="*/ 5 h 5"/>
                  <a:gd name="T6" fmla="*/ 3 w 6"/>
                  <a:gd name="T7" fmla="*/ 4 h 5"/>
                  <a:gd name="T8" fmla="*/ 3 w 6"/>
                  <a:gd name="T9" fmla="*/ 3 h 5"/>
                  <a:gd name="T10" fmla="*/ 1 w 6"/>
                  <a:gd name="T11" fmla="*/ 3 h 5"/>
                  <a:gd name="T12" fmla="*/ 1 w 6"/>
                  <a:gd name="T13" fmla="*/ 3 h 5"/>
                  <a:gd name="T14" fmla="*/ 0 w 6"/>
                  <a:gd name="T15" fmla="*/ 3 h 5"/>
                  <a:gd name="T16" fmla="*/ 3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6" y="3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5" name="Freeform 191"/>
              <p:cNvSpPr/>
              <p:nvPr/>
            </p:nvSpPr>
            <p:spPr bwMode="auto">
              <a:xfrm>
                <a:off x="7153276" y="1482725"/>
                <a:ext cx="3175" cy="3175"/>
              </a:xfrm>
              <a:custGeom>
                <a:avLst/>
                <a:gdLst>
                  <a:gd name="T0" fmla="*/ 8 w 8"/>
                  <a:gd name="T1" fmla="*/ 0 h 6"/>
                  <a:gd name="T2" fmla="*/ 2 w 8"/>
                  <a:gd name="T3" fmla="*/ 6 h 6"/>
                  <a:gd name="T4" fmla="*/ 2 w 8"/>
                  <a:gd name="T5" fmla="*/ 6 h 6"/>
                  <a:gd name="T6" fmla="*/ 1 w 8"/>
                  <a:gd name="T7" fmla="*/ 6 h 6"/>
                  <a:gd name="T8" fmla="*/ 0 w 8"/>
                  <a:gd name="T9" fmla="*/ 6 h 6"/>
                  <a:gd name="T10" fmla="*/ 0 w 8"/>
                  <a:gd name="T11" fmla="*/ 5 h 6"/>
                  <a:gd name="T12" fmla="*/ 0 w 8"/>
                  <a:gd name="T13" fmla="*/ 4 h 6"/>
                  <a:gd name="T14" fmla="*/ 1 w 8"/>
                  <a:gd name="T15" fmla="*/ 2 h 6"/>
                  <a:gd name="T16" fmla="*/ 2 w 8"/>
                  <a:gd name="T17" fmla="*/ 2 h 6"/>
                  <a:gd name="T18" fmla="*/ 2 w 8"/>
                  <a:gd name="T19" fmla="*/ 4 h 6"/>
                  <a:gd name="T20" fmla="*/ 1 w 8"/>
                  <a:gd name="T21" fmla="*/ 4 h 6"/>
                  <a:gd name="T22" fmla="*/ 1 w 8"/>
                  <a:gd name="T23" fmla="*/ 5 h 6"/>
                  <a:gd name="T24" fmla="*/ 1 w 8"/>
                  <a:gd name="T25" fmla="*/ 5 h 6"/>
                  <a:gd name="T26" fmla="*/ 2 w 8"/>
                  <a:gd name="T27" fmla="*/ 5 h 6"/>
                  <a:gd name="T28" fmla="*/ 2 w 8"/>
                  <a:gd name="T29" fmla="*/ 4 h 6"/>
                  <a:gd name="T30" fmla="*/ 4 w 8"/>
                  <a:gd name="T31" fmla="*/ 1 h 6"/>
                  <a:gd name="T32" fmla="*/ 6 w 8"/>
                  <a:gd name="T33" fmla="*/ 0 h 6"/>
                  <a:gd name="T34" fmla="*/ 8 w 8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2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6" name="Freeform 192"/>
              <p:cNvSpPr/>
              <p:nvPr/>
            </p:nvSpPr>
            <p:spPr bwMode="auto">
              <a:xfrm>
                <a:off x="7164388" y="1489075"/>
                <a:ext cx="0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7" name="Freeform 193"/>
              <p:cNvSpPr/>
              <p:nvPr/>
            </p:nvSpPr>
            <p:spPr bwMode="auto">
              <a:xfrm>
                <a:off x="7162801" y="1489075"/>
                <a:ext cx="1588" cy="0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1 h 2"/>
                  <a:gd name="T4" fmla="*/ 0 w 3"/>
                  <a:gd name="T5" fmla="*/ 2 h 2"/>
                  <a:gd name="T6" fmla="*/ 1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3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8" name="Freeform 194"/>
              <p:cNvSpPr/>
              <p:nvPr/>
            </p:nvSpPr>
            <p:spPr bwMode="auto">
              <a:xfrm>
                <a:off x="7161213" y="1485900"/>
                <a:ext cx="1588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2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9" name="Freeform 195"/>
              <p:cNvSpPr/>
              <p:nvPr/>
            </p:nvSpPr>
            <p:spPr bwMode="auto">
              <a:xfrm>
                <a:off x="7162801" y="1485900"/>
                <a:ext cx="1588" cy="3175"/>
              </a:xfrm>
              <a:custGeom>
                <a:avLst/>
                <a:gdLst>
                  <a:gd name="T0" fmla="*/ 3 w 4"/>
                  <a:gd name="T1" fmla="*/ 0 h 6"/>
                  <a:gd name="T2" fmla="*/ 4 w 4"/>
                  <a:gd name="T3" fmla="*/ 1 h 6"/>
                  <a:gd name="T4" fmla="*/ 4 w 4"/>
                  <a:gd name="T5" fmla="*/ 2 h 6"/>
                  <a:gd name="T6" fmla="*/ 3 w 4"/>
                  <a:gd name="T7" fmla="*/ 4 h 6"/>
                  <a:gd name="T8" fmla="*/ 1 w 4"/>
                  <a:gd name="T9" fmla="*/ 6 h 6"/>
                  <a:gd name="T10" fmla="*/ 0 w 4"/>
                  <a:gd name="T11" fmla="*/ 4 h 6"/>
                  <a:gd name="T12" fmla="*/ 3 w 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0" name="Rectangle 196"/>
              <p:cNvSpPr>
                <a:spLocks noChangeArrowheads="1"/>
              </p:cNvSpPr>
              <p:nvPr/>
            </p:nvSpPr>
            <p:spPr bwMode="auto">
              <a:xfrm>
                <a:off x="7175501" y="15462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1" name="Freeform 197"/>
              <p:cNvSpPr/>
              <p:nvPr/>
            </p:nvSpPr>
            <p:spPr bwMode="auto">
              <a:xfrm>
                <a:off x="7158038" y="1538288"/>
                <a:ext cx="12700" cy="9525"/>
              </a:xfrm>
              <a:custGeom>
                <a:avLst/>
                <a:gdLst>
                  <a:gd name="T0" fmla="*/ 13 w 23"/>
                  <a:gd name="T1" fmla="*/ 0 h 18"/>
                  <a:gd name="T2" fmla="*/ 16 w 23"/>
                  <a:gd name="T3" fmla="*/ 0 h 18"/>
                  <a:gd name="T4" fmla="*/ 18 w 23"/>
                  <a:gd name="T5" fmla="*/ 1 h 18"/>
                  <a:gd name="T6" fmla="*/ 19 w 23"/>
                  <a:gd name="T7" fmla="*/ 2 h 18"/>
                  <a:gd name="T8" fmla="*/ 22 w 23"/>
                  <a:gd name="T9" fmla="*/ 3 h 18"/>
                  <a:gd name="T10" fmla="*/ 23 w 23"/>
                  <a:gd name="T11" fmla="*/ 5 h 18"/>
                  <a:gd name="T12" fmla="*/ 21 w 23"/>
                  <a:gd name="T13" fmla="*/ 6 h 18"/>
                  <a:gd name="T14" fmla="*/ 18 w 23"/>
                  <a:gd name="T15" fmla="*/ 8 h 18"/>
                  <a:gd name="T16" fmla="*/ 16 w 23"/>
                  <a:gd name="T17" fmla="*/ 10 h 18"/>
                  <a:gd name="T18" fmla="*/ 14 w 23"/>
                  <a:gd name="T19" fmla="*/ 11 h 18"/>
                  <a:gd name="T20" fmla="*/ 14 w 23"/>
                  <a:gd name="T21" fmla="*/ 11 h 18"/>
                  <a:gd name="T22" fmla="*/ 13 w 23"/>
                  <a:gd name="T23" fmla="*/ 12 h 18"/>
                  <a:gd name="T24" fmla="*/ 13 w 23"/>
                  <a:gd name="T25" fmla="*/ 12 h 18"/>
                  <a:gd name="T26" fmla="*/ 12 w 23"/>
                  <a:gd name="T27" fmla="*/ 12 h 18"/>
                  <a:gd name="T28" fmla="*/ 12 w 23"/>
                  <a:gd name="T29" fmla="*/ 11 h 18"/>
                  <a:gd name="T30" fmla="*/ 12 w 23"/>
                  <a:gd name="T31" fmla="*/ 11 h 18"/>
                  <a:gd name="T32" fmla="*/ 13 w 23"/>
                  <a:gd name="T33" fmla="*/ 10 h 18"/>
                  <a:gd name="T34" fmla="*/ 14 w 23"/>
                  <a:gd name="T35" fmla="*/ 10 h 18"/>
                  <a:gd name="T36" fmla="*/ 13 w 23"/>
                  <a:gd name="T37" fmla="*/ 8 h 18"/>
                  <a:gd name="T38" fmla="*/ 12 w 23"/>
                  <a:gd name="T39" fmla="*/ 8 h 18"/>
                  <a:gd name="T40" fmla="*/ 11 w 23"/>
                  <a:gd name="T41" fmla="*/ 8 h 18"/>
                  <a:gd name="T42" fmla="*/ 10 w 23"/>
                  <a:gd name="T43" fmla="*/ 10 h 18"/>
                  <a:gd name="T44" fmla="*/ 8 w 23"/>
                  <a:gd name="T45" fmla="*/ 11 h 18"/>
                  <a:gd name="T46" fmla="*/ 10 w 23"/>
                  <a:gd name="T47" fmla="*/ 12 h 18"/>
                  <a:gd name="T48" fmla="*/ 10 w 23"/>
                  <a:gd name="T49" fmla="*/ 13 h 18"/>
                  <a:gd name="T50" fmla="*/ 10 w 23"/>
                  <a:gd name="T51" fmla="*/ 13 h 18"/>
                  <a:gd name="T52" fmla="*/ 8 w 23"/>
                  <a:gd name="T53" fmla="*/ 14 h 18"/>
                  <a:gd name="T54" fmla="*/ 7 w 23"/>
                  <a:gd name="T55" fmla="*/ 14 h 18"/>
                  <a:gd name="T56" fmla="*/ 7 w 23"/>
                  <a:gd name="T57" fmla="*/ 14 h 18"/>
                  <a:gd name="T58" fmla="*/ 7 w 23"/>
                  <a:gd name="T59" fmla="*/ 17 h 18"/>
                  <a:gd name="T60" fmla="*/ 5 w 23"/>
                  <a:gd name="T61" fmla="*/ 18 h 18"/>
                  <a:gd name="T62" fmla="*/ 4 w 23"/>
                  <a:gd name="T63" fmla="*/ 18 h 18"/>
                  <a:gd name="T64" fmla="*/ 1 w 23"/>
                  <a:gd name="T65" fmla="*/ 17 h 18"/>
                  <a:gd name="T66" fmla="*/ 1 w 23"/>
                  <a:gd name="T67" fmla="*/ 16 h 18"/>
                  <a:gd name="T68" fmla="*/ 0 w 23"/>
                  <a:gd name="T69" fmla="*/ 14 h 18"/>
                  <a:gd name="T70" fmla="*/ 2 w 23"/>
                  <a:gd name="T71" fmla="*/ 11 h 18"/>
                  <a:gd name="T72" fmla="*/ 5 w 23"/>
                  <a:gd name="T73" fmla="*/ 6 h 18"/>
                  <a:gd name="T74" fmla="*/ 7 w 23"/>
                  <a:gd name="T75" fmla="*/ 2 h 18"/>
                  <a:gd name="T76" fmla="*/ 11 w 23"/>
                  <a:gd name="T77" fmla="*/ 0 h 18"/>
                  <a:gd name="T78" fmla="*/ 13 w 23"/>
                  <a:gd name="T7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" h="18">
                    <a:moveTo>
                      <a:pt x="13" y="0"/>
                    </a:moveTo>
                    <a:lnTo>
                      <a:pt x="16" y="0"/>
                    </a:lnTo>
                    <a:lnTo>
                      <a:pt x="18" y="1"/>
                    </a:lnTo>
                    <a:lnTo>
                      <a:pt x="19" y="2"/>
                    </a:lnTo>
                    <a:lnTo>
                      <a:pt x="22" y="3"/>
                    </a:lnTo>
                    <a:lnTo>
                      <a:pt x="23" y="5"/>
                    </a:lnTo>
                    <a:lnTo>
                      <a:pt x="21" y="6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10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5" y="18"/>
                    </a:lnTo>
                    <a:lnTo>
                      <a:pt x="4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2" y="11"/>
                    </a:lnTo>
                    <a:lnTo>
                      <a:pt x="5" y="6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2" name="Freeform 198"/>
              <p:cNvSpPr/>
              <p:nvPr/>
            </p:nvSpPr>
            <p:spPr bwMode="auto">
              <a:xfrm>
                <a:off x="7162801" y="1550988"/>
                <a:ext cx="1588" cy="1588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1 h 1"/>
                  <a:gd name="T6" fmla="*/ 1 w 3"/>
                  <a:gd name="T7" fmla="*/ 1 h 1"/>
                  <a:gd name="T8" fmla="*/ 0 w 3"/>
                  <a:gd name="T9" fmla="*/ 0 h 1"/>
                  <a:gd name="T10" fmla="*/ 0 w 3"/>
                  <a:gd name="T11" fmla="*/ 0 h 1"/>
                  <a:gd name="T12" fmla="*/ 1 w 3"/>
                  <a:gd name="T13" fmla="*/ 0 h 1"/>
                  <a:gd name="T14" fmla="*/ 3 w 3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3" name="Freeform 199"/>
              <p:cNvSpPr/>
              <p:nvPr/>
            </p:nvSpPr>
            <p:spPr bwMode="auto">
              <a:xfrm>
                <a:off x="7161213" y="1520825"/>
                <a:ext cx="3175" cy="1588"/>
              </a:xfrm>
              <a:custGeom>
                <a:avLst/>
                <a:gdLst>
                  <a:gd name="T0" fmla="*/ 5 w 5"/>
                  <a:gd name="T1" fmla="*/ 0 h 2"/>
                  <a:gd name="T2" fmla="*/ 4 w 5"/>
                  <a:gd name="T3" fmla="*/ 1 h 2"/>
                  <a:gd name="T4" fmla="*/ 4 w 5"/>
                  <a:gd name="T5" fmla="*/ 2 h 2"/>
                  <a:gd name="T6" fmla="*/ 0 w 5"/>
                  <a:gd name="T7" fmla="*/ 2 h 2"/>
                  <a:gd name="T8" fmla="*/ 1 w 5"/>
                  <a:gd name="T9" fmla="*/ 1 h 2"/>
                  <a:gd name="T10" fmla="*/ 2 w 5"/>
                  <a:gd name="T11" fmla="*/ 1 h 2"/>
                  <a:gd name="T12" fmla="*/ 4 w 5"/>
                  <a:gd name="T13" fmla="*/ 0 h 2"/>
                  <a:gd name="T14" fmla="*/ 5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4" name="Freeform 200"/>
              <p:cNvSpPr/>
              <p:nvPr/>
            </p:nvSpPr>
            <p:spPr bwMode="auto">
              <a:xfrm>
                <a:off x="7164388" y="1522413"/>
                <a:ext cx="0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5" name="Freeform 201"/>
              <p:cNvSpPr/>
              <p:nvPr/>
            </p:nvSpPr>
            <p:spPr bwMode="auto">
              <a:xfrm>
                <a:off x="7158038" y="1482725"/>
                <a:ext cx="1588" cy="0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6" name="Freeform 202"/>
              <p:cNvSpPr/>
              <p:nvPr/>
            </p:nvSpPr>
            <p:spPr bwMode="auto">
              <a:xfrm>
                <a:off x="7132638" y="1470025"/>
                <a:ext cx="1588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7" name="Freeform 203"/>
              <p:cNvSpPr/>
              <p:nvPr/>
            </p:nvSpPr>
            <p:spPr bwMode="auto">
              <a:xfrm>
                <a:off x="7105651" y="1485900"/>
                <a:ext cx="3175" cy="0"/>
              </a:xfrm>
              <a:custGeom>
                <a:avLst/>
                <a:gdLst>
                  <a:gd name="T0" fmla="*/ 3 w 6"/>
                  <a:gd name="T1" fmla="*/ 0 h 2"/>
                  <a:gd name="T2" fmla="*/ 1 w 6"/>
                  <a:gd name="T3" fmla="*/ 0 h 2"/>
                  <a:gd name="T4" fmla="*/ 3 w 6"/>
                  <a:gd name="T5" fmla="*/ 0 h 2"/>
                  <a:gd name="T6" fmla="*/ 4 w 6"/>
                  <a:gd name="T7" fmla="*/ 1 h 2"/>
                  <a:gd name="T8" fmla="*/ 5 w 6"/>
                  <a:gd name="T9" fmla="*/ 2 h 2"/>
                  <a:gd name="T10" fmla="*/ 6 w 6"/>
                  <a:gd name="T11" fmla="*/ 2 h 2"/>
                  <a:gd name="T12" fmla="*/ 4 w 6"/>
                  <a:gd name="T13" fmla="*/ 2 h 2"/>
                  <a:gd name="T14" fmla="*/ 3 w 6"/>
                  <a:gd name="T15" fmla="*/ 2 h 2"/>
                  <a:gd name="T16" fmla="*/ 1 w 6"/>
                  <a:gd name="T17" fmla="*/ 1 h 2"/>
                  <a:gd name="T18" fmla="*/ 0 w 6"/>
                  <a:gd name="T19" fmla="*/ 0 h 2"/>
                  <a:gd name="T20" fmla="*/ 3 w 6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438" name="Group 464"/>
            <p:cNvGrpSpPr/>
            <p:nvPr/>
          </p:nvGrpSpPr>
          <p:grpSpPr>
            <a:xfrm rot="19500000">
              <a:off x="5286113" y="3727670"/>
              <a:ext cx="1102504" cy="774871"/>
              <a:chOff x="5186363" y="712788"/>
              <a:chExt cx="2124075" cy="868362"/>
            </a:xfrm>
            <a:solidFill>
              <a:srgbClr val="85DFFF"/>
            </a:solidFill>
          </p:grpSpPr>
          <p:sp>
            <p:nvSpPr>
              <p:cNvPr id="439" name="Freeform 6"/>
              <p:cNvSpPr/>
              <p:nvPr/>
            </p:nvSpPr>
            <p:spPr bwMode="auto">
              <a:xfrm>
                <a:off x="7229476" y="1484313"/>
                <a:ext cx="14288" cy="65088"/>
              </a:xfrm>
              <a:custGeom>
                <a:avLst/>
                <a:gdLst>
                  <a:gd name="T0" fmla="*/ 0 w 25"/>
                  <a:gd name="T1" fmla="*/ 0 h 121"/>
                  <a:gd name="T2" fmla="*/ 4 w 25"/>
                  <a:gd name="T3" fmla="*/ 12 h 121"/>
                  <a:gd name="T4" fmla="*/ 6 w 25"/>
                  <a:gd name="T5" fmla="*/ 18 h 121"/>
                  <a:gd name="T6" fmla="*/ 8 w 25"/>
                  <a:gd name="T7" fmla="*/ 22 h 121"/>
                  <a:gd name="T8" fmla="*/ 10 w 25"/>
                  <a:gd name="T9" fmla="*/ 23 h 121"/>
                  <a:gd name="T10" fmla="*/ 12 w 25"/>
                  <a:gd name="T11" fmla="*/ 25 h 121"/>
                  <a:gd name="T12" fmla="*/ 13 w 25"/>
                  <a:gd name="T13" fmla="*/ 30 h 121"/>
                  <a:gd name="T14" fmla="*/ 16 w 25"/>
                  <a:gd name="T15" fmla="*/ 39 h 121"/>
                  <a:gd name="T16" fmla="*/ 19 w 25"/>
                  <a:gd name="T17" fmla="*/ 53 h 121"/>
                  <a:gd name="T18" fmla="*/ 18 w 25"/>
                  <a:gd name="T19" fmla="*/ 51 h 121"/>
                  <a:gd name="T20" fmla="*/ 18 w 25"/>
                  <a:gd name="T21" fmla="*/ 48 h 121"/>
                  <a:gd name="T22" fmla="*/ 17 w 25"/>
                  <a:gd name="T23" fmla="*/ 47 h 121"/>
                  <a:gd name="T24" fmla="*/ 17 w 25"/>
                  <a:gd name="T25" fmla="*/ 47 h 121"/>
                  <a:gd name="T26" fmla="*/ 16 w 25"/>
                  <a:gd name="T27" fmla="*/ 46 h 121"/>
                  <a:gd name="T28" fmla="*/ 17 w 25"/>
                  <a:gd name="T29" fmla="*/ 56 h 121"/>
                  <a:gd name="T30" fmla="*/ 19 w 25"/>
                  <a:gd name="T31" fmla="*/ 69 h 121"/>
                  <a:gd name="T32" fmla="*/ 22 w 25"/>
                  <a:gd name="T33" fmla="*/ 81 h 121"/>
                  <a:gd name="T34" fmla="*/ 19 w 25"/>
                  <a:gd name="T35" fmla="*/ 79 h 121"/>
                  <a:gd name="T36" fmla="*/ 25 w 25"/>
                  <a:gd name="T37" fmla="*/ 121 h 121"/>
                  <a:gd name="T38" fmla="*/ 23 w 25"/>
                  <a:gd name="T39" fmla="*/ 115 h 121"/>
                  <a:gd name="T40" fmla="*/ 22 w 25"/>
                  <a:gd name="T41" fmla="*/ 104 h 121"/>
                  <a:gd name="T42" fmla="*/ 21 w 25"/>
                  <a:gd name="T43" fmla="*/ 93 h 121"/>
                  <a:gd name="T44" fmla="*/ 18 w 25"/>
                  <a:gd name="T45" fmla="*/ 84 h 121"/>
                  <a:gd name="T46" fmla="*/ 16 w 25"/>
                  <a:gd name="T47" fmla="*/ 78 h 121"/>
                  <a:gd name="T48" fmla="*/ 18 w 25"/>
                  <a:gd name="T49" fmla="*/ 101 h 121"/>
                  <a:gd name="T50" fmla="*/ 10 w 25"/>
                  <a:gd name="T51" fmla="*/ 62 h 121"/>
                  <a:gd name="T52" fmla="*/ 11 w 25"/>
                  <a:gd name="T53" fmla="*/ 65 h 121"/>
                  <a:gd name="T54" fmla="*/ 12 w 25"/>
                  <a:gd name="T55" fmla="*/ 68 h 121"/>
                  <a:gd name="T56" fmla="*/ 13 w 25"/>
                  <a:gd name="T57" fmla="*/ 69 h 121"/>
                  <a:gd name="T58" fmla="*/ 13 w 25"/>
                  <a:gd name="T59" fmla="*/ 68 h 121"/>
                  <a:gd name="T60" fmla="*/ 13 w 25"/>
                  <a:gd name="T61" fmla="*/ 67 h 121"/>
                  <a:gd name="T62" fmla="*/ 13 w 25"/>
                  <a:gd name="T63" fmla="*/ 64 h 121"/>
                  <a:gd name="T64" fmla="*/ 13 w 25"/>
                  <a:gd name="T65" fmla="*/ 61 h 121"/>
                  <a:gd name="T66" fmla="*/ 13 w 25"/>
                  <a:gd name="T67" fmla="*/ 57 h 121"/>
                  <a:gd name="T68" fmla="*/ 12 w 25"/>
                  <a:gd name="T69" fmla="*/ 53 h 121"/>
                  <a:gd name="T70" fmla="*/ 11 w 25"/>
                  <a:gd name="T71" fmla="*/ 50 h 121"/>
                  <a:gd name="T72" fmla="*/ 8 w 25"/>
                  <a:gd name="T73" fmla="*/ 48 h 121"/>
                  <a:gd name="T74" fmla="*/ 7 w 25"/>
                  <a:gd name="T75" fmla="*/ 46 h 121"/>
                  <a:gd name="T76" fmla="*/ 6 w 25"/>
                  <a:gd name="T77" fmla="*/ 42 h 121"/>
                  <a:gd name="T78" fmla="*/ 5 w 25"/>
                  <a:gd name="T79" fmla="*/ 36 h 121"/>
                  <a:gd name="T80" fmla="*/ 1 w 25"/>
                  <a:gd name="T81" fmla="*/ 25 h 121"/>
                  <a:gd name="T82" fmla="*/ 2 w 25"/>
                  <a:gd name="T83" fmla="*/ 26 h 121"/>
                  <a:gd name="T84" fmla="*/ 4 w 25"/>
                  <a:gd name="T85" fmla="*/ 25 h 121"/>
                  <a:gd name="T86" fmla="*/ 4 w 25"/>
                  <a:gd name="T87" fmla="*/ 23 h 121"/>
                  <a:gd name="T88" fmla="*/ 4 w 25"/>
                  <a:gd name="T89" fmla="*/ 19 h 121"/>
                  <a:gd name="T90" fmla="*/ 2 w 25"/>
                  <a:gd name="T91" fmla="*/ 14 h 121"/>
                  <a:gd name="T92" fmla="*/ 1 w 25"/>
                  <a:gd name="T93" fmla="*/ 9 h 121"/>
                  <a:gd name="T94" fmla="*/ 1 w 25"/>
                  <a:gd name="T95" fmla="*/ 3 h 121"/>
                  <a:gd name="T96" fmla="*/ 0 w 25"/>
                  <a:gd name="T9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" h="121">
                    <a:moveTo>
                      <a:pt x="0" y="0"/>
                    </a:moveTo>
                    <a:lnTo>
                      <a:pt x="4" y="12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10" y="23"/>
                    </a:lnTo>
                    <a:lnTo>
                      <a:pt x="12" y="25"/>
                    </a:lnTo>
                    <a:lnTo>
                      <a:pt x="13" y="30"/>
                    </a:lnTo>
                    <a:lnTo>
                      <a:pt x="16" y="39"/>
                    </a:lnTo>
                    <a:lnTo>
                      <a:pt x="19" y="53"/>
                    </a:lnTo>
                    <a:lnTo>
                      <a:pt x="18" y="51"/>
                    </a:lnTo>
                    <a:lnTo>
                      <a:pt x="18" y="48"/>
                    </a:lnTo>
                    <a:lnTo>
                      <a:pt x="17" y="47"/>
                    </a:lnTo>
                    <a:lnTo>
                      <a:pt x="17" y="47"/>
                    </a:lnTo>
                    <a:lnTo>
                      <a:pt x="16" y="46"/>
                    </a:lnTo>
                    <a:lnTo>
                      <a:pt x="17" y="56"/>
                    </a:lnTo>
                    <a:lnTo>
                      <a:pt x="19" y="69"/>
                    </a:lnTo>
                    <a:lnTo>
                      <a:pt x="22" y="81"/>
                    </a:lnTo>
                    <a:lnTo>
                      <a:pt x="19" y="79"/>
                    </a:lnTo>
                    <a:lnTo>
                      <a:pt x="25" y="121"/>
                    </a:lnTo>
                    <a:lnTo>
                      <a:pt x="23" y="115"/>
                    </a:lnTo>
                    <a:lnTo>
                      <a:pt x="22" y="104"/>
                    </a:lnTo>
                    <a:lnTo>
                      <a:pt x="21" y="93"/>
                    </a:lnTo>
                    <a:lnTo>
                      <a:pt x="18" y="84"/>
                    </a:lnTo>
                    <a:lnTo>
                      <a:pt x="16" y="78"/>
                    </a:lnTo>
                    <a:lnTo>
                      <a:pt x="18" y="101"/>
                    </a:lnTo>
                    <a:lnTo>
                      <a:pt x="10" y="62"/>
                    </a:lnTo>
                    <a:lnTo>
                      <a:pt x="11" y="65"/>
                    </a:lnTo>
                    <a:lnTo>
                      <a:pt x="12" y="68"/>
                    </a:lnTo>
                    <a:lnTo>
                      <a:pt x="13" y="69"/>
                    </a:lnTo>
                    <a:lnTo>
                      <a:pt x="13" y="68"/>
                    </a:lnTo>
                    <a:lnTo>
                      <a:pt x="13" y="67"/>
                    </a:lnTo>
                    <a:lnTo>
                      <a:pt x="13" y="64"/>
                    </a:lnTo>
                    <a:lnTo>
                      <a:pt x="13" y="61"/>
                    </a:lnTo>
                    <a:lnTo>
                      <a:pt x="13" y="57"/>
                    </a:lnTo>
                    <a:lnTo>
                      <a:pt x="12" y="53"/>
                    </a:lnTo>
                    <a:lnTo>
                      <a:pt x="11" y="50"/>
                    </a:lnTo>
                    <a:lnTo>
                      <a:pt x="8" y="48"/>
                    </a:lnTo>
                    <a:lnTo>
                      <a:pt x="7" y="46"/>
                    </a:lnTo>
                    <a:lnTo>
                      <a:pt x="6" y="42"/>
                    </a:lnTo>
                    <a:lnTo>
                      <a:pt x="5" y="36"/>
                    </a:lnTo>
                    <a:lnTo>
                      <a:pt x="1" y="25"/>
                    </a:lnTo>
                    <a:lnTo>
                      <a:pt x="2" y="26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4" y="19"/>
                    </a:lnTo>
                    <a:lnTo>
                      <a:pt x="2" y="14"/>
                    </a:lnTo>
                    <a:lnTo>
                      <a:pt x="1" y="9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0" name="Freeform 7"/>
              <p:cNvSpPr/>
              <p:nvPr/>
            </p:nvSpPr>
            <p:spPr bwMode="auto">
              <a:xfrm>
                <a:off x="7215188" y="1428750"/>
                <a:ext cx="22225" cy="57150"/>
              </a:xfrm>
              <a:custGeom>
                <a:avLst/>
                <a:gdLst>
                  <a:gd name="T0" fmla="*/ 1 w 44"/>
                  <a:gd name="T1" fmla="*/ 0 h 108"/>
                  <a:gd name="T2" fmla="*/ 3 w 44"/>
                  <a:gd name="T3" fmla="*/ 4 h 108"/>
                  <a:gd name="T4" fmla="*/ 6 w 44"/>
                  <a:gd name="T5" fmla="*/ 11 h 108"/>
                  <a:gd name="T6" fmla="*/ 8 w 44"/>
                  <a:gd name="T7" fmla="*/ 20 h 108"/>
                  <a:gd name="T8" fmla="*/ 12 w 44"/>
                  <a:gd name="T9" fmla="*/ 27 h 108"/>
                  <a:gd name="T10" fmla="*/ 14 w 44"/>
                  <a:gd name="T11" fmla="*/ 31 h 108"/>
                  <a:gd name="T12" fmla="*/ 13 w 44"/>
                  <a:gd name="T13" fmla="*/ 27 h 108"/>
                  <a:gd name="T14" fmla="*/ 12 w 44"/>
                  <a:gd name="T15" fmla="*/ 23 h 108"/>
                  <a:gd name="T16" fmla="*/ 11 w 44"/>
                  <a:gd name="T17" fmla="*/ 20 h 108"/>
                  <a:gd name="T18" fmla="*/ 9 w 44"/>
                  <a:gd name="T19" fmla="*/ 17 h 108"/>
                  <a:gd name="T20" fmla="*/ 9 w 44"/>
                  <a:gd name="T21" fmla="*/ 14 h 108"/>
                  <a:gd name="T22" fmla="*/ 9 w 44"/>
                  <a:gd name="T23" fmla="*/ 12 h 108"/>
                  <a:gd name="T24" fmla="*/ 11 w 44"/>
                  <a:gd name="T25" fmla="*/ 12 h 108"/>
                  <a:gd name="T26" fmla="*/ 11 w 44"/>
                  <a:gd name="T27" fmla="*/ 12 h 108"/>
                  <a:gd name="T28" fmla="*/ 12 w 44"/>
                  <a:gd name="T29" fmla="*/ 14 h 108"/>
                  <a:gd name="T30" fmla="*/ 12 w 44"/>
                  <a:gd name="T31" fmla="*/ 16 h 108"/>
                  <a:gd name="T32" fmla="*/ 13 w 44"/>
                  <a:gd name="T33" fmla="*/ 17 h 108"/>
                  <a:gd name="T34" fmla="*/ 14 w 44"/>
                  <a:gd name="T35" fmla="*/ 20 h 108"/>
                  <a:gd name="T36" fmla="*/ 16 w 44"/>
                  <a:gd name="T37" fmla="*/ 22 h 108"/>
                  <a:gd name="T38" fmla="*/ 17 w 44"/>
                  <a:gd name="T39" fmla="*/ 23 h 108"/>
                  <a:gd name="T40" fmla="*/ 17 w 44"/>
                  <a:gd name="T41" fmla="*/ 23 h 108"/>
                  <a:gd name="T42" fmla="*/ 23 w 44"/>
                  <a:gd name="T43" fmla="*/ 54 h 108"/>
                  <a:gd name="T44" fmla="*/ 33 w 44"/>
                  <a:gd name="T45" fmla="*/ 70 h 108"/>
                  <a:gd name="T46" fmla="*/ 31 w 44"/>
                  <a:gd name="T47" fmla="*/ 59 h 108"/>
                  <a:gd name="T48" fmla="*/ 31 w 44"/>
                  <a:gd name="T49" fmla="*/ 54 h 108"/>
                  <a:gd name="T50" fmla="*/ 31 w 44"/>
                  <a:gd name="T51" fmla="*/ 53 h 108"/>
                  <a:gd name="T52" fmla="*/ 31 w 44"/>
                  <a:gd name="T53" fmla="*/ 54 h 108"/>
                  <a:gd name="T54" fmla="*/ 33 w 44"/>
                  <a:gd name="T55" fmla="*/ 55 h 108"/>
                  <a:gd name="T56" fmla="*/ 34 w 44"/>
                  <a:gd name="T57" fmla="*/ 54 h 108"/>
                  <a:gd name="T58" fmla="*/ 34 w 44"/>
                  <a:gd name="T59" fmla="*/ 49 h 108"/>
                  <a:gd name="T60" fmla="*/ 36 w 44"/>
                  <a:gd name="T61" fmla="*/ 59 h 108"/>
                  <a:gd name="T62" fmla="*/ 39 w 44"/>
                  <a:gd name="T63" fmla="*/ 72 h 108"/>
                  <a:gd name="T64" fmla="*/ 41 w 44"/>
                  <a:gd name="T65" fmla="*/ 87 h 108"/>
                  <a:gd name="T66" fmla="*/ 44 w 44"/>
                  <a:gd name="T67" fmla="*/ 99 h 108"/>
                  <a:gd name="T68" fmla="*/ 42 w 44"/>
                  <a:gd name="T69" fmla="*/ 108 h 108"/>
                  <a:gd name="T70" fmla="*/ 28 w 44"/>
                  <a:gd name="T71" fmla="*/ 76 h 108"/>
                  <a:gd name="T72" fmla="*/ 30 w 44"/>
                  <a:gd name="T73" fmla="*/ 87 h 108"/>
                  <a:gd name="T74" fmla="*/ 34 w 44"/>
                  <a:gd name="T75" fmla="*/ 96 h 108"/>
                  <a:gd name="T76" fmla="*/ 28 w 44"/>
                  <a:gd name="T77" fmla="*/ 97 h 108"/>
                  <a:gd name="T78" fmla="*/ 29 w 44"/>
                  <a:gd name="T79" fmla="*/ 104 h 108"/>
                  <a:gd name="T80" fmla="*/ 28 w 44"/>
                  <a:gd name="T81" fmla="*/ 100 h 108"/>
                  <a:gd name="T82" fmla="*/ 26 w 44"/>
                  <a:gd name="T83" fmla="*/ 96 h 108"/>
                  <a:gd name="T84" fmla="*/ 24 w 44"/>
                  <a:gd name="T85" fmla="*/ 94 h 108"/>
                  <a:gd name="T86" fmla="*/ 23 w 44"/>
                  <a:gd name="T87" fmla="*/ 93 h 108"/>
                  <a:gd name="T88" fmla="*/ 22 w 44"/>
                  <a:gd name="T89" fmla="*/ 89 h 108"/>
                  <a:gd name="T90" fmla="*/ 20 w 44"/>
                  <a:gd name="T91" fmla="*/ 77 h 108"/>
                  <a:gd name="T92" fmla="*/ 18 w 44"/>
                  <a:gd name="T93" fmla="*/ 61 h 108"/>
                  <a:gd name="T94" fmla="*/ 14 w 44"/>
                  <a:gd name="T95" fmla="*/ 42 h 108"/>
                  <a:gd name="T96" fmla="*/ 11 w 44"/>
                  <a:gd name="T97" fmla="*/ 34 h 108"/>
                  <a:gd name="T98" fmla="*/ 8 w 44"/>
                  <a:gd name="T99" fmla="*/ 28 h 108"/>
                  <a:gd name="T100" fmla="*/ 6 w 44"/>
                  <a:gd name="T101" fmla="*/ 21 h 108"/>
                  <a:gd name="T102" fmla="*/ 3 w 44"/>
                  <a:gd name="T103" fmla="*/ 12 h 108"/>
                  <a:gd name="T104" fmla="*/ 0 w 44"/>
                  <a:gd name="T105" fmla="*/ 1 h 108"/>
                  <a:gd name="T106" fmla="*/ 1 w 44"/>
                  <a:gd name="T10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" h="108">
                    <a:moveTo>
                      <a:pt x="1" y="0"/>
                    </a:moveTo>
                    <a:lnTo>
                      <a:pt x="3" y="4"/>
                    </a:lnTo>
                    <a:lnTo>
                      <a:pt x="6" y="11"/>
                    </a:lnTo>
                    <a:lnTo>
                      <a:pt x="8" y="20"/>
                    </a:lnTo>
                    <a:lnTo>
                      <a:pt x="12" y="27"/>
                    </a:lnTo>
                    <a:lnTo>
                      <a:pt x="14" y="31"/>
                    </a:lnTo>
                    <a:lnTo>
                      <a:pt x="13" y="27"/>
                    </a:lnTo>
                    <a:lnTo>
                      <a:pt x="12" y="23"/>
                    </a:lnTo>
                    <a:lnTo>
                      <a:pt x="11" y="20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20"/>
                    </a:lnTo>
                    <a:lnTo>
                      <a:pt x="16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3" y="54"/>
                    </a:lnTo>
                    <a:lnTo>
                      <a:pt x="33" y="70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53"/>
                    </a:lnTo>
                    <a:lnTo>
                      <a:pt x="31" y="54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4" y="49"/>
                    </a:lnTo>
                    <a:lnTo>
                      <a:pt x="36" y="59"/>
                    </a:lnTo>
                    <a:lnTo>
                      <a:pt x="39" y="72"/>
                    </a:lnTo>
                    <a:lnTo>
                      <a:pt x="41" y="87"/>
                    </a:lnTo>
                    <a:lnTo>
                      <a:pt x="44" y="99"/>
                    </a:lnTo>
                    <a:lnTo>
                      <a:pt x="42" y="108"/>
                    </a:lnTo>
                    <a:lnTo>
                      <a:pt x="28" y="76"/>
                    </a:lnTo>
                    <a:lnTo>
                      <a:pt x="30" y="87"/>
                    </a:lnTo>
                    <a:lnTo>
                      <a:pt x="34" y="96"/>
                    </a:lnTo>
                    <a:lnTo>
                      <a:pt x="28" y="97"/>
                    </a:lnTo>
                    <a:lnTo>
                      <a:pt x="29" y="104"/>
                    </a:lnTo>
                    <a:lnTo>
                      <a:pt x="28" y="100"/>
                    </a:lnTo>
                    <a:lnTo>
                      <a:pt x="26" y="96"/>
                    </a:lnTo>
                    <a:lnTo>
                      <a:pt x="24" y="94"/>
                    </a:lnTo>
                    <a:lnTo>
                      <a:pt x="23" y="93"/>
                    </a:lnTo>
                    <a:lnTo>
                      <a:pt x="22" y="89"/>
                    </a:lnTo>
                    <a:lnTo>
                      <a:pt x="20" y="77"/>
                    </a:lnTo>
                    <a:lnTo>
                      <a:pt x="18" y="61"/>
                    </a:lnTo>
                    <a:lnTo>
                      <a:pt x="14" y="42"/>
                    </a:lnTo>
                    <a:lnTo>
                      <a:pt x="11" y="34"/>
                    </a:lnTo>
                    <a:lnTo>
                      <a:pt x="8" y="28"/>
                    </a:lnTo>
                    <a:lnTo>
                      <a:pt x="6" y="21"/>
                    </a:lnTo>
                    <a:lnTo>
                      <a:pt x="3" y="1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1" name="Freeform 8"/>
              <p:cNvSpPr/>
              <p:nvPr/>
            </p:nvSpPr>
            <p:spPr bwMode="auto">
              <a:xfrm>
                <a:off x="6132513" y="765175"/>
                <a:ext cx="60325" cy="9525"/>
              </a:xfrm>
              <a:custGeom>
                <a:avLst/>
                <a:gdLst>
                  <a:gd name="T0" fmla="*/ 54 w 112"/>
                  <a:gd name="T1" fmla="*/ 0 h 18"/>
                  <a:gd name="T2" fmla="*/ 56 w 112"/>
                  <a:gd name="T3" fmla="*/ 1 h 18"/>
                  <a:gd name="T4" fmla="*/ 53 w 112"/>
                  <a:gd name="T5" fmla="*/ 1 h 18"/>
                  <a:gd name="T6" fmla="*/ 51 w 112"/>
                  <a:gd name="T7" fmla="*/ 2 h 18"/>
                  <a:gd name="T8" fmla="*/ 51 w 112"/>
                  <a:gd name="T9" fmla="*/ 2 h 18"/>
                  <a:gd name="T10" fmla="*/ 52 w 112"/>
                  <a:gd name="T11" fmla="*/ 4 h 18"/>
                  <a:gd name="T12" fmla="*/ 56 w 112"/>
                  <a:gd name="T13" fmla="*/ 5 h 18"/>
                  <a:gd name="T14" fmla="*/ 59 w 112"/>
                  <a:gd name="T15" fmla="*/ 6 h 18"/>
                  <a:gd name="T16" fmla="*/ 63 w 112"/>
                  <a:gd name="T17" fmla="*/ 7 h 18"/>
                  <a:gd name="T18" fmla="*/ 69 w 112"/>
                  <a:gd name="T19" fmla="*/ 8 h 18"/>
                  <a:gd name="T20" fmla="*/ 75 w 112"/>
                  <a:gd name="T21" fmla="*/ 8 h 18"/>
                  <a:gd name="T22" fmla="*/ 69 w 112"/>
                  <a:gd name="T23" fmla="*/ 10 h 18"/>
                  <a:gd name="T24" fmla="*/ 74 w 112"/>
                  <a:gd name="T25" fmla="*/ 8 h 18"/>
                  <a:gd name="T26" fmla="*/ 84 w 112"/>
                  <a:gd name="T27" fmla="*/ 8 h 18"/>
                  <a:gd name="T28" fmla="*/ 93 w 112"/>
                  <a:gd name="T29" fmla="*/ 10 h 18"/>
                  <a:gd name="T30" fmla="*/ 101 w 112"/>
                  <a:gd name="T31" fmla="*/ 12 h 18"/>
                  <a:gd name="T32" fmla="*/ 98 w 112"/>
                  <a:gd name="T33" fmla="*/ 12 h 18"/>
                  <a:gd name="T34" fmla="*/ 96 w 112"/>
                  <a:gd name="T35" fmla="*/ 12 h 18"/>
                  <a:gd name="T36" fmla="*/ 96 w 112"/>
                  <a:gd name="T37" fmla="*/ 12 h 18"/>
                  <a:gd name="T38" fmla="*/ 96 w 112"/>
                  <a:gd name="T39" fmla="*/ 12 h 18"/>
                  <a:gd name="T40" fmla="*/ 98 w 112"/>
                  <a:gd name="T41" fmla="*/ 13 h 18"/>
                  <a:gd name="T42" fmla="*/ 101 w 112"/>
                  <a:gd name="T43" fmla="*/ 13 h 18"/>
                  <a:gd name="T44" fmla="*/ 103 w 112"/>
                  <a:gd name="T45" fmla="*/ 15 h 18"/>
                  <a:gd name="T46" fmla="*/ 105 w 112"/>
                  <a:gd name="T47" fmla="*/ 16 h 18"/>
                  <a:gd name="T48" fmla="*/ 108 w 112"/>
                  <a:gd name="T49" fmla="*/ 16 h 18"/>
                  <a:gd name="T50" fmla="*/ 110 w 112"/>
                  <a:gd name="T51" fmla="*/ 17 h 18"/>
                  <a:gd name="T52" fmla="*/ 112 w 112"/>
                  <a:gd name="T53" fmla="*/ 18 h 18"/>
                  <a:gd name="T54" fmla="*/ 28 w 112"/>
                  <a:gd name="T55" fmla="*/ 7 h 18"/>
                  <a:gd name="T56" fmla="*/ 29 w 112"/>
                  <a:gd name="T57" fmla="*/ 7 h 18"/>
                  <a:gd name="T58" fmla="*/ 30 w 112"/>
                  <a:gd name="T59" fmla="*/ 7 h 18"/>
                  <a:gd name="T60" fmla="*/ 32 w 112"/>
                  <a:gd name="T61" fmla="*/ 6 h 18"/>
                  <a:gd name="T62" fmla="*/ 35 w 112"/>
                  <a:gd name="T63" fmla="*/ 6 h 18"/>
                  <a:gd name="T64" fmla="*/ 39 w 112"/>
                  <a:gd name="T65" fmla="*/ 6 h 18"/>
                  <a:gd name="T66" fmla="*/ 28 w 112"/>
                  <a:gd name="T67" fmla="*/ 6 h 18"/>
                  <a:gd name="T68" fmla="*/ 20 w 112"/>
                  <a:gd name="T69" fmla="*/ 6 h 18"/>
                  <a:gd name="T70" fmla="*/ 15 w 112"/>
                  <a:gd name="T71" fmla="*/ 7 h 18"/>
                  <a:gd name="T72" fmla="*/ 9 w 112"/>
                  <a:gd name="T73" fmla="*/ 7 h 18"/>
                  <a:gd name="T74" fmla="*/ 0 w 112"/>
                  <a:gd name="T75" fmla="*/ 7 h 18"/>
                  <a:gd name="T76" fmla="*/ 54 w 112"/>
                  <a:gd name="T7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8">
                    <a:moveTo>
                      <a:pt x="54" y="0"/>
                    </a:moveTo>
                    <a:lnTo>
                      <a:pt x="56" y="1"/>
                    </a:lnTo>
                    <a:lnTo>
                      <a:pt x="53" y="1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2" y="4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3" y="7"/>
                    </a:lnTo>
                    <a:lnTo>
                      <a:pt x="69" y="8"/>
                    </a:lnTo>
                    <a:lnTo>
                      <a:pt x="75" y="8"/>
                    </a:lnTo>
                    <a:lnTo>
                      <a:pt x="69" y="10"/>
                    </a:lnTo>
                    <a:lnTo>
                      <a:pt x="74" y="8"/>
                    </a:lnTo>
                    <a:lnTo>
                      <a:pt x="84" y="8"/>
                    </a:lnTo>
                    <a:lnTo>
                      <a:pt x="93" y="10"/>
                    </a:lnTo>
                    <a:lnTo>
                      <a:pt x="101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8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5" y="16"/>
                    </a:lnTo>
                    <a:lnTo>
                      <a:pt x="108" y="16"/>
                    </a:lnTo>
                    <a:lnTo>
                      <a:pt x="110" y="17"/>
                    </a:lnTo>
                    <a:lnTo>
                      <a:pt x="112" y="18"/>
                    </a:lnTo>
                    <a:lnTo>
                      <a:pt x="28" y="7"/>
                    </a:lnTo>
                    <a:lnTo>
                      <a:pt x="29" y="7"/>
                    </a:lnTo>
                    <a:lnTo>
                      <a:pt x="30" y="7"/>
                    </a:lnTo>
                    <a:lnTo>
                      <a:pt x="32" y="6"/>
                    </a:lnTo>
                    <a:lnTo>
                      <a:pt x="35" y="6"/>
                    </a:lnTo>
                    <a:lnTo>
                      <a:pt x="39" y="6"/>
                    </a:lnTo>
                    <a:lnTo>
                      <a:pt x="28" y="6"/>
                    </a:lnTo>
                    <a:lnTo>
                      <a:pt x="20" y="6"/>
                    </a:lnTo>
                    <a:lnTo>
                      <a:pt x="15" y="7"/>
                    </a:lnTo>
                    <a:lnTo>
                      <a:pt x="9" y="7"/>
                    </a:lnTo>
                    <a:lnTo>
                      <a:pt x="0" y="7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2" name="Freeform 9"/>
              <p:cNvSpPr/>
              <p:nvPr/>
            </p:nvSpPr>
            <p:spPr bwMode="auto">
              <a:xfrm>
                <a:off x="5249863" y="801688"/>
                <a:ext cx="4763" cy="1588"/>
              </a:xfrm>
              <a:custGeom>
                <a:avLst/>
                <a:gdLst>
                  <a:gd name="T0" fmla="*/ 10 w 11"/>
                  <a:gd name="T1" fmla="*/ 0 h 4"/>
                  <a:gd name="T2" fmla="*/ 11 w 11"/>
                  <a:gd name="T3" fmla="*/ 0 h 4"/>
                  <a:gd name="T4" fmla="*/ 10 w 11"/>
                  <a:gd name="T5" fmla="*/ 2 h 4"/>
                  <a:gd name="T6" fmla="*/ 10 w 11"/>
                  <a:gd name="T7" fmla="*/ 2 h 4"/>
                  <a:gd name="T8" fmla="*/ 8 w 11"/>
                  <a:gd name="T9" fmla="*/ 3 h 4"/>
                  <a:gd name="T10" fmla="*/ 4 w 11"/>
                  <a:gd name="T11" fmla="*/ 3 h 4"/>
                  <a:gd name="T12" fmla="*/ 0 w 11"/>
                  <a:gd name="T13" fmla="*/ 4 h 4"/>
                  <a:gd name="T14" fmla="*/ 5 w 11"/>
                  <a:gd name="T15" fmla="*/ 3 h 4"/>
                  <a:gd name="T16" fmla="*/ 10 w 1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">
                    <a:moveTo>
                      <a:pt x="10" y="0"/>
                    </a:moveTo>
                    <a:lnTo>
                      <a:pt x="11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0" y="4"/>
                    </a:lnTo>
                    <a:lnTo>
                      <a:pt x="5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3" name="Freeform 10"/>
              <p:cNvSpPr/>
              <p:nvPr/>
            </p:nvSpPr>
            <p:spPr bwMode="auto">
              <a:xfrm>
                <a:off x="6116638" y="768350"/>
                <a:ext cx="9525" cy="1588"/>
              </a:xfrm>
              <a:custGeom>
                <a:avLst/>
                <a:gdLst>
                  <a:gd name="T0" fmla="*/ 17 w 17"/>
                  <a:gd name="T1" fmla="*/ 0 h 2"/>
                  <a:gd name="T2" fmla="*/ 13 w 17"/>
                  <a:gd name="T3" fmla="*/ 0 h 2"/>
                  <a:gd name="T4" fmla="*/ 6 w 17"/>
                  <a:gd name="T5" fmla="*/ 2 h 2"/>
                  <a:gd name="T6" fmla="*/ 0 w 17"/>
                  <a:gd name="T7" fmla="*/ 2 h 2"/>
                  <a:gd name="T8" fmla="*/ 17 w 1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lnTo>
                      <a:pt x="13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4" name="Freeform 11"/>
              <p:cNvSpPr/>
              <p:nvPr/>
            </p:nvSpPr>
            <p:spPr bwMode="auto">
              <a:xfrm>
                <a:off x="6186488" y="746125"/>
                <a:ext cx="4763" cy="0"/>
              </a:xfrm>
              <a:custGeom>
                <a:avLst/>
                <a:gdLst>
                  <a:gd name="T0" fmla="*/ 7 w 7"/>
                  <a:gd name="T1" fmla="*/ 0 h 1"/>
                  <a:gd name="T2" fmla="*/ 7 w 7"/>
                  <a:gd name="T3" fmla="*/ 0 h 1"/>
                  <a:gd name="T4" fmla="*/ 7 w 7"/>
                  <a:gd name="T5" fmla="*/ 1 h 1"/>
                  <a:gd name="T6" fmla="*/ 0 w 7"/>
                  <a:gd name="T7" fmla="*/ 1 h 1"/>
                  <a:gd name="T8" fmla="*/ 0 w 7"/>
                  <a:gd name="T9" fmla="*/ 1 h 1"/>
                  <a:gd name="T10" fmla="*/ 7 w 7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">
                    <a:moveTo>
                      <a:pt x="7" y="0"/>
                    </a:moveTo>
                    <a:lnTo>
                      <a:pt x="7" y="0"/>
                    </a:lnTo>
                    <a:lnTo>
                      <a:pt x="7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5" name="Freeform 12"/>
              <p:cNvSpPr/>
              <p:nvPr/>
            </p:nvSpPr>
            <p:spPr bwMode="auto">
              <a:xfrm>
                <a:off x="6265863" y="749300"/>
                <a:ext cx="46038" cy="4763"/>
              </a:xfrm>
              <a:custGeom>
                <a:avLst/>
                <a:gdLst>
                  <a:gd name="T0" fmla="*/ 36 w 89"/>
                  <a:gd name="T1" fmla="*/ 0 h 11"/>
                  <a:gd name="T2" fmla="*/ 38 w 89"/>
                  <a:gd name="T3" fmla="*/ 0 h 11"/>
                  <a:gd name="T4" fmla="*/ 40 w 89"/>
                  <a:gd name="T5" fmla="*/ 0 h 11"/>
                  <a:gd name="T6" fmla="*/ 43 w 89"/>
                  <a:gd name="T7" fmla="*/ 1 h 11"/>
                  <a:gd name="T8" fmla="*/ 45 w 89"/>
                  <a:gd name="T9" fmla="*/ 1 h 11"/>
                  <a:gd name="T10" fmla="*/ 46 w 89"/>
                  <a:gd name="T11" fmla="*/ 1 h 11"/>
                  <a:gd name="T12" fmla="*/ 45 w 89"/>
                  <a:gd name="T13" fmla="*/ 1 h 11"/>
                  <a:gd name="T14" fmla="*/ 45 w 89"/>
                  <a:gd name="T15" fmla="*/ 1 h 11"/>
                  <a:gd name="T16" fmla="*/ 45 w 89"/>
                  <a:gd name="T17" fmla="*/ 2 h 11"/>
                  <a:gd name="T18" fmla="*/ 48 w 89"/>
                  <a:gd name="T19" fmla="*/ 2 h 11"/>
                  <a:gd name="T20" fmla="*/ 49 w 89"/>
                  <a:gd name="T21" fmla="*/ 3 h 11"/>
                  <a:gd name="T22" fmla="*/ 51 w 89"/>
                  <a:gd name="T23" fmla="*/ 3 h 11"/>
                  <a:gd name="T24" fmla="*/ 53 w 89"/>
                  <a:gd name="T25" fmla="*/ 3 h 11"/>
                  <a:gd name="T26" fmla="*/ 53 w 89"/>
                  <a:gd name="T27" fmla="*/ 4 h 11"/>
                  <a:gd name="T28" fmla="*/ 51 w 89"/>
                  <a:gd name="T29" fmla="*/ 4 h 11"/>
                  <a:gd name="T30" fmla="*/ 89 w 89"/>
                  <a:gd name="T31" fmla="*/ 8 h 11"/>
                  <a:gd name="T32" fmla="*/ 82 w 89"/>
                  <a:gd name="T33" fmla="*/ 9 h 11"/>
                  <a:gd name="T34" fmla="*/ 50 w 89"/>
                  <a:gd name="T35" fmla="*/ 11 h 11"/>
                  <a:gd name="T36" fmla="*/ 40 w 89"/>
                  <a:gd name="T37" fmla="*/ 11 h 11"/>
                  <a:gd name="T38" fmla="*/ 32 w 89"/>
                  <a:gd name="T39" fmla="*/ 11 h 11"/>
                  <a:gd name="T40" fmla="*/ 23 w 89"/>
                  <a:gd name="T41" fmla="*/ 11 h 11"/>
                  <a:gd name="T42" fmla="*/ 12 w 89"/>
                  <a:gd name="T43" fmla="*/ 9 h 11"/>
                  <a:gd name="T44" fmla="*/ 0 w 89"/>
                  <a:gd name="T45" fmla="*/ 6 h 11"/>
                  <a:gd name="T46" fmla="*/ 12 w 89"/>
                  <a:gd name="T47" fmla="*/ 6 h 11"/>
                  <a:gd name="T48" fmla="*/ 21 w 89"/>
                  <a:gd name="T49" fmla="*/ 6 h 11"/>
                  <a:gd name="T50" fmla="*/ 26 w 89"/>
                  <a:gd name="T51" fmla="*/ 4 h 11"/>
                  <a:gd name="T52" fmla="*/ 29 w 89"/>
                  <a:gd name="T53" fmla="*/ 3 h 11"/>
                  <a:gd name="T54" fmla="*/ 34 w 89"/>
                  <a:gd name="T55" fmla="*/ 2 h 11"/>
                  <a:gd name="T56" fmla="*/ 42 w 89"/>
                  <a:gd name="T57" fmla="*/ 2 h 11"/>
                  <a:gd name="T58" fmla="*/ 34 w 89"/>
                  <a:gd name="T59" fmla="*/ 1 h 11"/>
                  <a:gd name="T60" fmla="*/ 33 w 89"/>
                  <a:gd name="T61" fmla="*/ 0 h 11"/>
                  <a:gd name="T62" fmla="*/ 34 w 89"/>
                  <a:gd name="T63" fmla="*/ 0 h 11"/>
                  <a:gd name="T64" fmla="*/ 36 w 89"/>
                  <a:gd name="T6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" h="11">
                    <a:moveTo>
                      <a:pt x="36" y="0"/>
                    </a:moveTo>
                    <a:lnTo>
                      <a:pt x="38" y="0"/>
                    </a:lnTo>
                    <a:lnTo>
                      <a:pt x="40" y="0"/>
                    </a:lnTo>
                    <a:lnTo>
                      <a:pt x="43" y="1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5" y="2"/>
                    </a:lnTo>
                    <a:lnTo>
                      <a:pt x="48" y="2"/>
                    </a:lnTo>
                    <a:lnTo>
                      <a:pt x="49" y="3"/>
                    </a:lnTo>
                    <a:lnTo>
                      <a:pt x="51" y="3"/>
                    </a:lnTo>
                    <a:lnTo>
                      <a:pt x="53" y="3"/>
                    </a:lnTo>
                    <a:lnTo>
                      <a:pt x="53" y="4"/>
                    </a:lnTo>
                    <a:lnTo>
                      <a:pt x="51" y="4"/>
                    </a:lnTo>
                    <a:lnTo>
                      <a:pt x="89" y="8"/>
                    </a:lnTo>
                    <a:lnTo>
                      <a:pt x="82" y="9"/>
                    </a:lnTo>
                    <a:lnTo>
                      <a:pt x="50" y="11"/>
                    </a:lnTo>
                    <a:lnTo>
                      <a:pt x="40" y="11"/>
                    </a:lnTo>
                    <a:lnTo>
                      <a:pt x="32" y="11"/>
                    </a:lnTo>
                    <a:lnTo>
                      <a:pt x="23" y="11"/>
                    </a:lnTo>
                    <a:lnTo>
                      <a:pt x="12" y="9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1" y="6"/>
                    </a:lnTo>
                    <a:lnTo>
                      <a:pt x="26" y="4"/>
                    </a:lnTo>
                    <a:lnTo>
                      <a:pt x="29" y="3"/>
                    </a:lnTo>
                    <a:lnTo>
                      <a:pt x="34" y="2"/>
                    </a:lnTo>
                    <a:lnTo>
                      <a:pt x="42" y="2"/>
                    </a:lnTo>
                    <a:lnTo>
                      <a:pt x="34" y="1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6" name="Freeform 13"/>
              <p:cNvSpPr/>
              <p:nvPr/>
            </p:nvSpPr>
            <p:spPr bwMode="auto">
              <a:xfrm>
                <a:off x="5518151" y="746125"/>
                <a:ext cx="3175" cy="1588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0 h 1"/>
                  <a:gd name="T4" fmla="*/ 5 w 6"/>
                  <a:gd name="T5" fmla="*/ 0 h 1"/>
                  <a:gd name="T6" fmla="*/ 5 w 6"/>
                  <a:gd name="T7" fmla="*/ 0 h 1"/>
                  <a:gd name="T8" fmla="*/ 2 w 6"/>
                  <a:gd name="T9" fmla="*/ 1 h 1"/>
                  <a:gd name="T10" fmla="*/ 1 w 6"/>
                  <a:gd name="T11" fmla="*/ 1 h 1"/>
                  <a:gd name="T12" fmla="*/ 0 w 6"/>
                  <a:gd name="T13" fmla="*/ 1 h 1"/>
                  <a:gd name="T14" fmla="*/ 2 w 6"/>
                  <a:gd name="T15" fmla="*/ 0 h 1"/>
                  <a:gd name="T16" fmla="*/ 5 w 6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7" name="Freeform 14"/>
              <p:cNvSpPr/>
              <p:nvPr/>
            </p:nvSpPr>
            <p:spPr bwMode="auto">
              <a:xfrm>
                <a:off x="6126163" y="768350"/>
                <a:ext cx="6350" cy="0"/>
              </a:xfrm>
              <a:custGeom>
                <a:avLst/>
                <a:gdLst>
                  <a:gd name="T0" fmla="*/ 7 w 13"/>
                  <a:gd name="T1" fmla="*/ 0 h 2"/>
                  <a:gd name="T2" fmla="*/ 13 w 13"/>
                  <a:gd name="T3" fmla="*/ 1 h 2"/>
                  <a:gd name="T4" fmla="*/ 0 w 13"/>
                  <a:gd name="T5" fmla="*/ 2 h 2"/>
                  <a:gd name="T6" fmla="*/ 4 w 13"/>
                  <a:gd name="T7" fmla="*/ 1 h 2"/>
                  <a:gd name="T8" fmla="*/ 5 w 13"/>
                  <a:gd name="T9" fmla="*/ 0 h 2"/>
                  <a:gd name="T10" fmla="*/ 7 w 1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">
                    <a:moveTo>
                      <a:pt x="7" y="0"/>
                    </a:moveTo>
                    <a:lnTo>
                      <a:pt x="13" y="1"/>
                    </a:lnTo>
                    <a:lnTo>
                      <a:pt x="0" y="2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8" name="Freeform 15"/>
              <p:cNvSpPr/>
              <p:nvPr/>
            </p:nvSpPr>
            <p:spPr bwMode="auto">
              <a:xfrm>
                <a:off x="6145213" y="763588"/>
                <a:ext cx="23813" cy="1588"/>
              </a:xfrm>
              <a:custGeom>
                <a:avLst/>
                <a:gdLst>
                  <a:gd name="T0" fmla="*/ 0 w 44"/>
                  <a:gd name="T1" fmla="*/ 0 h 2"/>
                  <a:gd name="T2" fmla="*/ 24 w 44"/>
                  <a:gd name="T3" fmla="*/ 1 h 2"/>
                  <a:gd name="T4" fmla="*/ 44 w 44"/>
                  <a:gd name="T5" fmla="*/ 1 h 2"/>
                  <a:gd name="T6" fmla="*/ 31 w 44"/>
                  <a:gd name="T7" fmla="*/ 2 h 2"/>
                  <a:gd name="T8" fmla="*/ 0 w 4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">
                    <a:moveTo>
                      <a:pt x="0" y="0"/>
                    </a:moveTo>
                    <a:lnTo>
                      <a:pt x="24" y="1"/>
                    </a:lnTo>
                    <a:lnTo>
                      <a:pt x="44" y="1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9" name="Freeform 16"/>
              <p:cNvSpPr/>
              <p:nvPr/>
            </p:nvSpPr>
            <p:spPr bwMode="auto">
              <a:xfrm>
                <a:off x="5854701" y="762000"/>
                <a:ext cx="261938" cy="17463"/>
              </a:xfrm>
              <a:custGeom>
                <a:avLst/>
                <a:gdLst>
                  <a:gd name="T0" fmla="*/ 177 w 497"/>
                  <a:gd name="T1" fmla="*/ 1 h 33"/>
                  <a:gd name="T2" fmla="*/ 177 w 497"/>
                  <a:gd name="T3" fmla="*/ 2 h 33"/>
                  <a:gd name="T4" fmla="*/ 171 w 497"/>
                  <a:gd name="T5" fmla="*/ 4 h 33"/>
                  <a:gd name="T6" fmla="*/ 163 w 497"/>
                  <a:gd name="T7" fmla="*/ 5 h 33"/>
                  <a:gd name="T8" fmla="*/ 159 w 497"/>
                  <a:gd name="T9" fmla="*/ 6 h 33"/>
                  <a:gd name="T10" fmla="*/ 165 w 497"/>
                  <a:gd name="T11" fmla="*/ 7 h 33"/>
                  <a:gd name="T12" fmla="*/ 185 w 497"/>
                  <a:gd name="T13" fmla="*/ 8 h 33"/>
                  <a:gd name="T14" fmla="*/ 219 w 497"/>
                  <a:gd name="T15" fmla="*/ 4 h 33"/>
                  <a:gd name="T16" fmla="*/ 205 w 497"/>
                  <a:gd name="T17" fmla="*/ 7 h 33"/>
                  <a:gd name="T18" fmla="*/ 250 w 497"/>
                  <a:gd name="T19" fmla="*/ 11 h 33"/>
                  <a:gd name="T20" fmla="*/ 300 w 497"/>
                  <a:gd name="T21" fmla="*/ 11 h 33"/>
                  <a:gd name="T22" fmla="*/ 399 w 497"/>
                  <a:gd name="T23" fmla="*/ 2 h 33"/>
                  <a:gd name="T24" fmla="*/ 449 w 497"/>
                  <a:gd name="T25" fmla="*/ 4 h 33"/>
                  <a:gd name="T26" fmla="*/ 456 w 497"/>
                  <a:gd name="T27" fmla="*/ 7 h 33"/>
                  <a:gd name="T28" fmla="*/ 451 w 497"/>
                  <a:gd name="T29" fmla="*/ 11 h 33"/>
                  <a:gd name="T30" fmla="*/ 468 w 497"/>
                  <a:gd name="T31" fmla="*/ 11 h 33"/>
                  <a:gd name="T32" fmla="*/ 486 w 497"/>
                  <a:gd name="T33" fmla="*/ 8 h 33"/>
                  <a:gd name="T34" fmla="*/ 475 w 497"/>
                  <a:gd name="T35" fmla="*/ 11 h 33"/>
                  <a:gd name="T36" fmla="*/ 475 w 497"/>
                  <a:gd name="T37" fmla="*/ 12 h 33"/>
                  <a:gd name="T38" fmla="*/ 484 w 497"/>
                  <a:gd name="T39" fmla="*/ 17 h 33"/>
                  <a:gd name="T40" fmla="*/ 379 w 497"/>
                  <a:gd name="T41" fmla="*/ 33 h 33"/>
                  <a:gd name="T42" fmla="*/ 329 w 497"/>
                  <a:gd name="T43" fmla="*/ 30 h 33"/>
                  <a:gd name="T44" fmla="*/ 284 w 497"/>
                  <a:gd name="T45" fmla="*/ 28 h 33"/>
                  <a:gd name="T46" fmla="*/ 274 w 497"/>
                  <a:gd name="T47" fmla="*/ 22 h 33"/>
                  <a:gd name="T48" fmla="*/ 260 w 497"/>
                  <a:gd name="T49" fmla="*/ 22 h 33"/>
                  <a:gd name="T50" fmla="*/ 265 w 497"/>
                  <a:gd name="T51" fmla="*/ 24 h 33"/>
                  <a:gd name="T52" fmla="*/ 224 w 497"/>
                  <a:gd name="T53" fmla="*/ 19 h 33"/>
                  <a:gd name="T54" fmla="*/ 168 w 497"/>
                  <a:gd name="T55" fmla="*/ 21 h 33"/>
                  <a:gd name="T56" fmla="*/ 141 w 497"/>
                  <a:gd name="T57" fmla="*/ 18 h 33"/>
                  <a:gd name="T58" fmla="*/ 126 w 497"/>
                  <a:gd name="T59" fmla="*/ 19 h 33"/>
                  <a:gd name="T60" fmla="*/ 129 w 497"/>
                  <a:gd name="T61" fmla="*/ 18 h 33"/>
                  <a:gd name="T62" fmla="*/ 81 w 497"/>
                  <a:gd name="T63" fmla="*/ 17 h 33"/>
                  <a:gd name="T64" fmla="*/ 86 w 497"/>
                  <a:gd name="T65" fmla="*/ 16 h 33"/>
                  <a:gd name="T66" fmla="*/ 69 w 497"/>
                  <a:gd name="T67" fmla="*/ 16 h 33"/>
                  <a:gd name="T68" fmla="*/ 59 w 497"/>
                  <a:gd name="T69" fmla="*/ 16 h 33"/>
                  <a:gd name="T70" fmla="*/ 52 w 497"/>
                  <a:gd name="T71" fmla="*/ 18 h 33"/>
                  <a:gd name="T72" fmla="*/ 55 w 497"/>
                  <a:gd name="T73" fmla="*/ 19 h 33"/>
                  <a:gd name="T74" fmla="*/ 39 w 497"/>
                  <a:gd name="T75" fmla="*/ 19 h 33"/>
                  <a:gd name="T76" fmla="*/ 44 w 497"/>
                  <a:gd name="T77" fmla="*/ 22 h 33"/>
                  <a:gd name="T78" fmla="*/ 17 w 497"/>
                  <a:gd name="T79" fmla="*/ 18 h 33"/>
                  <a:gd name="T80" fmla="*/ 0 w 497"/>
                  <a:gd name="T81" fmla="*/ 13 h 33"/>
                  <a:gd name="T82" fmla="*/ 17 w 497"/>
                  <a:gd name="T83" fmla="*/ 10 h 33"/>
                  <a:gd name="T84" fmla="*/ 48 w 497"/>
                  <a:gd name="T85" fmla="*/ 11 h 33"/>
                  <a:gd name="T86" fmla="*/ 102 w 497"/>
                  <a:gd name="T87" fmla="*/ 11 h 33"/>
                  <a:gd name="T88" fmla="*/ 130 w 497"/>
                  <a:gd name="T89" fmla="*/ 8 h 33"/>
                  <a:gd name="T90" fmla="*/ 145 w 497"/>
                  <a:gd name="T91" fmla="*/ 8 h 33"/>
                  <a:gd name="T92" fmla="*/ 125 w 497"/>
                  <a:gd name="T93" fmla="*/ 11 h 33"/>
                  <a:gd name="T94" fmla="*/ 126 w 497"/>
                  <a:gd name="T95" fmla="*/ 14 h 33"/>
                  <a:gd name="T96" fmla="*/ 163 w 497"/>
                  <a:gd name="T97" fmla="*/ 16 h 33"/>
                  <a:gd name="T98" fmla="*/ 168 w 497"/>
                  <a:gd name="T99" fmla="*/ 12 h 33"/>
                  <a:gd name="T100" fmla="*/ 158 w 497"/>
                  <a:gd name="T101" fmla="*/ 8 h 33"/>
                  <a:gd name="T102" fmla="*/ 157 w 497"/>
                  <a:gd name="T103" fmla="*/ 4 h 33"/>
                  <a:gd name="T104" fmla="*/ 147 w 497"/>
                  <a:gd name="T105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97" h="33">
                    <a:moveTo>
                      <a:pt x="171" y="0"/>
                    </a:moveTo>
                    <a:lnTo>
                      <a:pt x="175" y="0"/>
                    </a:lnTo>
                    <a:lnTo>
                      <a:pt x="177" y="1"/>
                    </a:lnTo>
                    <a:lnTo>
                      <a:pt x="179" y="1"/>
                    </a:lnTo>
                    <a:lnTo>
                      <a:pt x="179" y="1"/>
                    </a:lnTo>
                    <a:lnTo>
                      <a:pt x="177" y="2"/>
                    </a:lnTo>
                    <a:lnTo>
                      <a:pt x="175" y="2"/>
                    </a:lnTo>
                    <a:lnTo>
                      <a:pt x="174" y="4"/>
                    </a:lnTo>
                    <a:lnTo>
                      <a:pt x="171" y="4"/>
                    </a:lnTo>
                    <a:lnTo>
                      <a:pt x="168" y="4"/>
                    </a:lnTo>
                    <a:lnTo>
                      <a:pt x="165" y="5"/>
                    </a:lnTo>
                    <a:lnTo>
                      <a:pt x="163" y="5"/>
                    </a:lnTo>
                    <a:lnTo>
                      <a:pt x="162" y="5"/>
                    </a:lnTo>
                    <a:lnTo>
                      <a:pt x="160" y="6"/>
                    </a:lnTo>
                    <a:lnTo>
                      <a:pt x="159" y="6"/>
                    </a:lnTo>
                    <a:lnTo>
                      <a:pt x="160" y="6"/>
                    </a:lnTo>
                    <a:lnTo>
                      <a:pt x="162" y="7"/>
                    </a:lnTo>
                    <a:lnTo>
                      <a:pt x="165" y="7"/>
                    </a:lnTo>
                    <a:lnTo>
                      <a:pt x="170" y="7"/>
                    </a:lnTo>
                    <a:lnTo>
                      <a:pt x="176" y="7"/>
                    </a:lnTo>
                    <a:lnTo>
                      <a:pt x="185" y="8"/>
                    </a:lnTo>
                    <a:lnTo>
                      <a:pt x="192" y="1"/>
                    </a:lnTo>
                    <a:lnTo>
                      <a:pt x="236" y="4"/>
                    </a:lnTo>
                    <a:lnTo>
                      <a:pt x="219" y="4"/>
                    </a:lnTo>
                    <a:lnTo>
                      <a:pt x="204" y="5"/>
                    </a:lnTo>
                    <a:lnTo>
                      <a:pt x="192" y="7"/>
                    </a:lnTo>
                    <a:lnTo>
                      <a:pt x="205" y="7"/>
                    </a:lnTo>
                    <a:lnTo>
                      <a:pt x="221" y="8"/>
                    </a:lnTo>
                    <a:lnTo>
                      <a:pt x="237" y="10"/>
                    </a:lnTo>
                    <a:lnTo>
                      <a:pt x="250" y="11"/>
                    </a:lnTo>
                    <a:lnTo>
                      <a:pt x="260" y="12"/>
                    </a:lnTo>
                    <a:lnTo>
                      <a:pt x="265" y="13"/>
                    </a:lnTo>
                    <a:lnTo>
                      <a:pt x="300" y="11"/>
                    </a:lnTo>
                    <a:lnTo>
                      <a:pt x="333" y="8"/>
                    </a:lnTo>
                    <a:lnTo>
                      <a:pt x="365" y="5"/>
                    </a:lnTo>
                    <a:lnTo>
                      <a:pt x="399" y="2"/>
                    </a:lnTo>
                    <a:lnTo>
                      <a:pt x="435" y="1"/>
                    </a:lnTo>
                    <a:lnTo>
                      <a:pt x="444" y="2"/>
                    </a:lnTo>
                    <a:lnTo>
                      <a:pt x="449" y="4"/>
                    </a:lnTo>
                    <a:lnTo>
                      <a:pt x="452" y="5"/>
                    </a:lnTo>
                    <a:lnTo>
                      <a:pt x="455" y="6"/>
                    </a:lnTo>
                    <a:lnTo>
                      <a:pt x="456" y="7"/>
                    </a:lnTo>
                    <a:lnTo>
                      <a:pt x="455" y="8"/>
                    </a:lnTo>
                    <a:lnTo>
                      <a:pt x="454" y="10"/>
                    </a:lnTo>
                    <a:lnTo>
                      <a:pt x="451" y="11"/>
                    </a:lnTo>
                    <a:lnTo>
                      <a:pt x="448" y="11"/>
                    </a:lnTo>
                    <a:lnTo>
                      <a:pt x="461" y="12"/>
                    </a:lnTo>
                    <a:lnTo>
                      <a:pt x="468" y="11"/>
                    </a:lnTo>
                    <a:lnTo>
                      <a:pt x="473" y="10"/>
                    </a:lnTo>
                    <a:lnTo>
                      <a:pt x="478" y="10"/>
                    </a:lnTo>
                    <a:lnTo>
                      <a:pt x="486" y="8"/>
                    </a:lnTo>
                    <a:lnTo>
                      <a:pt x="482" y="10"/>
                    </a:lnTo>
                    <a:lnTo>
                      <a:pt x="478" y="10"/>
                    </a:lnTo>
                    <a:lnTo>
                      <a:pt x="475" y="11"/>
                    </a:lnTo>
                    <a:lnTo>
                      <a:pt x="474" y="11"/>
                    </a:lnTo>
                    <a:lnTo>
                      <a:pt x="474" y="12"/>
                    </a:lnTo>
                    <a:lnTo>
                      <a:pt x="475" y="12"/>
                    </a:lnTo>
                    <a:lnTo>
                      <a:pt x="478" y="13"/>
                    </a:lnTo>
                    <a:lnTo>
                      <a:pt x="480" y="14"/>
                    </a:lnTo>
                    <a:lnTo>
                      <a:pt x="484" y="17"/>
                    </a:lnTo>
                    <a:lnTo>
                      <a:pt x="490" y="17"/>
                    </a:lnTo>
                    <a:lnTo>
                      <a:pt x="497" y="16"/>
                    </a:lnTo>
                    <a:lnTo>
                      <a:pt x="379" y="33"/>
                    </a:lnTo>
                    <a:lnTo>
                      <a:pt x="365" y="33"/>
                    </a:lnTo>
                    <a:lnTo>
                      <a:pt x="348" y="33"/>
                    </a:lnTo>
                    <a:lnTo>
                      <a:pt x="329" y="30"/>
                    </a:lnTo>
                    <a:lnTo>
                      <a:pt x="312" y="28"/>
                    </a:lnTo>
                    <a:lnTo>
                      <a:pt x="297" y="28"/>
                    </a:lnTo>
                    <a:lnTo>
                      <a:pt x="284" y="28"/>
                    </a:lnTo>
                    <a:lnTo>
                      <a:pt x="287" y="25"/>
                    </a:lnTo>
                    <a:lnTo>
                      <a:pt x="283" y="24"/>
                    </a:lnTo>
                    <a:lnTo>
                      <a:pt x="274" y="22"/>
                    </a:lnTo>
                    <a:lnTo>
                      <a:pt x="260" y="22"/>
                    </a:lnTo>
                    <a:lnTo>
                      <a:pt x="259" y="22"/>
                    </a:lnTo>
                    <a:lnTo>
                      <a:pt x="260" y="22"/>
                    </a:lnTo>
                    <a:lnTo>
                      <a:pt x="261" y="23"/>
                    </a:lnTo>
                    <a:lnTo>
                      <a:pt x="263" y="23"/>
                    </a:lnTo>
                    <a:lnTo>
                      <a:pt x="265" y="24"/>
                    </a:lnTo>
                    <a:lnTo>
                      <a:pt x="266" y="24"/>
                    </a:lnTo>
                    <a:lnTo>
                      <a:pt x="246" y="22"/>
                    </a:lnTo>
                    <a:lnTo>
                      <a:pt x="224" y="19"/>
                    </a:lnTo>
                    <a:lnTo>
                      <a:pt x="202" y="18"/>
                    </a:lnTo>
                    <a:lnTo>
                      <a:pt x="182" y="19"/>
                    </a:lnTo>
                    <a:lnTo>
                      <a:pt x="168" y="21"/>
                    </a:lnTo>
                    <a:lnTo>
                      <a:pt x="182" y="16"/>
                    </a:lnTo>
                    <a:lnTo>
                      <a:pt x="159" y="17"/>
                    </a:lnTo>
                    <a:lnTo>
                      <a:pt x="141" y="18"/>
                    </a:lnTo>
                    <a:lnTo>
                      <a:pt x="123" y="21"/>
                    </a:lnTo>
                    <a:lnTo>
                      <a:pt x="124" y="19"/>
                    </a:lnTo>
                    <a:lnTo>
                      <a:pt x="126" y="19"/>
                    </a:lnTo>
                    <a:lnTo>
                      <a:pt x="128" y="19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13" y="17"/>
                    </a:lnTo>
                    <a:lnTo>
                      <a:pt x="97" y="18"/>
                    </a:lnTo>
                    <a:lnTo>
                      <a:pt x="81" y="17"/>
                    </a:lnTo>
                    <a:lnTo>
                      <a:pt x="92" y="17"/>
                    </a:lnTo>
                    <a:lnTo>
                      <a:pt x="91" y="16"/>
                    </a:lnTo>
                    <a:lnTo>
                      <a:pt x="86" y="16"/>
                    </a:lnTo>
                    <a:lnTo>
                      <a:pt x="79" y="16"/>
                    </a:lnTo>
                    <a:lnTo>
                      <a:pt x="73" y="14"/>
                    </a:lnTo>
                    <a:lnTo>
                      <a:pt x="69" y="16"/>
                    </a:lnTo>
                    <a:lnTo>
                      <a:pt x="65" y="16"/>
                    </a:lnTo>
                    <a:lnTo>
                      <a:pt x="62" y="16"/>
                    </a:lnTo>
                    <a:lnTo>
                      <a:pt x="59" y="16"/>
                    </a:lnTo>
                    <a:lnTo>
                      <a:pt x="56" y="17"/>
                    </a:lnTo>
                    <a:lnTo>
                      <a:pt x="53" y="17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9"/>
                    </a:lnTo>
                    <a:lnTo>
                      <a:pt x="55" y="19"/>
                    </a:lnTo>
                    <a:lnTo>
                      <a:pt x="59" y="21"/>
                    </a:lnTo>
                    <a:lnTo>
                      <a:pt x="39" y="19"/>
                    </a:lnTo>
                    <a:lnTo>
                      <a:pt x="39" y="19"/>
                    </a:lnTo>
                    <a:lnTo>
                      <a:pt x="40" y="21"/>
                    </a:lnTo>
                    <a:lnTo>
                      <a:pt x="41" y="21"/>
                    </a:lnTo>
                    <a:lnTo>
                      <a:pt x="44" y="22"/>
                    </a:lnTo>
                    <a:lnTo>
                      <a:pt x="36" y="19"/>
                    </a:lnTo>
                    <a:lnTo>
                      <a:pt x="28" y="18"/>
                    </a:lnTo>
                    <a:lnTo>
                      <a:pt x="17" y="18"/>
                    </a:lnTo>
                    <a:lnTo>
                      <a:pt x="8" y="17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6" y="12"/>
                    </a:lnTo>
                    <a:lnTo>
                      <a:pt x="11" y="11"/>
                    </a:lnTo>
                    <a:lnTo>
                      <a:pt x="17" y="10"/>
                    </a:lnTo>
                    <a:lnTo>
                      <a:pt x="24" y="8"/>
                    </a:lnTo>
                    <a:lnTo>
                      <a:pt x="35" y="8"/>
                    </a:lnTo>
                    <a:lnTo>
                      <a:pt x="48" y="11"/>
                    </a:lnTo>
                    <a:lnTo>
                      <a:pt x="64" y="12"/>
                    </a:lnTo>
                    <a:lnTo>
                      <a:pt x="82" y="11"/>
                    </a:lnTo>
                    <a:lnTo>
                      <a:pt x="102" y="11"/>
                    </a:lnTo>
                    <a:lnTo>
                      <a:pt x="121" y="11"/>
                    </a:lnTo>
                    <a:lnTo>
                      <a:pt x="126" y="10"/>
                    </a:lnTo>
                    <a:lnTo>
                      <a:pt x="130" y="8"/>
                    </a:lnTo>
                    <a:lnTo>
                      <a:pt x="136" y="7"/>
                    </a:lnTo>
                    <a:lnTo>
                      <a:pt x="148" y="7"/>
                    </a:lnTo>
                    <a:lnTo>
                      <a:pt x="145" y="8"/>
                    </a:lnTo>
                    <a:lnTo>
                      <a:pt x="138" y="10"/>
                    </a:lnTo>
                    <a:lnTo>
                      <a:pt x="131" y="11"/>
                    </a:lnTo>
                    <a:lnTo>
                      <a:pt x="125" y="11"/>
                    </a:lnTo>
                    <a:lnTo>
                      <a:pt x="120" y="12"/>
                    </a:lnTo>
                    <a:lnTo>
                      <a:pt x="120" y="13"/>
                    </a:lnTo>
                    <a:lnTo>
                      <a:pt x="126" y="14"/>
                    </a:lnTo>
                    <a:lnTo>
                      <a:pt x="137" y="16"/>
                    </a:lnTo>
                    <a:lnTo>
                      <a:pt x="151" y="16"/>
                    </a:lnTo>
                    <a:lnTo>
                      <a:pt x="163" y="16"/>
                    </a:lnTo>
                    <a:lnTo>
                      <a:pt x="174" y="14"/>
                    </a:lnTo>
                    <a:lnTo>
                      <a:pt x="181" y="12"/>
                    </a:lnTo>
                    <a:lnTo>
                      <a:pt x="168" y="12"/>
                    </a:lnTo>
                    <a:lnTo>
                      <a:pt x="160" y="11"/>
                    </a:lnTo>
                    <a:lnTo>
                      <a:pt x="158" y="10"/>
                    </a:lnTo>
                    <a:lnTo>
                      <a:pt x="158" y="8"/>
                    </a:lnTo>
                    <a:lnTo>
                      <a:pt x="159" y="7"/>
                    </a:lnTo>
                    <a:lnTo>
                      <a:pt x="159" y="5"/>
                    </a:lnTo>
                    <a:lnTo>
                      <a:pt x="157" y="4"/>
                    </a:lnTo>
                    <a:lnTo>
                      <a:pt x="149" y="4"/>
                    </a:lnTo>
                    <a:lnTo>
                      <a:pt x="136" y="4"/>
                    </a:lnTo>
                    <a:lnTo>
                      <a:pt x="147" y="2"/>
                    </a:lnTo>
                    <a:lnTo>
                      <a:pt x="157" y="1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0" name="Freeform 17"/>
              <p:cNvSpPr/>
              <p:nvPr/>
            </p:nvSpPr>
            <p:spPr bwMode="auto">
              <a:xfrm>
                <a:off x="6029326" y="763588"/>
                <a:ext cx="3175" cy="0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2 w 5"/>
                  <a:gd name="T5" fmla="*/ 0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1" name="Rectangle 18"/>
              <p:cNvSpPr>
                <a:spLocks noChangeArrowheads="1"/>
              </p:cNvSpPr>
              <p:nvPr/>
            </p:nvSpPr>
            <p:spPr bwMode="auto">
              <a:xfrm>
                <a:off x="5978526" y="763588"/>
                <a:ext cx="3175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2" name="Freeform 19"/>
              <p:cNvSpPr/>
              <p:nvPr/>
            </p:nvSpPr>
            <p:spPr bwMode="auto">
              <a:xfrm>
                <a:off x="6121401" y="762000"/>
                <a:ext cx="6350" cy="0"/>
              </a:xfrm>
              <a:custGeom>
                <a:avLst/>
                <a:gdLst>
                  <a:gd name="T0" fmla="*/ 11 w 11"/>
                  <a:gd name="T1" fmla="*/ 0 h 1"/>
                  <a:gd name="T2" fmla="*/ 0 w 11"/>
                  <a:gd name="T3" fmla="*/ 1 h 1"/>
                  <a:gd name="T4" fmla="*/ 0 w 11"/>
                  <a:gd name="T5" fmla="*/ 0 h 1"/>
                  <a:gd name="T6" fmla="*/ 1 w 11"/>
                  <a:gd name="T7" fmla="*/ 0 h 1"/>
                  <a:gd name="T8" fmla="*/ 2 w 11"/>
                  <a:gd name="T9" fmla="*/ 0 h 1"/>
                  <a:gd name="T10" fmla="*/ 11 w 1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">
                    <a:moveTo>
                      <a:pt x="11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3" name="Freeform 20"/>
              <p:cNvSpPr/>
              <p:nvPr/>
            </p:nvSpPr>
            <p:spPr bwMode="auto">
              <a:xfrm>
                <a:off x="6127751" y="766763"/>
                <a:ext cx="1588" cy="1588"/>
              </a:xfrm>
              <a:custGeom>
                <a:avLst/>
                <a:gdLst>
                  <a:gd name="T0" fmla="*/ 2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4 w 4"/>
                  <a:gd name="T7" fmla="*/ 2 h 2"/>
                  <a:gd name="T8" fmla="*/ 0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4" name="Freeform 21"/>
              <p:cNvSpPr/>
              <p:nvPr/>
            </p:nvSpPr>
            <p:spPr bwMode="auto">
              <a:xfrm>
                <a:off x="5818188" y="746125"/>
                <a:ext cx="3175" cy="0"/>
              </a:xfrm>
              <a:custGeom>
                <a:avLst/>
                <a:gdLst>
                  <a:gd name="T0" fmla="*/ 6 w 6"/>
                  <a:gd name="T1" fmla="*/ 5 w 6"/>
                  <a:gd name="T2" fmla="*/ 2 w 6"/>
                  <a:gd name="T3" fmla="*/ 0 w 6"/>
                  <a:gd name="T4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5" name="Freeform 22"/>
              <p:cNvSpPr/>
              <p:nvPr/>
            </p:nvSpPr>
            <p:spPr bwMode="auto">
              <a:xfrm>
                <a:off x="5892801" y="755650"/>
                <a:ext cx="139700" cy="7938"/>
              </a:xfrm>
              <a:custGeom>
                <a:avLst/>
                <a:gdLst>
                  <a:gd name="T0" fmla="*/ 25 w 265"/>
                  <a:gd name="T1" fmla="*/ 0 h 14"/>
                  <a:gd name="T2" fmla="*/ 59 w 265"/>
                  <a:gd name="T3" fmla="*/ 1 h 14"/>
                  <a:gd name="T4" fmla="*/ 92 w 265"/>
                  <a:gd name="T5" fmla="*/ 3 h 14"/>
                  <a:gd name="T6" fmla="*/ 108 w 265"/>
                  <a:gd name="T7" fmla="*/ 1 h 14"/>
                  <a:gd name="T8" fmla="*/ 120 w 265"/>
                  <a:gd name="T9" fmla="*/ 4 h 14"/>
                  <a:gd name="T10" fmla="*/ 132 w 265"/>
                  <a:gd name="T11" fmla="*/ 1 h 14"/>
                  <a:gd name="T12" fmla="*/ 152 w 265"/>
                  <a:gd name="T13" fmla="*/ 0 h 14"/>
                  <a:gd name="T14" fmla="*/ 180 w 265"/>
                  <a:gd name="T15" fmla="*/ 1 h 14"/>
                  <a:gd name="T16" fmla="*/ 206 w 265"/>
                  <a:gd name="T17" fmla="*/ 3 h 14"/>
                  <a:gd name="T18" fmla="*/ 209 w 265"/>
                  <a:gd name="T19" fmla="*/ 4 h 14"/>
                  <a:gd name="T20" fmla="*/ 205 w 265"/>
                  <a:gd name="T21" fmla="*/ 4 h 14"/>
                  <a:gd name="T22" fmla="*/ 200 w 265"/>
                  <a:gd name="T23" fmla="*/ 4 h 14"/>
                  <a:gd name="T24" fmla="*/ 195 w 265"/>
                  <a:gd name="T25" fmla="*/ 5 h 14"/>
                  <a:gd name="T26" fmla="*/ 195 w 265"/>
                  <a:gd name="T27" fmla="*/ 5 h 14"/>
                  <a:gd name="T28" fmla="*/ 211 w 265"/>
                  <a:gd name="T29" fmla="*/ 6 h 14"/>
                  <a:gd name="T30" fmla="*/ 234 w 265"/>
                  <a:gd name="T31" fmla="*/ 5 h 14"/>
                  <a:gd name="T32" fmla="*/ 248 w 265"/>
                  <a:gd name="T33" fmla="*/ 7 h 14"/>
                  <a:gd name="T34" fmla="*/ 247 w 265"/>
                  <a:gd name="T35" fmla="*/ 7 h 14"/>
                  <a:gd name="T36" fmla="*/ 253 w 265"/>
                  <a:gd name="T37" fmla="*/ 9 h 14"/>
                  <a:gd name="T38" fmla="*/ 261 w 265"/>
                  <a:gd name="T39" fmla="*/ 9 h 14"/>
                  <a:gd name="T40" fmla="*/ 265 w 265"/>
                  <a:gd name="T41" fmla="*/ 9 h 14"/>
                  <a:gd name="T42" fmla="*/ 264 w 265"/>
                  <a:gd name="T43" fmla="*/ 10 h 14"/>
                  <a:gd name="T44" fmla="*/ 261 w 265"/>
                  <a:gd name="T45" fmla="*/ 11 h 14"/>
                  <a:gd name="T46" fmla="*/ 260 w 265"/>
                  <a:gd name="T47" fmla="*/ 12 h 14"/>
                  <a:gd name="T48" fmla="*/ 260 w 265"/>
                  <a:gd name="T49" fmla="*/ 14 h 14"/>
                  <a:gd name="T50" fmla="*/ 230 w 265"/>
                  <a:gd name="T51" fmla="*/ 12 h 14"/>
                  <a:gd name="T52" fmla="*/ 204 w 265"/>
                  <a:gd name="T53" fmla="*/ 12 h 14"/>
                  <a:gd name="T54" fmla="*/ 170 w 265"/>
                  <a:gd name="T55" fmla="*/ 14 h 14"/>
                  <a:gd name="T56" fmla="*/ 169 w 265"/>
                  <a:gd name="T57" fmla="*/ 11 h 14"/>
                  <a:gd name="T58" fmla="*/ 164 w 265"/>
                  <a:gd name="T59" fmla="*/ 10 h 14"/>
                  <a:gd name="T60" fmla="*/ 158 w 265"/>
                  <a:gd name="T61" fmla="*/ 9 h 14"/>
                  <a:gd name="T62" fmla="*/ 156 w 265"/>
                  <a:gd name="T63" fmla="*/ 7 h 14"/>
                  <a:gd name="T64" fmla="*/ 110 w 265"/>
                  <a:gd name="T65" fmla="*/ 5 h 14"/>
                  <a:gd name="T66" fmla="*/ 66 w 265"/>
                  <a:gd name="T67" fmla="*/ 5 h 14"/>
                  <a:gd name="T68" fmla="*/ 64 w 265"/>
                  <a:gd name="T69" fmla="*/ 5 h 14"/>
                  <a:gd name="T70" fmla="*/ 56 w 265"/>
                  <a:gd name="T71" fmla="*/ 7 h 14"/>
                  <a:gd name="T72" fmla="*/ 49 w 265"/>
                  <a:gd name="T73" fmla="*/ 9 h 14"/>
                  <a:gd name="T74" fmla="*/ 42 w 265"/>
                  <a:gd name="T75" fmla="*/ 3 h 14"/>
                  <a:gd name="T76" fmla="*/ 12 w 265"/>
                  <a:gd name="T77" fmla="*/ 4 h 14"/>
                  <a:gd name="T78" fmla="*/ 3 w 265"/>
                  <a:gd name="T7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5" h="14">
                    <a:moveTo>
                      <a:pt x="12" y="0"/>
                    </a:moveTo>
                    <a:lnTo>
                      <a:pt x="25" y="0"/>
                    </a:lnTo>
                    <a:lnTo>
                      <a:pt x="41" y="1"/>
                    </a:lnTo>
                    <a:lnTo>
                      <a:pt x="59" y="1"/>
                    </a:lnTo>
                    <a:lnTo>
                      <a:pt x="76" y="3"/>
                    </a:lnTo>
                    <a:lnTo>
                      <a:pt x="92" y="3"/>
                    </a:lnTo>
                    <a:lnTo>
                      <a:pt x="104" y="0"/>
                    </a:lnTo>
                    <a:lnTo>
                      <a:pt x="108" y="1"/>
                    </a:lnTo>
                    <a:lnTo>
                      <a:pt x="113" y="3"/>
                    </a:lnTo>
                    <a:lnTo>
                      <a:pt x="120" y="4"/>
                    </a:lnTo>
                    <a:lnTo>
                      <a:pt x="130" y="4"/>
                    </a:lnTo>
                    <a:lnTo>
                      <a:pt x="132" y="1"/>
                    </a:lnTo>
                    <a:lnTo>
                      <a:pt x="141" y="0"/>
                    </a:lnTo>
                    <a:lnTo>
                      <a:pt x="152" y="0"/>
                    </a:lnTo>
                    <a:lnTo>
                      <a:pt x="165" y="1"/>
                    </a:lnTo>
                    <a:lnTo>
                      <a:pt x="180" y="1"/>
                    </a:lnTo>
                    <a:lnTo>
                      <a:pt x="194" y="3"/>
                    </a:lnTo>
                    <a:lnTo>
                      <a:pt x="206" y="3"/>
                    </a:lnTo>
                    <a:lnTo>
                      <a:pt x="208" y="3"/>
                    </a:lnTo>
                    <a:lnTo>
                      <a:pt x="209" y="4"/>
                    </a:lnTo>
                    <a:lnTo>
                      <a:pt x="208" y="4"/>
                    </a:lnTo>
                    <a:lnTo>
                      <a:pt x="205" y="4"/>
                    </a:lnTo>
                    <a:lnTo>
                      <a:pt x="203" y="4"/>
                    </a:lnTo>
                    <a:lnTo>
                      <a:pt x="200" y="4"/>
                    </a:lnTo>
                    <a:lnTo>
                      <a:pt x="198" y="4"/>
                    </a:lnTo>
                    <a:lnTo>
                      <a:pt x="195" y="5"/>
                    </a:lnTo>
                    <a:lnTo>
                      <a:pt x="195" y="5"/>
                    </a:lnTo>
                    <a:lnTo>
                      <a:pt x="195" y="5"/>
                    </a:lnTo>
                    <a:lnTo>
                      <a:pt x="198" y="6"/>
                    </a:lnTo>
                    <a:lnTo>
                      <a:pt x="211" y="6"/>
                    </a:lnTo>
                    <a:lnTo>
                      <a:pt x="222" y="5"/>
                    </a:lnTo>
                    <a:lnTo>
                      <a:pt x="234" y="5"/>
                    </a:lnTo>
                    <a:lnTo>
                      <a:pt x="250" y="7"/>
                    </a:lnTo>
                    <a:lnTo>
                      <a:pt x="248" y="7"/>
                    </a:lnTo>
                    <a:lnTo>
                      <a:pt x="248" y="7"/>
                    </a:lnTo>
                    <a:lnTo>
                      <a:pt x="247" y="7"/>
                    </a:lnTo>
                    <a:lnTo>
                      <a:pt x="245" y="9"/>
                    </a:lnTo>
                    <a:lnTo>
                      <a:pt x="253" y="9"/>
                    </a:lnTo>
                    <a:lnTo>
                      <a:pt x="257" y="9"/>
                    </a:lnTo>
                    <a:lnTo>
                      <a:pt x="261" y="9"/>
                    </a:lnTo>
                    <a:lnTo>
                      <a:pt x="264" y="9"/>
                    </a:lnTo>
                    <a:lnTo>
                      <a:pt x="265" y="9"/>
                    </a:lnTo>
                    <a:lnTo>
                      <a:pt x="265" y="10"/>
                    </a:lnTo>
                    <a:lnTo>
                      <a:pt x="264" y="10"/>
                    </a:lnTo>
                    <a:lnTo>
                      <a:pt x="262" y="11"/>
                    </a:lnTo>
                    <a:lnTo>
                      <a:pt x="261" y="11"/>
                    </a:lnTo>
                    <a:lnTo>
                      <a:pt x="260" y="11"/>
                    </a:lnTo>
                    <a:lnTo>
                      <a:pt x="260" y="12"/>
                    </a:lnTo>
                    <a:lnTo>
                      <a:pt x="259" y="12"/>
                    </a:lnTo>
                    <a:lnTo>
                      <a:pt x="260" y="14"/>
                    </a:lnTo>
                    <a:lnTo>
                      <a:pt x="245" y="12"/>
                    </a:lnTo>
                    <a:lnTo>
                      <a:pt x="230" y="12"/>
                    </a:lnTo>
                    <a:lnTo>
                      <a:pt x="216" y="11"/>
                    </a:lnTo>
                    <a:lnTo>
                      <a:pt x="204" y="12"/>
                    </a:lnTo>
                    <a:lnTo>
                      <a:pt x="188" y="14"/>
                    </a:lnTo>
                    <a:lnTo>
                      <a:pt x="170" y="14"/>
                    </a:lnTo>
                    <a:lnTo>
                      <a:pt x="170" y="12"/>
                    </a:lnTo>
                    <a:lnTo>
                      <a:pt x="169" y="11"/>
                    </a:lnTo>
                    <a:lnTo>
                      <a:pt x="166" y="10"/>
                    </a:lnTo>
                    <a:lnTo>
                      <a:pt x="164" y="10"/>
                    </a:lnTo>
                    <a:lnTo>
                      <a:pt x="160" y="9"/>
                    </a:lnTo>
                    <a:lnTo>
                      <a:pt x="158" y="9"/>
                    </a:lnTo>
                    <a:lnTo>
                      <a:pt x="156" y="7"/>
                    </a:lnTo>
                    <a:lnTo>
                      <a:pt x="156" y="7"/>
                    </a:lnTo>
                    <a:lnTo>
                      <a:pt x="135" y="6"/>
                    </a:lnTo>
                    <a:lnTo>
                      <a:pt x="110" y="5"/>
                    </a:lnTo>
                    <a:lnTo>
                      <a:pt x="87" y="4"/>
                    </a:lnTo>
                    <a:lnTo>
                      <a:pt x="66" y="5"/>
                    </a:lnTo>
                    <a:lnTo>
                      <a:pt x="76" y="5"/>
                    </a:lnTo>
                    <a:lnTo>
                      <a:pt x="64" y="5"/>
                    </a:lnTo>
                    <a:lnTo>
                      <a:pt x="58" y="6"/>
                    </a:lnTo>
                    <a:lnTo>
                      <a:pt x="56" y="7"/>
                    </a:lnTo>
                    <a:lnTo>
                      <a:pt x="53" y="9"/>
                    </a:lnTo>
                    <a:lnTo>
                      <a:pt x="49" y="9"/>
                    </a:lnTo>
                    <a:lnTo>
                      <a:pt x="42" y="10"/>
                    </a:lnTo>
                    <a:lnTo>
                      <a:pt x="42" y="3"/>
                    </a:lnTo>
                    <a:lnTo>
                      <a:pt x="26" y="4"/>
                    </a:lnTo>
                    <a:lnTo>
                      <a:pt x="12" y="4"/>
                    </a:lnTo>
                    <a:lnTo>
                      <a:pt x="0" y="4"/>
                    </a:lnTo>
                    <a:lnTo>
                      <a:pt x="3" y="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6" name="Freeform 23"/>
              <p:cNvSpPr>
                <a:spLocks noEditPoints="1"/>
              </p:cNvSpPr>
              <p:nvPr/>
            </p:nvSpPr>
            <p:spPr bwMode="auto">
              <a:xfrm>
                <a:off x="6105526" y="774700"/>
                <a:ext cx="144463" cy="22225"/>
              </a:xfrm>
              <a:custGeom>
                <a:avLst/>
                <a:gdLst>
                  <a:gd name="T0" fmla="*/ 239 w 273"/>
                  <a:gd name="T1" fmla="*/ 34 h 44"/>
                  <a:gd name="T2" fmla="*/ 23 w 273"/>
                  <a:gd name="T3" fmla="*/ 0 h 44"/>
                  <a:gd name="T4" fmla="*/ 38 w 273"/>
                  <a:gd name="T5" fmla="*/ 4 h 44"/>
                  <a:gd name="T6" fmla="*/ 33 w 273"/>
                  <a:gd name="T7" fmla="*/ 4 h 44"/>
                  <a:gd name="T8" fmla="*/ 25 w 273"/>
                  <a:gd name="T9" fmla="*/ 4 h 44"/>
                  <a:gd name="T10" fmla="*/ 17 w 273"/>
                  <a:gd name="T11" fmla="*/ 5 h 44"/>
                  <a:gd name="T12" fmla="*/ 22 w 273"/>
                  <a:gd name="T13" fmla="*/ 8 h 44"/>
                  <a:gd name="T14" fmla="*/ 28 w 273"/>
                  <a:gd name="T15" fmla="*/ 6 h 44"/>
                  <a:gd name="T16" fmla="*/ 29 w 273"/>
                  <a:gd name="T17" fmla="*/ 5 h 44"/>
                  <a:gd name="T18" fmla="*/ 42 w 273"/>
                  <a:gd name="T19" fmla="*/ 6 h 44"/>
                  <a:gd name="T20" fmla="*/ 44 w 273"/>
                  <a:gd name="T21" fmla="*/ 9 h 44"/>
                  <a:gd name="T22" fmla="*/ 60 w 273"/>
                  <a:gd name="T23" fmla="*/ 10 h 44"/>
                  <a:gd name="T24" fmla="*/ 83 w 273"/>
                  <a:gd name="T25" fmla="*/ 11 h 44"/>
                  <a:gd name="T26" fmla="*/ 90 w 273"/>
                  <a:gd name="T27" fmla="*/ 14 h 44"/>
                  <a:gd name="T28" fmla="*/ 89 w 273"/>
                  <a:gd name="T29" fmla="*/ 15 h 44"/>
                  <a:gd name="T30" fmla="*/ 88 w 273"/>
                  <a:gd name="T31" fmla="*/ 16 h 44"/>
                  <a:gd name="T32" fmla="*/ 94 w 273"/>
                  <a:gd name="T33" fmla="*/ 17 h 44"/>
                  <a:gd name="T34" fmla="*/ 151 w 273"/>
                  <a:gd name="T35" fmla="*/ 18 h 44"/>
                  <a:gd name="T36" fmla="*/ 160 w 273"/>
                  <a:gd name="T37" fmla="*/ 15 h 44"/>
                  <a:gd name="T38" fmla="*/ 165 w 273"/>
                  <a:gd name="T39" fmla="*/ 10 h 44"/>
                  <a:gd name="T40" fmla="*/ 185 w 273"/>
                  <a:gd name="T41" fmla="*/ 11 h 44"/>
                  <a:gd name="T42" fmla="*/ 211 w 273"/>
                  <a:gd name="T43" fmla="*/ 22 h 44"/>
                  <a:gd name="T44" fmla="*/ 195 w 273"/>
                  <a:gd name="T45" fmla="*/ 23 h 44"/>
                  <a:gd name="T46" fmla="*/ 168 w 273"/>
                  <a:gd name="T47" fmla="*/ 21 h 44"/>
                  <a:gd name="T48" fmla="*/ 160 w 273"/>
                  <a:gd name="T49" fmla="*/ 21 h 44"/>
                  <a:gd name="T50" fmla="*/ 140 w 273"/>
                  <a:gd name="T51" fmla="*/ 20 h 44"/>
                  <a:gd name="T52" fmla="*/ 155 w 273"/>
                  <a:gd name="T53" fmla="*/ 22 h 44"/>
                  <a:gd name="T54" fmla="*/ 186 w 273"/>
                  <a:gd name="T55" fmla="*/ 27 h 44"/>
                  <a:gd name="T56" fmla="*/ 228 w 273"/>
                  <a:gd name="T57" fmla="*/ 29 h 44"/>
                  <a:gd name="T58" fmla="*/ 252 w 273"/>
                  <a:gd name="T59" fmla="*/ 33 h 44"/>
                  <a:gd name="T60" fmla="*/ 255 w 273"/>
                  <a:gd name="T61" fmla="*/ 35 h 44"/>
                  <a:gd name="T62" fmla="*/ 262 w 273"/>
                  <a:gd name="T63" fmla="*/ 37 h 44"/>
                  <a:gd name="T64" fmla="*/ 262 w 273"/>
                  <a:gd name="T65" fmla="*/ 44 h 44"/>
                  <a:gd name="T66" fmla="*/ 190 w 273"/>
                  <a:gd name="T67" fmla="*/ 33 h 44"/>
                  <a:gd name="T68" fmla="*/ 144 w 273"/>
                  <a:gd name="T69" fmla="*/ 27 h 44"/>
                  <a:gd name="T70" fmla="*/ 146 w 273"/>
                  <a:gd name="T71" fmla="*/ 26 h 44"/>
                  <a:gd name="T72" fmla="*/ 128 w 273"/>
                  <a:gd name="T73" fmla="*/ 23 h 44"/>
                  <a:gd name="T74" fmla="*/ 61 w 273"/>
                  <a:gd name="T75" fmla="*/ 16 h 44"/>
                  <a:gd name="T76" fmla="*/ 31 w 273"/>
                  <a:gd name="T77" fmla="*/ 14 h 44"/>
                  <a:gd name="T78" fmla="*/ 15 w 273"/>
                  <a:gd name="T79" fmla="*/ 10 h 44"/>
                  <a:gd name="T80" fmla="*/ 0 w 273"/>
                  <a:gd name="T81" fmla="*/ 9 h 44"/>
                  <a:gd name="T82" fmla="*/ 4 w 273"/>
                  <a:gd name="T83" fmla="*/ 8 h 44"/>
                  <a:gd name="T84" fmla="*/ 11 w 273"/>
                  <a:gd name="T85" fmla="*/ 8 h 44"/>
                  <a:gd name="T86" fmla="*/ 10 w 273"/>
                  <a:gd name="T87" fmla="*/ 6 h 44"/>
                  <a:gd name="T88" fmla="*/ 9 w 273"/>
                  <a:gd name="T89" fmla="*/ 6 h 44"/>
                  <a:gd name="T90" fmla="*/ 11 w 273"/>
                  <a:gd name="T91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3" h="44">
                    <a:moveTo>
                      <a:pt x="228" y="33"/>
                    </a:moveTo>
                    <a:lnTo>
                      <a:pt x="233" y="34"/>
                    </a:lnTo>
                    <a:lnTo>
                      <a:pt x="239" y="34"/>
                    </a:lnTo>
                    <a:lnTo>
                      <a:pt x="245" y="35"/>
                    </a:lnTo>
                    <a:lnTo>
                      <a:pt x="228" y="33"/>
                    </a:lnTo>
                    <a:close/>
                    <a:moveTo>
                      <a:pt x="23" y="0"/>
                    </a:moveTo>
                    <a:lnTo>
                      <a:pt x="36" y="1"/>
                    </a:lnTo>
                    <a:lnTo>
                      <a:pt x="38" y="3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6" y="5"/>
                    </a:lnTo>
                    <a:lnTo>
                      <a:pt x="33" y="4"/>
                    </a:lnTo>
                    <a:lnTo>
                      <a:pt x="31" y="4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9" y="6"/>
                    </a:lnTo>
                    <a:lnTo>
                      <a:pt x="22" y="8"/>
                    </a:lnTo>
                    <a:lnTo>
                      <a:pt x="26" y="8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6" y="5"/>
                    </a:lnTo>
                    <a:lnTo>
                      <a:pt x="39" y="6"/>
                    </a:lnTo>
                    <a:lnTo>
                      <a:pt x="42" y="6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50" y="9"/>
                    </a:lnTo>
                    <a:lnTo>
                      <a:pt x="60" y="10"/>
                    </a:lnTo>
                    <a:lnTo>
                      <a:pt x="70" y="11"/>
                    </a:lnTo>
                    <a:lnTo>
                      <a:pt x="77" y="11"/>
                    </a:lnTo>
                    <a:lnTo>
                      <a:pt x="83" y="11"/>
                    </a:lnTo>
                    <a:lnTo>
                      <a:pt x="87" y="12"/>
                    </a:lnTo>
                    <a:lnTo>
                      <a:pt x="89" y="12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8" y="15"/>
                    </a:lnTo>
                    <a:lnTo>
                      <a:pt x="88" y="16"/>
                    </a:lnTo>
                    <a:lnTo>
                      <a:pt x="89" y="16"/>
                    </a:lnTo>
                    <a:lnTo>
                      <a:pt x="90" y="17"/>
                    </a:lnTo>
                    <a:lnTo>
                      <a:pt x="94" y="17"/>
                    </a:lnTo>
                    <a:lnTo>
                      <a:pt x="106" y="12"/>
                    </a:lnTo>
                    <a:lnTo>
                      <a:pt x="139" y="17"/>
                    </a:lnTo>
                    <a:lnTo>
                      <a:pt x="151" y="18"/>
                    </a:lnTo>
                    <a:lnTo>
                      <a:pt x="157" y="17"/>
                    </a:lnTo>
                    <a:lnTo>
                      <a:pt x="160" y="16"/>
                    </a:lnTo>
                    <a:lnTo>
                      <a:pt x="160" y="15"/>
                    </a:lnTo>
                    <a:lnTo>
                      <a:pt x="160" y="12"/>
                    </a:lnTo>
                    <a:lnTo>
                      <a:pt x="161" y="11"/>
                    </a:lnTo>
                    <a:lnTo>
                      <a:pt x="165" y="10"/>
                    </a:lnTo>
                    <a:lnTo>
                      <a:pt x="173" y="9"/>
                    </a:lnTo>
                    <a:lnTo>
                      <a:pt x="186" y="10"/>
                    </a:lnTo>
                    <a:lnTo>
                      <a:pt x="185" y="11"/>
                    </a:lnTo>
                    <a:lnTo>
                      <a:pt x="190" y="15"/>
                    </a:lnTo>
                    <a:lnTo>
                      <a:pt x="199" y="18"/>
                    </a:lnTo>
                    <a:lnTo>
                      <a:pt x="211" y="22"/>
                    </a:lnTo>
                    <a:lnTo>
                      <a:pt x="224" y="25"/>
                    </a:lnTo>
                    <a:lnTo>
                      <a:pt x="212" y="23"/>
                    </a:lnTo>
                    <a:lnTo>
                      <a:pt x="195" y="23"/>
                    </a:lnTo>
                    <a:lnTo>
                      <a:pt x="179" y="21"/>
                    </a:lnTo>
                    <a:lnTo>
                      <a:pt x="163" y="18"/>
                    </a:lnTo>
                    <a:lnTo>
                      <a:pt x="168" y="21"/>
                    </a:lnTo>
                    <a:lnTo>
                      <a:pt x="169" y="22"/>
                    </a:lnTo>
                    <a:lnTo>
                      <a:pt x="166" y="22"/>
                    </a:lnTo>
                    <a:lnTo>
                      <a:pt x="160" y="21"/>
                    </a:lnTo>
                    <a:lnTo>
                      <a:pt x="152" y="21"/>
                    </a:lnTo>
                    <a:lnTo>
                      <a:pt x="145" y="20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9" y="22"/>
                    </a:lnTo>
                    <a:lnTo>
                      <a:pt x="155" y="22"/>
                    </a:lnTo>
                    <a:lnTo>
                      <a:pt x="174" y="25"/>
                    </a:lnTo>
                    <a:lnTo>
                      <a:pt x="193" y="27"/>
                    </a:lnTo>
                    <a:lnTo>
                      <a:pt x="186" y="27"/>
                    </a:lnTo>
                    <a:lnTo>
                      <a:pt x="200" y="28"/>
                    </a:lnTo>
                    <a:lnTo>
                      <a:pt x="213" y="28"/>
                    </a:lnTo>
                    <a:lnTo>
                      <a:pt x="228" y="29"/>
                    </a:lnTo>
                    <a:lnTo>
                      <a:pt x="245" y="32"/>
                    </a:lnTo>
                    <a:lnTo>
                      <a:pt x="250" y="33"/>
                    </a:lnTo>
                    <a:lnTo>
                      <a:pt x="252" y="33"/>
                    </a:lnTo>
                    <a:lnTo>
                      <a:pt x="253" y="34"/>
                    </a:lnTo>
                    <a:lnTo>
                      <a:pt x="255" y="34"/>
                    </a:lnTo>
                    <a:lnTo>
                      <a:pt x="255" y="35"/>
                    </a:lnTo>
                    <a:lnTo>
                      <a:pt x="253" y="35"/>
                    </a:lnTo>
                    <a:lnTo>
                      <a:pt x="252" y="37"/>
                    </a:lnTo>
                    <a:lnTo>
                      <a:pt x="262" y="37"/>
                    </a:lnTo>
                    <a:lnTo>
                      <a:pt x="269" y="38"/>
                    </a:lnTo>
                    <a:lnTo>
                      <a:pt x="273" y="38"/>
                    </a:lnTo>
                    <a:lnTo>
                      <a:pt x="262" y="44"/>
                    </a:lnTo>
                    <a:lnTo>
                      <a:pt x="234" y="40"/>
                    </a:lnTo>
                    <a:lnTo>
                      <a:pt x="211" y="37"/>
                    </a:lnTo>
                    <a:lnTo>
                      <a:pt x="190" y="33"/>
                    </a:lnTo>
                    <a:lnTo>
                      <a:pt x="169" y="31"/>
                    </a:lnTo>
                    <a:lnTo>
                      <a:pt x="144" y="27"/>
                    </a:lnTo>
                    <a:lnTo>
                      <a:pt x="144" y="27"/>
                    </a:lnTo>
                    <a:lnTo>
                      <a:pt x="144" y="26"/>
                    </a:lnTo>
                    <a:lnTo>
                      <a:pt x="145" y="26"/>
                    </a:lnTo>
                    <a:lnTo>
                      <a:pt x="146" y="26"/>
                    </a:lnTo>
                    <a:lnTo>
                      <a:pt x="148" y="26"/>
                    </a:lnTo>
                    <a:lnTo>
                      <a:pt x="150" y="26"/>
                    </a:lnTo>
                    <a:lnTo>
                      <a:pt x="128" y="23"/>
                    </a:lnTo>
                    <a:lnTo>
                      <a:pt x="105" y="21"/>
                    </a:lnTo>
                    <a:lnTo>
                      <a:pt x="82" y="18"/>
                    </a:lnTo>
                    <a:lnTo>
                      <a:pt x="61" y="16"/>
                    </a:lnTo>
                    <a:lnTo>
                      <a:pt x="44" y="16"/>
                    </a:lnTo>
                    <a:lnTo>
                      <a:pt x="38" y="15"/>
                    </a:lnTo>
                    <a:lnTo>
                      <a:pt x="31" y="14"/>
                    </a:lnTo>
                    <a:lnTo>
                      <a:pt x="23" y="12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7" y="9"/>
                    </a:lnTo>
                    <a:lnTo>
                      <a:pt x="9" y="9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7" name="Freeform 24"/>
              <p:cNvSpPr/>
              <p:nvPr/>
            </p:nvSpPr>
            <p:spPr bwMode="auto">
              <a:xfrm>
                <a:off x="7192963" y="1343025"/>
                <a:ext cx="0" cy="1588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3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8" name="Freeform 25"/>
              <p:cNvSpPr/>
              <p:nvPr/>
            </p:nvSpPr>
            <p:spPr bwMode="auto">
              <a:xfrm>
                <a:off x="6581776" y="833438"/>
                <a:ext cx="4763" cy="3175"/>
              </a:xfrm>
              <a:custGeom>
                <a:avLst/>
                <a:gdLst>
                  <a:gd name="T0" fmla="*/ 0 w 8"/>
                  <a:gd name="T1" fmla="*/ 0 h 4"/>
                  <a:gd name="T2" fmla="*/ 3 w 8"/>
                  <a:gd name="T3" fmla="*/ 1 h 4"/>
                  <a:gd name="T4" fmla="*/ 8 w 8"/>
                  <a:gd name="T5" fmla="*/ 4 h 4"/>
                  <a:gd name="T6" fmla="*/ 0 w 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3" y="1"/>
                    </a:lnTo>
                    <a:lnTo>
                      <a:pt x="8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9" name="Freeform 26"/>
              <p:cNvSpPr/>
              <p:nvPr/>
            </p:nvSpPr>
            <p:spPr bwMode="auto">
              <a:xfrm>
                <a:off x="6697663" y="866775"/>
                <a:ext cx="7938" cy="1588"/>
              </a:xfrm>
              <a:custGeom>
                <a:avLst/>
                <a:gdLst>
                  <a:gd name="T0" fmla="*/ 0 w 14"/>
                  <a:gd name="T1" fmla="*/ 0 h 5"/>
                  <a:gd name="T2" fmla="*/ 3 w 14"/>
                  <a:gd name="T3" fmla="*/ 1 h 5"/>
                  <a:gd name="T4" fmla="*/ 8 w 14"/>
                  <a:gd name="T5" fmla="*/ 4 h 5"/>
                  <a:gd name="T6" fmla="*/ 14 w 14"/>
                  <a:gd name="T7" fmla="*/ 5 h 5"/>
                  <a:gd name="T8" fmla="*/ 0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lnTo>
                      <a:pt x="3" y="1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0" name="Freeform 27"/>
              <p:cNvSpPr/>
              <p:nvPr/>
            </p:nvSpPr>
            <p:spPr bwMode="auto">
              <a:xfrm>
                <a:off x="7164388" y="1282700"/>
                <a:ext cx="1588" cy="1588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1" name="Freeform 28"/>
              <p:cNvSpPr/>
              <p:nvPr/>
            </p:nvSpPr>
            <p:spPr bwMode="auto">
              <a:xfrm>
                <a:off x="6905626" y="989013"/>
                <a:ext cx="3175" cy="3175"/>
              </a:xfrm>
              <a:custGeom>
                <a:avLst/>
                <a:gdLst>
                  <a:gd name="T0" fmla="*/ 0 w 6"/>
                  <a:gd name="T1" fmla="*/ 0 h 6"/>
                  <a:gd name="T2" fmla="*/ 2 w 6"/>
                  <a:gd name="T3" fmla="*/ 1 h 6"/>
                  <a:gd name="T4" fmla="*/ 4 w 6"/>
                  <a:gd name="T5" fmla="*/ 4 h 6"/>
                  <a:gd name="T6" fmla="*/ 5 w 6"/>
                  <a:gd name="T7" fmla="*/ 5 h 6"/>
                  <a:gd name="T8" fmla="*/ 6 w 6"/>
                  <a:gd name="T9" fmla="*/ 6 h 6"/>
                  <a:gd name="T10" fmla="*/ 2 w 6"/>
                  <a:gd name="T11" fmla="*/ 2 h 6"/>
                  <a:gd name="T12" fmla="*/ 0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2" y="1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2" name="Freeform 29"/>
              <p:cNvSpPr/>
              <p:nvPr/>
            </p:nvSpPr>
            <p:spPr bwMode="auto">
              <a:xfrm>
                <a:off x="6696076" y="866775"/>
                <a:ext cx="158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3" name="Freeform 30"/>
              <p:cNvSpPr/>
              <p:nvPr/>
            </p:nvSpPr>
            <p:spPr bwMode="auto">
              <a:xfrm>
                <a:off x="6530976" y="808038"/>
                <a:ext cx="3175" cy="1588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3 w 6"/>
                  <a:gd name="T5" fmla="*/ 1 h 1"/>
                  <a:gd name="T6" fmla="*/ 0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lnTo>
                      <a:pt x="6" y="1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4" name="Freeform 31"/>
              <p:cNvSpPr/>
              <p:nvPr/>
            </p:nvSpPr>
            <p:spPr bwMode="auto">
              <a:xfrm>
                <a:off x="6535738" y="819150"/>
                <a:ext cx="3175" cy="0"/>
              </a:xfrm>
              <a:custGeom>
                <a:avLst/>
                <a:gdLst>
                  <a:gd name="T0" fmla="*/ 0 w 6"/>
                  <a:gd name="T1" fmla="*/ 0 h 1"/>
                  <a:gd name="T2" fmla="*/ 2 w 6"/>
                  <a:gd name="T3" fmla="*/ 0 h 1"/>
                  <a:gd name="T4" fmla="*/ 6 w 6"/>
                  <a:gd name="T5" fmla="*/ 1 h 1"/>
                  <a:gd name="T6" fmla="*/ 0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lnTo>
                      <a:pt x="2" y="0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5" name="Freeform 32"/>
              <p:cNvSpPr/>
              <p:nvPr/>
            </p:nvSpPr>
            <p:spPr bwMode="auto">
              <a:xfrm>
                <a:off x="6354763" y="768350"/>
                <a:ext cx="6350" cy="0"/>
              </a:xfrm>
              <a:custGeom>
                <a:avLst/>
                <a:gdLst>
                  <a:gd name="T0" fmla="*/ 0 w 14"/>
                  <a:gd name="T1" fmla="*/ 0 h 1"/>
                  <a:gd name="T2" fmla="*/ 14 w 14"/>
                  <a:gd name="T3" fmla="*/ 1 h 1"/>
                  <a:gd name="T4" fmla="*/ 10 w 14"/>
                  <a:gd name="T5" fmla="*/ 1 h 1"/>
                  <a:gd name="T6" fmla="*/ 6 w 14"/>
                  <a:gd name="T7" fmla="*/ 1 h 1"/>
                  <a:gd name="T8" fmla="*/ 0 w 1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0" y="0"/>
                    </a:moveTo>
                    <a:lnTo>
                      <a:pt x="14" y="1"/>
                    </a:lnTo>
                    <a:lnTo>
                      <a:pt x="10" y="1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6" name="Freeform 33"/>
              <p:cNvSpPr/>
              <p:nvPr/>
            </p:nvSpPr>
            <p:spPr bwMode="auto">
              <a:xfrm>
                <a:off x="6519863" y="812800"/>
                <a:ext cx="1588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7" name="Freeform 34"/>
              <p:cNvSpPr/>
              <p:nvPr/>
            </p:nvSpPr>
            <p:spPr bwMode="auto">
              <a:xfrm>
                <a:off x="7199313" y="1389063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8" name="Freeform 35"/>
              <p:cNvSpPr/>
              <p:nvPr/>
            </p:nvSpPr>
            <p:spPr bwMode="auto">
              <a:xfrm>
                <a:off x="7208838" y="1403350"/>
                <a:ext cx="3175" cy="6350"/>
              </a:xfrm>
              <a:custGeom>
                <a:avLst/>
                <a:gdLst>
                  <a:gd name="T0" fmla="*/ 0 w 4"/>
                  <a:gd name="T1" fmla="*/ 0 h 11"/>
                  <a:gd name="T2" fmla="*/ 2 w 4"/>
                  <a:gd name="T3" fmla="*/ 5 h 11"/>
                  <a:gd name="T4" fmla="*/ 4 w 4"/>
                  <a:gd name="T5" fmla="*/ 11 h 11"/>
                  <a:gd name="T6" fmla="*/ 0 w 4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lnTo>
                      <a:pt x="2" y="5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9" name="Freeform 36"/>
              <p:cNvSpPr/>
              <p:nvPr/>
            </p:nvSpPr>
            <p:spPr bwMode="auto">
              <a:xfrm>
                <a:off x="6985001" y="1057275"/>
                <a:ext cx="4763" cy="4763"/>
              </a:xfrm>
              <a:custGeom>
                <a:avLst/>
                <a:gdLst>
                  <a:gd name="T0" fmla="*/ 0 w 8"/>
                  <a:gd name="T1" fmla="*/ 0 h 9"/>
                  <a:gd name="T2" fmla="*/ 4 w 8"/>
                  <a:gd name="T3" fmla="*/ 2 h 9"/>
                  <a:gd name="T4" fmla="*/ 7 w 8"/>
                  <a:gd name="T5" fmla="*/ 5 h 9"/>
                  <a:gd name="T6" fmla="*/ 8 w 8"/>
                  <a:gd name="T7" fmla="*/ 7 h 9"/>
                  <a:gd name="T8" fmla="*/ 8 w 8"/>
                  <a:gd name="T9" fmla="*/ 9 h 9"/>
                  <a:gd name="T10" fmla="*/ 8 w 8"/>
                  <a:gd name="T11" fmla="*/ 9 h 9"/>
                  <a:gd name="T12" fmla="*/ 6 w 8"/>
                  <a:gd name="T13" fmla="*/ 9 h 9"/>
                  <a:gd name="T14" fmla="*/ 4 w 8"/>
                  <a:gd name="T15" fmla="*/ 7 h 9"/>
                  <a:gd name="T16" fmla="*/ 4 w 8"/>
                  <a:gd name="T17" fmla="*/ 7 h 9"/>
                  <a:gd name="T18" fmla="*/ 4 w 8"/>
                  <a:gd name="T19" fmla="*/ 7 h 9"/>
                  <a:gd name="T20" fmla="*/ 4 w 8"/>
                  <a:gd name="T21" fmla="*/ 6 h 9"/>
                  <a:gd name="T22" fmla="*/ 3 w 8"/>
                  <a:gd name="T23" fmla="*/ 5 h 9"/>
                  <a:gd name="T24" fmla="*/ 2 w 8"/>
                  <a:gd name="T25" fmla="*/ 2 h 9"/>
                  <a:gd name="T26" fmla="*/ 1 w 8"/>
                  <a:gd name="T27" fmla="*/ 1 h 9"/>
                  <a:gd name="T28" fmla="*/ 0 w 8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4" y="2"/>
                    </a:lnTo>
                    <a:lnTo>
                      <a:pt x="7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0" name="Freeform 37"/>
              <p:cNvSpPr/>
              <p:nvPr/>
            </p:nvSpPr>
            <p:spPr bwMode="auto">
              <a:xfrm>
                <a:off x="7169151" y="1363663"/>
                <a:ext cx="1588" cy="3175"/>
              </a:xfrm>
              <a:custGeom>
                <a:avLst/>
                <a:gdLst>
                  <a:gd name="T0" fmla="*/ 0 w 5"/>
                  <a:gd name="T1" fmla="*/ 0 h 6"/>
                  <a:gd name="T2" fmla="*/ 2 w 5"/>
                  <a:gd name="T3" fmla="*/ 0 h 6"/>
                  <a:gd name="T4" fmla="*/ 2 w 5"/>
                  <a:gd name="T5" fmla="*/ 3 h 6"/>
                  <a:gd name="T6" fmla="*/ 4 w 5"/>
                  <a:gd name="T7" fmla="*/ 4 h 6"/>
                  <a:gd name="T8" fmla="*/ 5 w 5"/>
                  <a:gd name="T9" fmla="*/ 6 h 6"/>
                  <a:gd name="T10" fmla="*/ 3 w 5"/>
                  <a:gd name="T11" fmla="*/ 4 h 6"/>
                  <a:gd name="T12" fmla="*/ 0 w 5"/>
                  <a:gd name="T13" fmla="*/ 0 h 6"/>
                  <a:gd name="T14" fmla="*/ 0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1" name="Freeform 38"/>
              <p:cNvSpPr/>
              <p:nvPr/>
            </p:nvSpPr>
            <p:spPr bwMode="auto">
              <a:xfrm>
                <a:off x="6929438" y="1046163"/>
                <a:ext cx="1588" cy="1588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2 h 4"/>
                  <a:gd name="T4" fmla="*/ 2 w 2"/>
                  <a:gd name="T5" fmla="*/ 4 h 4"/>
                  <a:gd name="T6" fmla="*/ 1 w 2"/>
                  <a:gd name="T7" fmla="*/ 2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2" name="Freeform 39"/>
              <p:cNvSpPr/>
              <p:nvPr/>
            </p:nvSpPr>
            <p:spPr bwMode="auto">
              <a:xfrm>
                <a:off x="7208838" y="1385888"/>
                <a:ext cx="20638" cy="53975"/>
              </a:xfrm>
              <a:custGeom>
                <a:avLst/>
                <a:gdLst>
                  <a:gd name="T0" fmla="*/ 14 w 40"/>
                  <a:gd name="T1" fmla="*/ 28 h 102"/>
                  <a:gd name="T2" fmla="*/ 39 w 40"/>
                  <a:gd name="T3" fmla="*/ 96 h 102"/>
                  <a:gd name="T4" fmla="*/ 40 w 40"/>
                  <a:gd name="T5" fmla="*/ 102 h 102"/>
                  <a:gd name="T6" fmla="*/ 40 w 40"/>
                  <a:gd name="T7" fmla="*/ 102 h 102"/>
                  <a:gd name="T8" fmla="*/ 37 w 40"/>
                  <a:gd name="T9" fmla="*/ 101 h 102"/>
                  <a:gd name="T10" fmla="*/ 36 w 40"/>
                  <a:gd name="T11" fmla="*/ 97 h 102"/>
                  <a:gd name="T12" fmla="*/ 35 w 40"/>
                  <a:gd name="T13" fmla="*/ 95 h 102"/>
                  <a:gd name="T14" fmla="*/ 34 w 40"/>
                  <a:gd name="T15" fmla="*/ 96 h 102"/>
                  <a:gd name="T16" fmla="*/ 33 w 40"/>
                  <a:gd name="T17" fmla="*/ 91 h 102"/>
                  <a:gd name="T18" fmla="*/ 28 w 40"/>
                  <a:gd name="T19" fmla="*/ 79 h 102"/>
                  <a:gd name="T20" fmla="*/ 30 w 40"/>
                  <a:gd name="T21" fmla="*/ 91 h 102"/>
                  <a:gd name="T22" fmla="*/ 33 w 40"/>
                  <a:gd name="T23" fmla="*/ 101 h 102"/>
                  <a:gd name="T24" fmla="*/ 31 w 40"/>
                  <a:gd name="T25" fmla="*/ 99 h 102"/>
                  <a:gd name="T26" fmla="*/ 30 w 40"/>
                  <a:gd name="T27" fmla="*/ 97 h 102"/>
                  <a:gd name="T28" fmla="*/ 29 w 40"/>
                  <a:gd name="T29" fmla="*/ 97 h 102"/>
                  <a:gd name="T30" fmla="*/ 29 w 40"/>
                  <a:gd name="T31" fmla="*/ 99 h 102"/>
                  <a:gd name="T32" fmla="*/ 24 w 40"/>
                  <a:gd name="T33" fmla="*/ 81 h 102"/>
                  <a:gd name="T34" fmla="*/ 18 w 40"/>
                  <a:gd name="T35" fmla="*/ 65 h 102"/>
                  <a:gd name="T36" fmla="*/ 17 w 40"/>
                  <a:gd name="T37" fmla="*/ 68 h 102"/>
                  <a:gd name="T38" fmla="*/ 18 w 40"/>
                  <a:gd name="T39" fmla="*/ 76 h 102"/>
                  <a:gd name="T40" fmla="*/ 19 w 40"/>
                  <a:gd name="T41" fmla="*/ 79 h 102"/>
                  <a:gd name="T42" fmla="*/ 18 w 40"/>
                  <a:gd name="T43" fmla="*/ 78 h 102"/>
                  <a:gd name="T44" fmla="*/ 16 w 40"/>
                  <a:gd name="T45" fmla="*/ 74 h 102"/>
                  <a:gd name="T46" fmla="*/ 14 w 40"/>
                  <a:gd name="T47" fmla="*/ 69 h 102"/>
                  <a:gd name="T48" fmla="*/ 12 w 40"/>
                  <a:gd name="T49" fmla="*/ 63 h 102"/>
                  <a:gd name="T50" fmla="*/ 9 w 40"/>
                  <a:gd name="T51" fmla="*/ 58 h 102"/>
                  <a:gd name="T52" fmla="*/ 7 w 40"/>
                  <a:gd name="T53" fmla="*/ 55 h 102"/>
                  <a:gd name="T54" fmla="*/ 7 w 40"/>
                  <a:gd name="T55" fmla="*/ 52 h 102"/>
                  <a:gd name="T56" fmla="*/ 6 w 40"/>
                  <a:gd name="T57" fmla="*/ 47 h 102"/>
                  <a:gd name="T58" fmla="*/ 7 w 40"/>
                  <a:gd name="T59" fmla="*/ 48 h 102"/>
                  <a:gd name="T60" fmla="*/ 9 w 40"/>
                  <a:gd name="T61" fmla="*/ 57 h 102"/>
                  <a:gd name="T62" fmla="*/ 12 w 40"/>
                  <a:gd name="T63" fmla="*/ 63 h 102"/>
                  <a:gd name="T64" fmla="*/ 13 w 40"/>
                  <a:gd name="T65" fmla="*/ 64 h 102"/>
                  <a:gd name="T66" fmla="*/ 14 w 40"/>
                  <a:gd name="T67" fmla="*/ 62 h 102"/>
                  <a:gd name="T68" fmla="*/ 13 w 40"/>
                  <a:gd name="T69" fmla="*/ 53 h 102"/>
                  <a:gd name="T70" fmla="*/ 6 w 40"/>
                  <a:gd name="T71" fmla="*/ 24 h 102"/>
                  <a:gd name="T72" fmla="*/ 16 w 40"/>
                  <a:gd name="T73" fmla="*/ 61 h 102"/>
                  <a:gd name="T74" fmla="*/ 17 w 40"/>
                  <a:gd name="T75" fmla="*/ 47 h 102"/>
                  <a:gd name="T76" fmla="*/ 1 w 40"/>
                  <a:gd name="T7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0" h="102">
                    <a:moveTo>
                      <a:pt x="1" y="0"/>
                    </a:moveTo>
                    <a:lnTo>
                      <a:pt x="14" y="28"/>
                    </a:lnTo>
                    <a:lnTo>
                      <a:pt x="28" y="58"/>
                    </a:lnTo>
                    <a:lnTo>
                      <a:pt x="39" y="96"/>
                    </a:lnTo>
                    <a:lnTo>
                      <a:pt x="40" y="99"/>
                    </a:lnTo>
                    <a:lnTo>
                      <a:pt x="40" y="102"/>
                    </a:lnTo>
                    <a:lnTo>
                      <a:pt x="40" y="102"/>
                    </a:lnTo>
                    <a:lnTo>
                      <a:pt x="40" y="102"/>
                    </a:lnTo>
                    <a:lnTo>
                      <a:pt x="39" y="102"/>
                    </a:lnTo>
                    <a:lnTo>
                      <a:pt x="37" y="101"/>
                    </a:lnTo>
                    <a:lnTo>
                      <a:pt x="37" y="98"/>
                    </a:lnTo>
                    <a:lnTo>
                      <a:pt x="36" y="97"/>
                    </a:lnTo>
                    <a:lnTo>
                      <a:pt x="36" y="96"/>
                    </a:lnTo>
                    <a:lnTo>
                      <a:pt x="35" y="95"/>
                    </a:lnTo>
                    <a:lnTo>
                      <a:pt x="35" y="96"/>
                    </a:lnTo>
                    <a:lnTo>
                      <a:pt x="34" y="96"/>
                    </a:lnTo>
                    <a:lnTo>
                      <a:pt x="35" y="99"/>
                    </a:lnTo>
                    <a:lnTo>
                      <a:pt x="33" y="91"/>
                    </a:lnTo>
                    <a:lnTo>
                      <a:pt x="30" y="82"/>
                    </a:lnTo>
                    <a:lnTo>
                      <a:pt x="28" y="79"/>
                    </a:lnTo>
                    <a:lnTo>
                      <a:pt x="27" y="79"/>
                    </a:lnTo>
                    <a:lnTo>
                      <a:pt x="30" y="91"/>
                    </a:lnTo>
                    <a:lnTo>
                      <a:pt x="34" y="99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31" y="99"/>
                    </a:lnTo>
                    <a:lnTo>
                      <a:pt x="31" y="98"/>
                    </a:lnTo>
                    <a:lnTo>
                      <a:pt x="30" y="97"/>
                    </a:lnTo>
                    <a:lnTo>
                      <a:pt x="29" y="97"/>
                    </a:lnTo>
                    <a:lnTo>
                      <a:pt x="29" y="97"/>
                    </a:lnTo>
                    <a:lnTo>
                      <a:pt x="29" y="97"/>
                    </a:lnTo>
                    <a:lnTo>
                      <a:pt x="29" y="99"/>
                    </a:lnTo>
                    <a:lnTo>
                      <a:pt x="27" y="91"/>
                    </a:lnTo>
                    <a:lnTo>
                      <a:pt x="24" y="81"/>
                    </a:lnTo>
                    <a:lnTo>
                      <a:pt x="20" y="73"/>
                    </a:lnTo>
                    <a:lnTo>
                      <a:pt x="18" y="65"/>
                    </a:lnTo>
                    <a:lnTo>
                      <a:pt x="16" y="62"/>
                    </a:lnTo>
                    <a:lnTo>
                      <a:pt x="17" y="68"/>
                    </a:lnTo>
                    <a:lnTo>
                      <a:pt x="18" y="73"/>
                    </a:lnTo>
                    <a:lnTo>
                      <a:pt x="18" y="76"/>
                    </a:lnTo>
                    <a:lnTo>
                      <a:pt x="19" y="78"/>
                    </a:lnTo>
                    <a:lnTo>
                      <a:pt x="19" y="79"/>
                    </a:lnTo>
                    <a:lnTo>
                      <a:pt x="18" y="79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6" y="74"/>
                    </a:lnTo>
                    <a:lnTo>
                      <a:pt x="16" y="72"/>
                    </a:lnTo>
                    <a:lnTo>
                      <a:pt x="14" y="69"/>
                    </a:lnTo>
                    <a:lnTo>
                      <a:pt x="13" y="65"/>
                    </a:lnTo>
                    <a:lnTo>
                      <a:pt x="12" y="63"/>
                    </a:lnTo>
                    <a:lnTo>
                      <a:pt x="11" y="61"/>
                    </a:lnTo>
                    <a:lnTo>
                      <a:pt x="9" y="58"/>
                    </a:lnTo>
                    <a:lnTo>
                      <a:pt x="8" y="56"/>
                    </a:lnTo>
                    <a:lnTo>
                      <a:pt x="7" y="55"/>
                    </a:lnTo>
                    <a:lnTo>
                      <a:pt x="7" y="53"/>
                    </a:lnTo>
                    <a:lnTo>
                      <a:pt x="7" y="52"/>
                    </a:lnTo>
                    <a:lnTo>
                      <a:pt x="7" y="50"/>
                    </a:lnTo>
                    <a:lnTo>
                      <a:pt x="6" y="47"/>
                    </a:lnTo>
                    <a:lnTo>
                      <a:pt x="5" y="44"/>
                    </a:lnTo>
                    <a:lnTo>
                      <a:pt x="7" y="48"/>
                    </a:lnTo>
                    <a:lnTo>
                      <a:pt x="8" y="53"/>
                    </a:lnTo>
                    <a:lnTo>
                      <a:pt x="9" y="57"/>
                    </a:lnTo>
                    <a:lnTo>
                      <a:pt x="11" y="61"/>
                    </a:lnTo>
                    <a:lnTo>
                      <a:pt x="12" y="63"/>
                    </a:lnTo>
                    <a:lnTo>
                      <a:pt x="13" y="64"/>
                    </a:lnTo>
                    <a:lnTo>
                      <a:pt x="13" y="64"/>
                    </a:lnTo>
                    <a:lnTo>
                      <a:pt x="14" y="64"/>
                    </a:lnTo>
                    <a:lnTo>
                      <a:pt x="14" y="62"/>
                    </a:lnTo>
                    <a:lnTo>
                      <a:pt x="13" y="58"/>
                    </a:lnTo>
                    <a:lnTo>
                      <a:pt x="13" y="53"/>
                    </a:lnTo>
                    <a:lnTo>
                      <a:pt x="0" y="5"/>
                    </a:lnTo>
                    <a:lnTo>
                      <a:pt x="6" y="24"/>
                    </a:lnTo>
                    <a:lnTo>
                      <a:pt x="12" y="41"/>
                    </a:lnTo>
                    <a:lnTo>
                      <a:pt x="16" y="61"/>
                    </a:lnTo>
                    <a:lnTo>
                      <a:pt x="22" y="68"/>
                    </a:lnTo>
                    <a:lnTo>
                      <a:pt x="17" y="47"/>
                    </a:lnTo>
                    <a:lnTo>
                      <a:pt x="9" y="2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3" name="Freeform 40"/>
              <p:cNvSpPr/>
              <p:nvPr/>
            </p:nvSpPr>
            <p:spPr bwMode="auto">
              <a:xfrm>
                <a:off x="7189788" y="1403350"/>
                <a:ext cx="1588" cy="15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4" name="Freeform 41"/>
              <p:cNvSpPr/>
              <p:nvPr/>
            </p:nvSpPr>
            <p:spPr bwMode="auto">
              <a:xfrm>
                <a:off x="6351588" y="809625"/>
                <a:ext cx="3175" cy="0"/>
              </a:xfrm>
              <a:custGeom>
                <a:avLst/>
                <a:gdLst>
                  <a:gd name="T0" fmla="*/ 5 w 5"/>
                  <a:gd name="T1" fmla="*/ 5 w 5"/>
                  <a:gd name="T2" fmla="*/ 4 w 5"/>
                  <a:gd name="T3" fmla="*/ 0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5" name="Rectangle 42"/>
              <p:cNvSpPr>
                <a:spLocks noChangeArrowheads="1"/>
              </p:cNvSpPr>
              <p:nvPr/>
            </p:nvSpPr>
            <p:spPr bwMode="auto">
              <a:xfrm>
                <a:off x="7194551" y="1385888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6" name="Rectangle 43"/>
              <p:cNvSpPr>
                <a:spLocks noChangeArrowheads="1"/>
              </p:cNvSpPr>
              <p:nvPr/>
            </p:nvSpPr>
            <p:spPr bwMode="auto">
              <a:xfrm>
                <a:off x="6407151" y="8223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7" name="Freeform 44"/>
              <p:cNvSpPr/>
              <p:nvPr/>
            </p:nvSpPr>
            <p:spPr bwMode="auto">
              <a:xfrm>
                <a:off x="6430963" y="781050"/>
                <a:ext cx="1588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8" name="Freeform 45"/>
              <p:cNvSpPr/>
              <p:nvPr/>
            </p:nvSpPr>
            <p:spPr bwMode="auto">
              <a:xfrm>
                <a:off x="6407151" y="82232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9" name="Freeform 46"/>
              <p:cNvSpPr/>
              <p:nvPr/>
            </p:nvSpPr>
            <p:spPr bwMode="auto">
              <a:xfrm>
                <a:off x="6659563" y="892175"/>
                <a:ext cx="3175" cy="1588"/>
              </a:xfrm>
              <a:custGeom>
                <a:avLst/>
                <a:gdLst>
                  <a:gd name="T0" fmla="*/ 1 w 4"/>
                  <a:gd name="T1" fmla="*/ 0 h 2"/>
                  <a:gd name="T2" fmla="*/ 3 w 4"/>
                  <a:gd name="T3" fmla="*/ 1 h 2"/>
                  <a:gd name="T4" fmla="*/ 4 w 4"/>
                  <a:gd name="T5" fmla="*/ 2 h 2"/>
                  <a:gd name="T6" fmla="*/ 4 w 4"/>
                  <a:gd name="T7" fmla="*/ 2 h 2"/>
                  <a:gd name="T8" fmla="*/ 1 w 4"/>
                  <a:gd name="T9" fmla="*/ 1 h 2"/>
                  <a:gd name="T10" fmla="*/ 0 w 4"/>
                  <a:gd name="T11" fmla="*/ 1 h 2"/>
                  <a:gd name="T12" fmla="*/ 0 w 4"/>
                  <a:gd name="T13" fmla="*/ 0 h 2"/>
                  <a:gd name="T14" fmla="*/ 1 w 4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3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0" name="Freeform 47"/>
              <p:cNvSpPr/>
              <p:nvPr/>
            </p:nvSpPr>
            <p:spPr bwMode="auto">
              <a:xfrm>
                <a:off x="6977063" y="1038225"/>
                <a:ext cx="4763" cy="4763"/>
              </a:xfrm>
              <a:custGeom>
                <a:avLst/>
                <a:gdLst>
                  <a:gd name="T0" fmla="*/ 0 w 9"/>
                  <a:gd name="T1" fmla="*/ 0 h 9"/>
                  <a:gd name="T2" fmla="*/ 2 w 9"/>
                  <a:gd name="T3" fmla="*/ 3 h 9"/>
                  <a:gd name="T4" fmla="*/ 6 w 9"/>
                  <a:gd name="T5" fmla="*/ 5 h 9"/>
                  <a:gd name="T6" fmla="*/ 9 w 9"/>
                  <a:gd name="T7" fmla="*/ 9 h 9"/>
                  <a:gd name="T8" fmla="*/ 5 w 9"/>
                  <a:gd name="T9" fmla="*/ 4 h 9"/>
                  <a:gd name="T10" fmla="*/ 0 w 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2" y="3"/>
                    </a:lnTo>
                    <a:lnTo>
                      <a:pt x="6" y="5"/>
                    </a:lnTo>
                    <a:lnTo>
                      <a:pt x="9" y="9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1" name="Freeform 48"/>
              <p:cNvSpPr/>
              <p:nvPr/>
            </p:nvSpPr>
            <p:spPr bwMode="auto">
              <a:xfrm>
                <a:off x="6403976" y="822325"/>
                <a:ext cx="3175" cy="0"/>
              </a:xfrm>
              <a:custGeom>
                <a:avLst/>
                <a:gdLst>
                  <a:gd name="T0" fmla="*/ 5 w 5"/>
                  <a:gd name="T1" fmla="*/ 2 w 5"/>
                  <a:gd name="T2" fmla="*/ 0 w 5"/>
                  <a:gd name="T3" fmla="*/ 2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2" name="Freeform 49"/>
              <p:cNvSpPr/>
              <p:nvPr/>
            </p:nvSpPr>
            <p:spPr bwMode="auto">
              <a:xfrm>
                <a:off x="6737351" y="915988"/>
                <a:ext cx="1588" cy="0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2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3" name="Freeform 50"/>
              <p:cNvSpPr/>
              <p:nvPr/>
            </p:nvSpPr>
            <p:spPr bwMode="auto">
              <a:xfrm>
                <a:off x="6731001" y="909638"/>
                <a:ext cx="57150" cy="31750"/>
              </a:xfrm>
              <a:custGeom>
                <a:avLst/>
                <a:gdLst>
                  <a:gd name="T0" fmla="*/ 0 w 108"/>
                  <a:gd name="T1" fmla="*/ 0 h 59"/>
                  <a:gd name="T2" fmla="*/ 28 w 108"/>
                  <a:gd name="T3" fmla="*/ 12 h 59"/>
                  <a:gd name="T4" fmla="*/ 31 w 108"/>
                  <a:gd name="T5" fmla="*/ 14 h 59"/>
                  <a:gd name="T6" fmla="*/ 32 w 108"/>
                  <a:gd name="T7" fmla="*/ 14 h 59"/>
                  <a:gd name="T8" fmla="*/ 32 w 108"/>
                  <a:gd name="T9" fmla="*/ 15 h 59"/>
                  <a:gd name="T10" fmla="*/ 32 w 108"/>
                  <a:gd name="T11" fmla="*/ 15 h 59"/>
                  <a:gd name="T12" fmla="*/ 31 w 108"/>
                  <a:gd name="T13" fmla="*/ 15 h 59"/>
                  <a:gd name="T14" fmla="*/ 31 w 108"/>
                  <a:gd name="T15" fmla="*/ 15 h 59"/>
                  <a:gd name="T16" fmla="*/ 29 w 108"/>
                  <a:gd name="T17" fmla="*/ 17 h 59"/>
                  <a:gd name="T18" fmla="*/ 31 w 108"/>
                  <a:gd name="T19" fmla="*/ 17 h 59"/>
                  <a:gd name="T20" fmla="*/ 32 w 108"/>
                  <a:gd name="T21" fmla="*/ 18 h 59"/>
                  <a:gd name="T22" fmla="*/ 34 w 108"/>
                  <a:gd name="T23" fmla="*/ 20 h 59"/>
                  <a:gd name="T24" fmla="*/ 38 w 108"/>
                  <a:gd name="T25" fmla="*/ 21 h 59"/>
                  <a:gd name="T26" fmla="*/ 42 w 108"/>
                  <a:gd name="T27" fmla="*/ 23 h 59"/>
                  <a:gd name="T28" fmla="*/ 44 w 108"/>
                  <a:gd name="T29" fmla="*/ 24 h 59"/>
                  <a:gd name="T30" fmla="*/ 48 w 108"/>
                  <a:gd name="T31" fmla="*/ 25 h 59"/>
                  <a:gd name="T32" fmla="*/ 50 w 108"/>
                  <a:gd name="T33" fmla="*/ 26 h 59"/>
                  <a:gd name="T34" fmla="*/ 52 w 108"/>
                  <a:gd name="T35" fmla="*/ 26 h 59"/>
                  <a:gd name="T36" fmla="*/ 54 w 108"/>
                  <a:gd name="T37" fmla="*/ 26 h 59"/>
                  <a:gd name="T38" fmla="*/ 55 w 108"/>
                  <a:gd name="T39" fmla="*/ 26 h 59"/>
                  <a:gd name="T40" fmla="*/ 55 w 108"/>
                  <a:gd name="T41" fmla="*/ 26 h 59"/>
                  <a:gd name="T42" fmla="*/ 54 w 108"/>
                  <a:gd name="T43" fmla="*/ 25 h 59"/>
                  <a:gd name="T44" fmla="*/ 51 w 108"/>
                  <a:gd name="T45" fmla="*/ 23 h 59"/>
                  <a:gd name="T46" fmla="*/ 48 w 108"/>
                  <a:gd name="T47" fmla="*/ 20 h 59"/>
                  <a:gd name="T48" fmla="*/ 54 w 108"/>
                  <a:gd name="T49" fmla="*/ 24 h 59"/>
                  <a:gd name="T50" fmla="*/ 62 w 108"/>
                  <a:gd name="T51" fmla="*/ 29 h 59"/>
                  <a:gd name="T52" fmla="*/ 72 w 108"/>
                  <a:gd name="T53" fmla="*/ 35 h 59"/>
                  <a:gd name="T54" fmla="*/ 82 w 108"/>
                  <a:gd name="T55" fmla="*/ 40 h 59"/>
                  <a:gd name="T56" fmla="*/ 82 w 108"/>
                  <a:gd name="T57" fmla="*/ 41 h 59"/>
                  <a:gd name="T58" fmla="*/ 85 w 108"/>
                  <a:gd name="T59" fmla="*/ 43 h 59"/>
                  <a:gd name="T60" fmla="*/ 91 w 108"/>
                  <a:gd name="T61" fmla="*/ 48 h 59"/>
                  <a:gd name="T62" fmla="*/ 97 w 108"/>
                  <a:gd name="T63" fmla="*/ 53 h 59"/>
                  <a:gd name="T64" fmla="*/ 105 w 108"/>
                  <a:gd name="T65" fmla="*/ 57 h 59"/>
                  <a:gd name="T66" fmla="*/ 108 w 108"/>
                  <a:gd name="T67" fmla="*/ 59 h 59"/>
                  <a:gd name="T68" fmla="*/ 105 w 108"/>
                  <a:gd name="T69" fmla="*/ 59 h 59"/>
                  <a:gd name="T70" fmla="*/ 96 w 108"/>
                  <a:gd name="T71" fmla="*/ 55 h 59"/>
                  <a:gd name="T72" fmla="*/ 88 w 108"/>
                  <a:gd name="T73" fmla="*/ 52 h 59"/>
                  <a:gd name="T74" fmla="*/ 77 w 108"/>
                  <a:gd name="T75" fmla="*/ 46 h 59"/>
                  <a:gd name="T76" fmla="*/ 66 w 108"/>
                  <a:gd name="T77" fmla="*/ 41 h 59"/>
                  <a:gd name="T78" fmla="*/ 57 w 108"/>
                  <a:gd name="T79" fmla="*/ 37 h 59"/>
                  <a:gd name="T80" fmla="*/ 59 w 108"/>
                  <a:gd name="T81" fmla="*/ 37 h 59"/>
                  <a:gd name="T82" fmla="*/ 61 w 108"/>
                  <a:gd name="T83" fmla="*/ 37 h 59"/>
                  <a:gd name="T84" fmla="*/ 50 w 108"/>
                  <a:gd name="T85" fmla="*/ 32 h 59"/>
                  <a:gd name="T86" fmla="*/ 43 w 108"/>
                  <a:gd name="T87" fmla="*/ 29 h 59"/>
                  <a:gd name="T88" fmla="*/ 40 w 108"/>
                  <a:gd name="T89" fmla="*/ 26 h 59"/>
                  <a:gd name="T90" fmla="*/ 39 w 108"/>
                  <a:gd name="T91" fmla="*/ 25 h 59"/>
                  <a:gd name="T92" fmla="*/ 39 w 108"/>
                  <a:gd name="T93" fmla="*/ 24 h 59"/>
                  <a:gd name="T94" fmla="*/ 38 w 108"/>
                  <a:gd name="T95" fmla="*/ 23 h 59"/>
                  <a:gd name="T96" fmla="*/ 35 w 108"/>
                  <a:gd name="T97" fmla="*/ 20 h 59"/>
                  <a:gd name="T98" fmla="*/ 28 w 108"/>
                  <a:gd name="T99" fmla="*/ 18 h 59"/>
                  <a:gd name="T100" fmla="*/ 18 w 108"/>
                  <a:gd name="T101" fmla="*/ 13 h 59"/>
                  <a:gd name="T102" fmla="*/ 15 w 108"/>
                  <a:gd name="T103" fmla="*/ 12 h 59"/>
                  <a:gd name="T104" fmla="*/ 24 w 108"/>
                  <a:gd name="T105" fmla="*/ 12 h 59"/>
                  <a:gd name="T106" fmla="*/ 0 w 108"/>
                  <a:gd name="T10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59">
                    <a:moveTo>
                      <a:pt x="0" y="0"/>
                    </a:moveTo>
                    <a:lnTo>
                      <a:pt x="28" y="12"/>
                    </a:lnTo>
                    <a:lnTo>
                      <a:pt x="31" y="14"/>
                    </a:lnTo>
                    <a:lnTo>
                      <a:pt x="32" y="14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2" y="18"/>
                    </a:lnTo>
                    <a:lnTo>
                      <a:pt x="34" y="20"/>
                    </a:lnTo>
                    <a:lnTo>
                      <a:pt x="38" y="21"/>
                    </a:lnTo>
                    <a:lnTo>
                      <a:pt x="42" y="23"/>
                    </a:lnTo>
                    <a:lnTo>
                      <a:pt x="44" y="24"/>
                    </a:lnTo>
                    <a:lnTo>
                      <a:pt x="48" y="25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4" y="25"/>
                    </a:lnTo>
                    <a:lnTo>
                      <a:pt x="51" y="23"/>
                    </a:lnTo>
                    <a:lnTo>
                      <a:pt x="48" y="20"/>
                    </a:lnTo>
                    <a:lnTo>
                      <a:pt x="54" y="24"/>
                    </a:lnTo>
                    <a:lnTo>
                      <a:pt x="62" y="29"/>
                    </a:lnTo>
                    <a:lnTo>
                      <a:pt x="72" y="35"/>
                    </a:lnTo>
                    <a:lnTo>
                      <a:pt x="82" y="40"/>
                    </a:lnTo>
                    <a:lnTo>
                      <a:pt x="82" y="41"/>
                    </a:lnTo>
                    <a:lnTo>
                      <a:pt x="85" y="43"/>
                    </a:lnTo>
                    <a:lnTo>
                      <a:pt x="91" y="48"/>
                    </a:lnTo>
                    <a:lnTo>
                      <a:pt x="97" y="53"/>
                    </a:lnTo>
                    <a:lnTo>
                      <a:pt x="105" y="57"/>
                    </a:lnTo>
                    <a:lnTo>
                      <a:pt x="108" y="59"/>
                    </a:lnTo>
                    <a:lnTo>
                      <a:pt x="105" y="59"/>
                    </a:lnTo>
                    <a:lnTo>
                      <a:pt x="96" y="55"/>
                    </a:lnTo>
                    <a:lnTo>
                      <a:pt x="88" y="52"/>
                    </a:lnTo>
                    <a:lnTo>
                      <a:pt x="77" y="46"/>
                    </a:lnTo>
                    <a:lnTo>
                      <a:pt x="66" y="41"/>
                    </a:lnTo>
                    <a:lnTo>
                      <a:pt x="57" y="37"/>
                    </a:lnTo>
                    <a:lnTo>
                      <a:pt x="59" y="37"/>
                    </a:lnTo>
                    <a:lnTo>
                      <a:pt x="61" y="37"/>
                    </a:lnTo>
                    <a:lnTo>
                      <a:pt x="50" y="32"/>
                    </a:lnTo>
                    <a:lnTo>
                      <a:pt x="43" y="29"/>
                    </a:lnTo>
                    <a:lnTo>
                      <a:pt x="40" y="26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8" y="23"/>
                    </a:lnTo>
                    <a:lnTo>
                      <a:pt x="35" y="20"/>
                    </a:lnTo>
                    <a:lnTo>
                      <a:pt x="28" y="18"/>
                    </a:lnTo>
                    <a:lnTo>
                      <a:pt x="18" y="13"/>
                    </a:lnTo>
                    <a:lnTo>
                      <a:pt x="15" y="12"/>
                    </a:lnTo>
                    <a:lnTo>
                      <a:pt x="24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4" name="Freeform 51"/>
              <p:cNvSpPr/>
              <p:nvPr/>
            </p:nvSpPr>
            <p:spPr bwMode="auto">
              <a:xfrm>
                <a:off x="6757988" y="928688"/>
                <a:ext cx="3175" cy="1588"/>
              </a:xfrm>
              <a:custGeom>
                <a:avLst/>
                <a:gdLst>
                  <a:gd name="T0" fmla="*/ 0 w 7"/>
                  <a:gd name="T1" fmla="*/ 0 h 2"/>
                  <a:gd name="T2" fmla="*/ 4 w 7"/>
                  <a:gd name="T3" fmla="*/ 0 h 2"/>
                  <a:gd name="T4" fmla="*/ 7 w 7"/>
                  <a:gd name="T5" fmla="*/ 2 h 2"/>
                  <a:gd name="T6" fmla="*/ 5 w 7"/>
                  <a:gd name="T7" fmla="*/ 1 h 2"/>
                  <a:gd name="T8" fmla="*/ 4 w 7"/>
                  <a:gd name="T9" fmla="*/ 1 h 2"/>
                  <a:gd name="T10" fmla="*/ 0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5" name="Freeform 52"/>
              <p:cNvSpPr/>
              <p:nvPr/>
            </p:nvSpPr>
            <p:spPr bwMode="auto">
              <a:xfrm>
                <a:off x="6180138" y="765175"/>
                <a:ext cx="12700" cy="3175"/>
              </a:xfrm>
              <a:custGeom>
                <a:avLst/>
                <a:gdLst>
                  <a:gd name="T0" fmla="*/ 3 w 26"/>
                  <a:gd name="T1" fmla="*/ 0 h 5"/>
                  <a:gd name="T2" fmla="*/ 26 w 26"/>
                  <a:gd name="T3" fmla="*/ 4 h 5"/>
                  <a:gd name="T4" fmla="*/ 24 w 26"/>
                  <a:gd name="T5" fmla="*/ 5 h 5"/>
                  <a:gd name="T6" fmla="*/ 17 w 26"/>
                  <a:gd name="T7" fmla="*/ 5 h 5"/>
                  <a:gd name="T8" fmla="*/ 10 w 26"/>
                  <a:gd name="T9" fmla="*/ 3 h 5"/>
                  <a:gd name="T10" fmla="*/ 3 w 26"/>
                  <a:gd name="T11" fmla="*/ 2 h 5"/>
                  <a:gd name="T12" fmla="*/ 0 w 26"/>
                  <a:gd name="T13" fmla="*/ 0 h 5"/>
                  <a:gd name="T14" fmla="*/ 3 w 26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5">
                    <a:moveTo>
                      <a:pt x="3" y="0"/>
                    </a:moveTo>
                    <a:lnTo>
                      <a:pt x="26" y="4"/>
                    </a:lnTo>
                    <a:lnTo>
                      <a:pt x="24" y="5"/>
                    </a:lnTo>
                    <a:lnTo>
                      <a:pt x="17" y="5"/>
                    </a:lnTo>
                    <a:lnTo>
                      <a:pt x="10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6" name="Freeform 53"/>
              <p:cNvSpPr/>
              <p:nvPr/>
            </p:nvSpPr>
            <p:spPr bwMode="auto">
              <a:xfrm>
                <a:off x="7046913" y="1133475"/>
                <a:ext cx="3175" cy="4763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7 w 7"/>
                  <a:gd name="T5" fmla="*/ 8 h 8"/>
                  <a:gd name="T6" fmla="*/ 5 w 7"/>
                  <a:gd name="T7" fmla="*/ 6 h 8"/>
                  <a:gd name="T8" fmla="*/ 3 w 7"/>
                  <a:gd name="T9" fmla="*/ 4 h 8"/>
                  <a:gd name="T10" fmla="*/ 1 w 7"/>
                  <a:gd name="T11" fmla="*/ 3 h 8"/>
                  <a:gd name="T12" fmla="*/ 0 w 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7" y="8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7" name="Freeform 54"/>
              <p:cNvSpPr/>
              <p:nvPr/>
            </p:nvSpPr>
            <p:spPr bwMode="auto">
              <a:xfrm>
                <a:off x="6775451" y="931863"/>
                <a:ext cx="3175" cy="0"/>
              </a:xfrm>
              <a:custGeom>
                <a:avLst/>
                <a:gdLst>
                  <a:gd name="T0" fmla="*/ 0 w 7"/>
                  <a:gd name="T1" fmla="*/ 0 h 2"/>
                  <a:gd name="T2" fmla="*/ 1 w 7"/>
                  <a:gd name="T3" fmla="*/ 0 h 2"/>
                  <a:gd name="T4" fmla="*/ 3 w 7"/>
                  <a:gd name="T5" fmla="*/ 1 h 2"/>
                  <a:gd name="T6" fmla="*/ 7 w 7"/>
                  <a:gd name="T7" fmla="*/ 2 h 2"/>
                  <a:gd name="T8" fmla="*/ 3 w 7"/>
                  <a:gd name="T9" fmla="*/ 1 h 2"/>
                  <a:gd name="T10" fmla="*/ 0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1" y="0"/>
                    </a:lnTo>
                    <a:lnTo>
                      <a:pt x="3" y="1"/>
                    </a:lnTo>
                    <a:lnTo>
                      <a:pt x="7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8" name="Freeform 55"/>
              <p:cNvSpPr/>
              <p:nvPr/>
            </p:nvSpPr>
            <p:spPr bwMode="auto">
              <a:xfrm>
                <a:off x="7048501" y="1141413"/>
                <a:ext cx="9525" cy="12700"/>
              </a:xfrm>
              <a:custGeom>
                <a:avLst/>
                <a:gdLst>
                  <a:gd name="T0" fmla="*/ 0 w 19"/>
                  <a:gd name="T1" fmla="*/ 0 h 24"/>
                  <a:gd name="T2" fmla="*/ 9 w 19"/>
                  <a:gd name="T3" fmla="*/ 13 h 24"/>
                  <a:gd name="T4" fmla="*/ 19 w 19"/>
                  <a:gd name="T5" fmla="*/ 24 h 24"/>
                  <a:gd name="T6" fmla="*/ 13 w 19"/>
                  <a:gd name="T7" fmla="*/ 19 h 24"/>
                  <a:gd name="T8" fmla="*/ 8 w 19"/>
                  <a:gd name="T9" fmla="*/ 14 h 24"/>
                  <a:gd name="T10" fmla="*/ 3 w 19"/>
                  <a:gd name="T11" fmla="*/ 9 h 24"/>
                  <a:gd name="T12" fmla="*/ 3 w 19"/>
                  <a:gd name="T13" fmla="*/ 8 h 24"/>
                  <a:gd name="T14" fmla="*/ 2 w 19"/>
                  <a:gd name="T15" fmla="*/ 6 h 24"/>
                  <a:gd name="T16" fmla="*/ 1 w 19"/>
                  <a:gd name="T17" fmla="*/ 2 h 24"/>
                  <a:gd name="T18" fmla="*/ 0 w 19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0" y="0"/>
                    </a:moveTo>
                    <a:lnTo>
                      <a:pt x="9" y="13"/>
                    </a:lnTo>
                    <a:lnTo>
                      <a:pt x="19" y="24"/>
                    </a:lnTo>
                    <a:lnTo>
                      <a:pt x="13" y="19"/>
                    </a:lnTo>
                    <a:lnTo>
                      <a:pt x="8" y="14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2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9" name="Freeform 56"/>
              <p:cNvSpPr>
                <a:spLocks noEditPoints="1"/>
              </p:cNvSpPr>
              <p:nvPr/>
            </p:nvSpPr>
            <p:spPr bwMode="auto">
              <a:xfrm>
                <a:off x="5186363" y="723900"/>
                <a:ext cx="2024063" cy="704850"/>
              </a:xfrm>
              <a:custGeom>
                <a:avLst/>
                <a:gdLst>
                  <a:gd name="T0" fmla="*/ 3473 w 3825"/>
                  <a:gd name="T1" fmla="*/ 739 h 1331"/>
                  <a:gd name="T2" fmla="*/ 3522 w 3825"/>
                  <a:gd name="T3" fmla="*/ 808 h 1331"/>
                  <a:gd name="T4" fmla="*/ 2940 w 3825"/>
                  <a:gd name="T5" fmla="*/ 377 h 1331"/>
                  <a:gd name="T6" fmla="*/ 2944 w 3825"/>
                  <a:gd name="T7" fmla="*/ 399 h 1331"/>
                  <a:gd name="T8" fmla="*/ 3030 w 3825"/>
                  <a:gd name="T9" fmla="*/ 423 h 1331"/>
                  <a:gd name="T10" fmla="*/ 3201 w 3825"/>
                  <a:gd name="T11" fmla="*/ 512 h 1331"/>
                  <a:gd name="T12" fmla="*/ 3184 w 3825"/>
                  <a:gd name="T13" fmla="*/ 489 h 1331"/>
                  <a:gd name="T14" fmla="*/ 3004 w 3825"/>
                  <a:gd name="T15" fmla="*/ 383 h 1331"/>
                  <a:gd name="T16" fmla="*/ 2735 w 3825"/>
                  <a:gd name="T17" fmla="*/ 235 h 1331"/>
                  <a:gd name="T18" fmla="*/ 2913 w 3825"/>
                  <a:gd name="T19" fmla="*/ 307 h 1331"/>
                  <a:gd name="T20" fmla="*/ 2416 w 3825"/>
                  <a:gd name="T21" fmla="*/ 188 h 1331"/>
                  <a:gd name="T22" fmla="*/ 2609 w 3825"/>
                  <a:gd name="T23" fmla="*/ 233 h 1331"/>
                  <a:gd name="T24" fmla="*/ 2466 w 3825"/>
                  <a:gd name="T25" fmla="*/ 196 h 1331"/>
                  <a:gd name="T26" fmla="*/ 2278 w 3825"/>
                  <a:gd name="T27" fmla="*/ 130 h 1331"/>
                  <a:gd name="T28" fmla="*/ 1730 w 3825"/>
                  <a:gd name="T29" fmla="*/ 70 h 1331"/>
                  <a:gd name="T30" fmla="*/ 1500 w 3825"/>
                  <a:gd name="T31" fmla="*/ 10 h 1331"/>
                  <a:gd name="T32" fmla="*/ 1814 w 3825"/>
                  <a:gd name="T33" fmla="*/ 30 h 1331"/>
                  <a:gd name="T34" fmla="*/ 1860 w 3825"/>
                  <a:gd name="T35" fmla="*/ 26 h 1331"/>
                  <a:gd name="T36" fmla="*/ 1637 w 3825"/>
                  <a:gd name="T37" fmla="*/ 5 h 1331"/>
                  <a:gd name="T38" fmla="*/ 1854 w 3825"/>
                  <a:gd name="T39" fmla="*/ 10 h 1331"/>
                  <a:gd name="T40" fmla="*/ 2043 w 3825"/>
                  <a:gd name="T41" fmla="*/ 41 h 1331"/>
                  <a:gd name="T42" fmla="*/ 2166 w 3825"/>
                  <a:gd name="T43" fmla="*/ 77 h 1331"/>
                  <a:gd name="T44" fmla="*/ 2353 w 3825"/>
                  <a:gd name="T45" fmla="*/ 110 h 1331"/>
                  <a:gd name="T46" fmla="*/ 2275 w 3825"/>
                  <a:gd name="T47" fmla="*/ 84 h 1331"/>
                  <a:gd name="T48" fmla="*/ 2637 w 3825"/>
                  <a:gd name="T49" fmla="*/ 183 h 1331"/>
                  <a:gd name="T50" fmla="*/ 2612 w 3825"/>
                  <a:gd name="T51" fmla="*/ 178 h 1331"/>
                  <a:gd name="T52" fmla="*/ 2637 w 3825"/>
                  <a:gd name="T53" fmla="*/ 214 h 1331"/>
                  <a:gd name="T54" fmla="*/ 3041 w 3825"/>
                  <a:gd name="T55" fmla="*/ 365 h 1331"/>
                  <a:gd name="T56" fmla="*/ 2948 w 3825"/>
                  <a:gd name="T57" fmla="*/ 332 h 1331"/>
                  <a:gd name="T58" fmla="*/ 3115 w 3825"/>
                  <a:gd name="T59" fmla="*/ 410 h 1331"/>
                  <a:gd name="T60" fmla="*/ 3213 w 3825"/>
                  <a:gd name="T61" fmla="*/ 472 h 1331"/>
                  <a:gd name="T62" fmla="*/ 3288 w 3825"/>
                  <a:gd name="T63" fmla="*/ 533 h 1331"/>
                  <a:gd name="T64" fmla="*/ 3344 w 3825"/>
                  <a:gd name="T65" fmla="*/ 571 h 1331"/>
                  <a:gd name="T66" fmla="*/ 3511 w 3825"/>
                  <a:gd name="T67" fmla="*/ 718 h 1331"/>
                  <a:gd name="T68" fmla="*/ 3705 w 3825"/>
                  <a:gd name="T69" fmla="*/ 983 h 1331"/>
                  <a:gd name="T70" fmla="*/ 3712 w 3825"/>
                  <a:gd name="T71" fmla="*/ 1003 h 1331"/>
                  <a:gd name="T72" fmla="*/ 3720 w 3825"/>
                  <a:gd name="T73" fmla="*/ 1028 h 1331"/>
                  <a:gd name="T74" fmla="*/ 3768 w 3825"/>
                  <a:gd name="T75" fmla="*/ 1095 h 1331"/>
                  <a:gd name="T76" fmla="*/ 3825 w 3825"/>
                  <a:gd name="T77" fmla="*/ 1300 h 1331"/>
                  <a:gd name="T78" fmla="*/ 3683 w 3825"/>
                  <a:gd name="T79" fmla="*/ 1042 h 1331"/>
                  <a:gd name="T80" fmla="*/ 3767 w 3825"/>
                  <a:gd name="T81" fmla="*/ 1208 h 1331"/>
                  <a:gd name="T82" fmla="*/ 3743 w 3825"/>
                  <a:gd name="T83" fmla="*/ 1187 h 1331"/>
                  <a:gd name="T84" fmla="*/ 3701 w 3825"/>
                  <a:gd name="T85" fmla="*/ 1104 h 1331"/>
                  <a:gd name="T86" fmla="*/ 3584 w 3825"/>
                  <a:gd name="T87" fmla="*/ 927 h 1331"/>
                  <a:gd name="T88" fmla="*/ 3490 w 3825"/>
                  <a:gd name="T89" fmla="*/ 802 h 1331"/>
                  <a:gd name="T90" fmla="*/ 3341 w 3825"/>
                  <a:gd name="T91" fmla="*/ 648 h 1331"/>
                  <a:gd name="T92" fmla="*/ 3042 w 3825"/>
                  <a:gd name="T93" fmla="*/ 448 h 1331"/>
                  <a:gd name="T94" fmla="*/ 2739 w 3825"/>
                  <a:gd name="T95" fmla="*/ 314 h 1331"/>
                  <a:gd name="T96" fmla="*/ 2751 w 3825"/>
                  <a:gd name="T97" fmla="*/ 293 h 1331"/>
                  <a:gd name="T98" fmla="*/ 2431 w 3825"/>
                  <a:gd name="T99" fmla="*/ 218 h 1331"/>
                  <a:gd name="T100" fmla="*/ 2212 w 3825"/>
                  <a:gd name="T101" fmla="*/ 154 h 1331"/>
                  <a:gd name="T102" fmla="*/ 2115 w 3825"/>
                  <a:gd name="T103" fmla="*/ 149 h 1331"/>
                  <a:gd name="T104" fmla="*/ 2079 w 3825"/>
                  <a:gd name="T105" fmla="*/ 133 h 1331"/>
                  <a:gd name="T106" fmla="*/ 1902 w 3825"/>
                  <a:gd name="T107" fmla="*/ 75 h 1331"/>
                  <a:gd name="T108" fmla="*/ 1587 w 3825"/>
                  <a:gd name="T109" fmla="*/ 49 h 1331"/>
                  <a:gd name="T110" fmla="*/ 1284 w 3825"/>
                  <a:gd name="T111" fmla="*/ 45 h 1331"/>
                  <a:gd name="T112" fmla="*/ 933 w 3825"/>
                  <a:gd name="T113" fmla="*/ 42 h 1331"/>
                  <a:gd name="T114" fmla="*/ 432 w 3825"/>
                  <a:gd name="T115" fmla="*/ 93 h 1331"/>
                  <a:gd name="T116" fmla="*/ 54 w 3825"/>
                  <a:gd name="T117" fmla="*/ 149 h 1331"/>
                  <a:gd name="T118" fmla="*/ 308 w 3825"/>
                  <a:gd name="T119" fmla="*/ 87 h 1331"/>
                  <a:gd name="T120" fmla="*/ 653 w 3825"/>
                  <a:gd name="T121" fmla="*/ 39 h 1331"/>
                  <a:gd name="T122" fmla="*/ 1020 w 3825"/>
                  <a:gd name="T123" fmla="*/ 13 h 1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25" h="1331">
                    <a:moveTo>
                      <a:pt x="3795" y="1185"/>
                    </a:moveTo>
                    <a:lnTo>
                      <a:pt x="3795" y="1185"/>
                    </a:lnTo>
                    <a:lnTo>
                      <a:pt x="3796" y="1186"/>
                    </a:lnTo>
                    <a:lnTo>
                      <a:pt x="3795" y="1185"/>
                    </a:lnTo>
                    <a:close/>
                    <a:moveTo>
                      <a:pt x="3335" y="615"/>
                    </a:moveTo>
                    <a:lnTo>
                      <a:pt x="3339" y="620"/>
                    </a:lnTo>
                    <a:lnTo>
                      <a:pt x="3345" y="629"/>
                    </a:lnTo>
                    <a:lnTo>
                      <a:pt x="3353" y="637"/>
                    </a:lnTo>
                    <a:lnTo>
                      <a:pt x="3362" y="646"/>
                    </a:lnTo>
                    <a:lnTo>
                      <a:pt x="3369" y="653"/>
                    </a:lnTo>
                    <a:lnTo>
                      <a:pt x="3357" y="648"/>
                    </a:lnTo>
                    <a:lnTo>
                      <a:pt x="3353" y="641"/>
                    </a:lnTo>
                    <a:lnTo>
                      <a:pt x="3334" y="629"/>
                    </a:lnTo>
                    <a:lnTo>
                      <a:pt x="3337" y="635"/>
                    </a:lnTo>
                    <a:lnTo>
                      <a:pt x="3345" y="641"/>
                    </a:lnTo>
                    <a:lnTo>
                      <a:pt x="3352" y="648"/>
                    </a:lnTo>
                    <a:lnTo>
                      <a:pt x="3358" y="655"/>
                    </a:lnTo>
                    <a:lnTo>
                      <a:pt x="3362" y="657"/>
                    </a:lnTo>
                    <a:lnTo>
                      <a:pt x="3368" y="661"/>
                    </a:lnTo>
                    <a:lnTo>
                      <a:pt x="3376" y="666"/>
                    </a:lnTo>
                    <a:lnTo>
                      <a:pt x="3386" y="674"/>
                    </a:lnTo>
                    <a:lnTo>
                      <a:pt x="3395" y="678"/>
                    </a:lnTo>
                    <a:lnTo>
                      <a:pt x="3401" y="682"/>
                    </a:lnTo>
                    <a:lnTo>
                      <a:pt x="3380" y="660"/>
                    </a:lnTo>
                    <a:lnTo>
                      <a:pt x="3384" y="665"/>
                    </a:lnTo>
                    <a:lnTo>
                      <a:pt x="3392" y="672"/>
                    </a:lnTo>
                    <a:lnTo>
                      <a:pt x="3401" y="680"/>
                    </a:lnTo>
                    <a:lnTo>
                      <a:pt x="3412" y="689"/>
                    </a:lnTo>
                    <a:lnTo>
                      <a:pt x="3420" y="697"/>
                    </a:lnTo>
                    <a:lnTo>
                      <a:pt x="3428" y="704"/>
                    </a:lnTo>
                    <a:lnTo>
                      <a:pt x="3426" y="700"/>
                    </a:lnTo>
                    <a:lnTo>
                      <a:pt x="3423" y="695"/>
                    </a:lnTo>
                    <a:lnTo>
                      <a:pt x="3417" y="689"/>
                    </a:lnTo>
                    <a:lnTo>
                      <a:pt x="3411" y="683"/>
                    </a:lnTo>
                    <a:lnTo>
                      <a:pt x="3406" y="682"/>
                    </a:lnTo>
                    <a:lnTo>
                      <a:pt x="3406" y="681"/>
                    </a:lnTo>
                    <a:lnTo>
                      <a:pt x="3407" y="682"/>
                    </a:lnTo>
                    <a:lnTo>
                      <a:pt x="3408" y="682"/>
                    </a:lnTo>
                    <a:lnTo>
                      <a:pt x="3409" y="683"/>
                    </a:lnTo>
                    <a:lnTo>
                      <a:pt x="3412" y="684"/>
                    </a:lnTo>
                    <a:lnTo>
                      <a:pt x="3414" y="686"/>
                    </a:lnTo>
                    <a:lnTo>
                      <a:pt x="3415" y="687"/>
                    </a:lnTo>
                    <a:lnTo>
                      <a:pt x="3417" y="688"/>
                    </a:lnTo>
                    <a:lnTo>
                      <a:pt x="3419" y="689"/>
                    </a:lnTo>
                    <a:lnTo>
                      <a:pt x="3419" y="689"/>
                    </a:lnTo>
                    <a:lnTo>
                      <a:pt x="3420" y="689"/>
                    </a:lnTo>
                    <a:lnTo>
                      <a:pt x="3419" y="688"/>
                    </a:lnTo>
                    <a:lnTo>
                      <a:pt x="3418" y="686"/>
                    </a:lnTo>
                    <a:lnTo>
                      <a:pt x="3415" y="683"/>
                    </a:lnTo>
                    <a:lnTo>
                      <a:pt x="3429" y="693"/>
                    </a:lnTo>
                    <a:lnTo>
                      <a:pt x="3441" y="705"/>
                    </a:lnTo>
                    <a:lnTo>
                      <a:pt x="3453" y="718"/>
                    </a:lnTo>
                    <a:lnTo>
                      <a:pt x="3464" y="729"/>
                    </a:lnTo>
                    <a:lnTo>
                      <a:pt x="3473" y="739"/>
                    </a:lnTo>
                    <a:lnTo>
                      <a:pt x="3471" y="745"/>
                    </a:lnTo>
                    <a:lnTo>
                      <a:pt x="3476" y="751"/>
                    </a:lnTo>
                    <a:lnTo>
                      <a:pt x="3480" y="754"/>
                    </a:lnTo>
                    <a:lnTo>
                      <a:pt x="3484" y="756"/>
                    </a:lnTo>
                    <a:lnTo>
                      <a:pt x="3487" y="759"/>
                    </a:lnTo>
                    <a:lnTo>
                      <a:pt x="3492" y="762"/>
                    </a:lnTo>
                    <a:lnTo>
                      <a:pt x="3498" y="770"/>
                    </a:lnTo>
                    <a:lnTo>
                      <a:pt x="3494" y="766"/>
                    </a:lnTo>
                    <a:lnTo>
                      <a:pt x="3492" y="763"/>
                    </a:lnTo>
                    <a:lnTo>
                      <a:pt x="3490" y="762"/>
                    </a:lnTo>
                    <a:lnTo>
                      <a:pt x="3488" y="761"/>
                    </a:lnTo>
                    <a:lnTo>
                      <a:pt x="3488" y="761"/>
                    </a:lnTo>
                    <a:lnTo>
                      <a:pt x="3488" y="762"/>
                    </a:lnTo>
                    <a:lnTo>
                      <a:pt x="3488" y="762"/>
                    </a:lnTo>
                    <a:lnTo>
                      <a:pt x="3488" y="763"/>
                    </a:lnTo>
                    <a:lnTo>
                      <a:pt x="3488" y="765"/>
                    </a:lnTo>
                    <a:lnTo>
                      <a:pt x="3488" y="765"/>
                    </a:lnTo>
                    <a:lnTo>
                      <a:pt x="3488" y="766"/>
                    </a:lnTo>
                    <a:lnTo>
                      <a:pt x="3487" y="766"/>
                    </a:lnTo>
                    <a:lnTo>
                      <a:pt x="3486" y="765"/>
                    </a:lnTo>
                    <a:lnTo>
                      <a:pt x="3485" y="762"/>
                    </a:lnTo>
                    <a:lnTo>
                      <a:pt x="3482" y="760"/>
                    </a:lnTo>
                    <a:lnTo>
                      <a:pt x="3482" y="762"/>
                    </a:lnTo>
                    <a:lnTo>
                      <a:pt x="3484" y="765"/>
                    </a:lnTo>
                    <a:lnTo>
                      <a:pt x="3484" y="766"/>
                    </a:lnTo>
                    <a:lnTo>
                      <a:pt x="3485" y="768"/>
                    </a:lnTo>
                    <a:lnTo>
                      <a:pt x="3487" y="773"/>
                    </a:lnTo>
                    <a:lnTo>
                      <a:pt x="3493" y="779"/>
                    </a:lnTo>
                    <a:lnTo>
                      <a:pt x="3503" y="787"/>
                    </a:lnTo>
                    <a:lnTo>
                      <a:pt x="3509" y="795"/>
                    </a:lnTo>
                    <a:lnTo>
                      <a:pt x="3514" y="802"/>
                    </a:lnTo>
                    <a:lnTo>
                      <a:pt x="3522" y="810"/>
                    </a:lnTo>
                    <a:lnTo>
                      <a:pt x="3524" y="811"/>
                    </a:lnTo>
                    <a:lnTo>
                      <a:pt x="3524" y="812"/>
                    </a:lnTo>
                    <a:lnTo>
                      <a:pt x="3524" y="813"/>
                    </a:lnTo>
                    <a:lnTo>
                      <a:pt x="3522" y="813"/>
                    </a:lnTo>
                    <a:lnTo>
                      <a:pt x="3522" y="812"/>
                    </a:lnTo>
                    <a:lnTo>
                      <a:pt x="3521" y="812"/>
                    </a:lnTo>
                    <a:lnTo>
                      <a:pt x="3520" y="812"/>
                    </a:lnTo>
                    <a:lnTo>
                      <a:pt x="3520" y="812"/>
                    </a:lnTo>
                    <a:lnTo>
                      <a:pt x="3520" y="812"/>
                    </a:lnTo>
                    <a:lnTo>
                      <a:pt x="3520" y="813"/>
                    </a:lnTo>
                    <a:lnTo>
                      <a:pt x="3521" y="814"/>
                    </a:lnTo>
                    <a:lnTo>
                      <a:pt x="3522" y="817"/>
                    </a:lnTo>
                    <a:lnTo>
                      <a:pt x="3526" y="821"/>
                    </a:lnTo>
                    <a:lnTo>
                      <a:pt x="3536" y="829"/>
                    </a:lnTo>
                    <a:lnTo>
                      <a:pt x="3542" y="834"/>
                    </a:lnTo>
                    <a:lnTo>
                      <a:pt x="3546" y="835"/>
                    </a:lnTo>
                    <a:lnTo>
                      <a:pt x="3548" y="835"/>
                    </a:lnTo>
                    <a:lnTo>
                      <a:pt x="3550" y="834"/>
                    </a:lnTo>
                    <a:lnTo>
                      <a:pt x="3542" y="825"/>
                    </a:lnTo>
                    <a:lnTo>
                      <a:pt x="3536" y="818"/>
                    </a:lnTo>
                    <a:lnTo>
                      <a:pt x="3529" y="813"/>
                    </a:lnTo>
                    <a:lnTo>
                      <a:pt x="3522" y="808"/>
                    </a:lnTo>
                    <a:lnTo>
                      <a:pt x="3515" y="801"/>
                    </a:lnTo>
                    <a:lnTo>
                      <a:pt x="3548" y="827"/>
                    </a:lnTo>
                    <a:lnTo>
                      <a:pt x="3544" y="821"/>
                    </a:lnTo>
                    <a:lnTo>
                      <a:pt x="3541" y="816"/>
                    </a:lnTo>
                    <a:lnTo>
                      <a:pt x="3537" y="812"/>
                    </a:lnTo>
                    <a:lnTo>
                      <a:pt x="3543" y="818"/>
                    </a:lnTo>
                    <a:lnTo>
                      <a:pt x="3548" y="823"/>
                    </a:lnTo>
                    <a:lnTo>
                      <a:pt x="3553" y="827"/>
                    </a:lnTo>
                    <a:lnTo>
                      <a:pt x="3561" y="833"/>
                    </a:lnTo>
                    <a:lnTo>
                      <a:pt x="3550" y="819"/>
                    </a:lnTo>
                    <a:lnTo>
                      <a:pt x="3541" y="808"/>
                    </a:lnTo>
                    <a:lnTo>
                      <a:pt x="3535" y="800"/>
                    </a:lnTo>
                    <a:lnTo>
                      <a:pt x="3532" y="795"/>
                    </a:lnTo>
                    <a:lnTo>
                      <a:pt x="3536" y="796"/>
                    </a:lnTo>
                    <a:lnTo>
                      <a:pt x="3530" y="788"/>
                    </a:lnTo>
                    <a:lnTo>
                      <a:pt x="3522" y="780"/>
                    </a:lnTo>
                    <a:lnTo>
                      <a:pt x="3516" y="776"/>
                    </a:lnTo>
                    <a:lnTo>
                      <a:pt x="3505" y="765"/>
                    </a:lnTo>
                    <a:lnTo>
                      <a:pt x="3496" y="755"/>
                    </a:lnTo>
                    <a:lnTo>
                      <a:pt x="3488" y="748"/>
                    </a:lnTo>
                    <a:lnTo>
                      <a:pt x="3485" y="743"/>
                    </a:lnTo>
                    <a:lnTo>
                      <a:pt x="3492" y="746"/>
                    </a:lnTo>
                    <a:lnTo>
                      <a:pt x="3448" y="704"/>
                    </a:lnTo>
                    <a:lnTo>
                      <a:pt x="3451" y="705"/>
                    </a:lnTo>
                    <a:lnTo>
                      <a:pt x="3452" y="706"/>
                    </a:lnTo>
                    <a:lnTo>
                      <a:pt x="3452" y="706"/>
                    </a:lnTo>
                    <a:lnTo>
                      <a:pt x="3415" y="678"/>
                    </a:lnTo>
                    <a:lnTo>
                      <a:pt x="3384" y="654"/>
                    </a:lnTo>
                    <a:lnTo>
                      <a:pt x="3357" y="633"/>
                    </a:lnTo>
                    <a:lnTo>
                      <a:pt x="3335" y="615"/>
                    </a:lnTo>
                    <a:close/>
                    <a:moveTo>
                      <a:pt x="2741" y="267"/>
                    </a:moveTo>
                    <a:lnTo>
                      <a:pt x="2746" y="273"/>
                    </a:lnTo>
                    <a:lnTo>
                      <a:pt x="2752" y="277"/>
                    </a:lnTo>
                    <a:lnTo>
                      <a:pt x="2761" y="284"/>
                    </a:lnTo>
                    <a:lnTo>
                      <a:pt x="2772" y="291"/>
                    </a:lnTo>
                    <a:lnTo>
                      <a:pt x="2788" y="299"/>
                    </a:lnTo>
                    <a:lnTo>
                      <a:pt x="2807" y="308"/>
                    </a:lnTo>
                    <a:lnTo>
                      <a:pt x="2833" y="319"/>
                    </a:lnTo>
                    <a:lnTo>
                      <a:pt x="2828" y="316"/>
                    </a:lnTo>
                    <a:lnTo>
                      <a:pt x="2852" y="328"/>
                    </a:lnTo>
                    <a:lnTo>
                      <a:pt x="2878" y="338"/>
                    </a:lnTo>
                    <a:lnTo>
                      <a:pt x="2904" y="348"/>
                    </a:lnTo>
                    <a:lnTo>
                      <a:pt x="2932" y="363"/>
                    </a:lnTo>
                    <a:lnTo>
                      <a:pt x="2923" y="360"/>
                    </a:lnTo>
                    <a:lnTo>
                      <a:pt x="2915" y="358"/>
                    </a:lnTo>
                    <a:lnTo>
                      <a:pt x="2908" y="356"/>
                    </a:lnTo>
                    <a:lnTo>
                      <a:pt x="2901" y="355"/>
                    </a:lnTo>
                    <a:lnTo>
                      <a:pt x="2889" y="353"/>
                    </a:lnTo>
                    <a:lnTo>
                      <a:pt x="2910" y="360"/>
                    </a:lnTo>
                    <a:lnTo>
                      <a:pt x="2909" y="363"/>
                    </a:lnTo>
                    <a:lnTo>
                      <a:pt x="2913" y="365"/>
                    </a:lnTo>
                    <a:lnTo>
                      <a:pt x="2920" y="369"/>
                    </a:lnTo>
                    <a:lnTo>
                      <a:pt x="2930" y="372"/>
                    </a:lnTo>
                    <a:lnTo>
                      <a:pt x="2940" y="377"/>
                    </a:lnTo>
                    <a:lnTo>
                      <a:pt x="2924" y="375"/>
                    </a:lnTo>
                    <a:lnTo>
                      <a:pt x="2918" y="371"/>
                    </a:lnTo>
                    <a:lnTo>
                      <a:pt x="2909" y="367"/>
                    </a:lnTo>
                    <a:lnTo>
                      <a:pt x="2901" y="363"/>
                    </a:lnTo>
                    <a:lnTo>
                      <a:pt x="2895" y="360"/>
                    </a:lnTo>
                    <a:lnTo>
                      <a:pt x="2892" y="359"/>
                    </a:lnTo>
                    <a:lnTo>
                      <a:pt x="2892" y="359"/>
                    </a:lnTo>
                    <a:lnTo>
                      <a:pt x="2889" y="356"/>
                    </a:lnTo>
                    <a:lnTo>
                      <a:pt x="2881" y="352"/>
                    </a:lnTo>
                    <a:lnTo>
                      <a:pt x="2873" y="347"/>
                    </a:lnTo>
                    <a:lnTo>
                      <a:pt x="2863" y="341"/>
                    </a:lnTo>
                    <a:lnTo>
                      <a:pt x="2852" y="336"/>
                    </a:lnTo>
                    <a:lnTo>
                      <a:pt x="2842" y="332"/>
                    </a:lnTo>
                    <a:lnTo>
                      <a:pt x="2845" y="335"/>
                    </a:lnTo>
                    <a:lnTo>
                      <a:pt x="2850" y="337"/>
                    </a:lnTo>
                    <a:lnTo>
                      <a:pt x="2856" y="341"/>
                    </a:lnTo>
                    <a:lnTo>
                      <a:pt x="2862" y="344"/>
                    </a:lnTo>
                    <a:lnTo>
                      <a:pt x="2868" y="347"/>
                    </a:lnTo>
                    <a:lnTo>
                      <a:pt x="2870" y="349"/>
                    </a:lnTo>
                    <a:lnTo>
                      <a:pt x="2870" y="350"/>
                    </a:lnTo>
                    <a:lnTo>
                      <a:pt x="2865" y="350"/>
                    </a:lnTo>
                    <a:lnTo>
                      <a:pt x="2875" y="354"/>
                    </a:lnTo>
                    <a:lnTo>
                      <a:pt x="2882" y="358"/>
                    </a:lnTo>
                    <a:lnTo>
                      <a:pt x="2890" y="361"/>
                    </a:lnTo>
                    <a:lnTo>
                      <a:pt x="2901" y="366"/>
                    </a:lnTo>
                    <a:lnTo>
                      <a:pt x="2897" y="365"/>
                    </a:lnTo>
                    <a:lnTo>
                      <a:pt x="2893" y="365"/>
                    </a:lnTo>
                    <a:lnTo>
                      <a:pt x="2892" y="365"/>
                    </a:lnTo>
                    <a:lnTo>
                      <a:pt x="2891" y="365"/>
                    </a:lnTo>
                    <a:lnTo>
                      <a:pt x="2890" y="365"/>
                    </a:lnTo>
                    <a:lnTo>
                      <a:pt x="2890" y="365"/>
                    </a:lnTo>
                    <a:lnTo>
                      <a:pt x="2889" y="366"/>
                    </a:lnTo>
                    <a:lnTo>
                      <a:pt x="2887" y="366"/>
                    </a:lnTo>
                    <a:lnTo>
                      <a:pt x="2886" y="366"/>
                    </a:lnTo>
                    <a:lnTo>
                      <a:pt x="2885" y="366"/>
                    </a:lnTo>
                    <a:lnTo>
                      <a:pt x="2881" y="366"/>
                    </a:lnTo>
                    <a:lnTo>
                      <a:pt x="2910" y="377"/>
                    </a:lnTo>
                    <a:lnTo>
                      <a:pt x="2908" y="377"/>
                    </a:lnTo>
                    <a:lnTo>
                      <a:pt x="2904" y="376"/>
                    </a:lnTo>
                    <a:lnTo>
                      <a:pt x="2898" y="373"/>
                    </a:lnTo>
                    <a:lnTo>
                      <a:pt x="2892" y="371"/>
                    </a:lnTo>
                    <a:lnTo>
                      <a:pt x="2886" y="370"/>
                    </a:lnTo>
                    <a:lnTo>
                      <a:pt x="2884" y="370"/>
                    </a:lnTo>
                    <a:lnTo>
                      <a:pt x="2884" y="371"/>
                    </a:lnTo>
                    <a:lnTo>
                      <a:pt x="2890" y="376"/>
                    </a:lnTo>
                    <a:lnTo>
                      <a:pt x="2896" y="378"/>
                    </a:lnTo>
                    <a:lnTo>
                      <a:pt x="2906" y="382"/>
                    </a:lnTo>
                    <a:lnTo>
                      <a:pt x="2914" y="387"/>
                    </a:lnTo>
                    <a:lnTo>
                      <a:pt x="2923" y="390"/>
                    </a:lnTo>
                    <a:lnTo>
                      <a:pt x="2929" y="392"/>
                    </a:lnTo>
                    <a:lnTo>
                      <a:pt x="2932" y="392"/>
                    </a:lnTo>
                    <a:lnTo>
                      <a:pt x="2932" y="393"/>
                    </a:lnTo>
                    <a:lnTo>
                      <a:pt x="2940" y="397"/>
                    </a:lnTo>
                    <a:lnTo>
                      <a:pt x="2944" y="399"/>
                    </a:lnTo>
                    <a:lnTo>
                      <a:pt x="2947" y="399"/>
                    </a:lnTo>
                    <a:lnTo>
                      <a:pt x="2951" y="399"/>
                    </a:lnTo>
                    <a:lnTo>
                      <a:pt x="2954" y="400"/>
                    </a:lnTo>
                    <a:lnTo>
                      <a:pt x="2960" y="403"/>
                    </a:lnTo>
                    <a:lnTo>
                      <a:pt x="2969" y="407"/>
                    </a:lnTo>
                    <a:lnTo>
                      <a:pt x="2969" y="406"/>
                    </a:lnTo>
                    <a:lnTo>
                      <a:pt x="2968" y="405"/>
                    </a:lnTo>
                    <a:lnTo>
                      <a:pt x="2965" y="403"/>
                    </a:lnTo>
                    <a:lnTo>
                      <a:pt x="2960" y="400"/>
                    </a:lnTo>
                    <a:lnTo>
                      <a:pt x="2955" y="398"/>
                    </a:lnTo>
                    <a:lnTo>
                      <a:pt x="2951" y="397"/>
                    </a:lnTo>
                    <a:lnTo>
                      <a:pt x="2946" y="395"/>
                    </a:lnTo>
                    <a:lnTo>
                      <a:pt x="2940" y="394"/>
                    </a:lnTo>
                    <a:lnTo>
                      <a:pt x="2930" y="389"/>
                    </a:lnTo>
                    <a:lnTo>
                      <a:pt x="2929" y="389"/>
                    </a:lnTo>
                    <a:lnTo>
                      <a:pt x="2929" y="388"/>
                    </a:lnTo>
                    <a:lnTo>
                      <a:pt x="2930" y="388"/>
                    </a:lnTo>
                    <a:lnTo>
                      <a:pt x="2931" y="389"/>
                    </a:lnTo>
                    <a:lnTo>
                      <a:pt x="2932" y="389"/>
                    </a:lnTo>
                    <a:lnTo>
                      <a:pt x="2935" y="390"/>
                    </a:lnTo>
                    <a:lnTo>
                      <a:pt x="2936" y="392"/>
                    </a:lnTo>
                    <a:lnTo>
                      <a:pt x="2938" y="392"/>
                    </a:lnTo>
                    <a:lnTo>
                      <a:pt x="2940" y="393"/>
                    </a:lnTo>
                    <a:lnTo>
                      <a:pt x="2941" y="393"/>
                    </a:lnTo>
                    <a:lnTo>
                      <a:pt x="2941" y="393"/>
                    </a:lnTo>
                    <a:lnTo>
                      <a:pt x="2941" y="392"/>
                    </a:lnTo>
                    <a:lnTo>
                      <a:pt x="2940" y="389"/>
                    </a:lnTo>
                    <a:lnTo>
                      <a:pt x="2936" y="387"/>
                    </a:lnTo>
                    <a:lnTo>
                      <a:pt x="2930" y="383"/>
                    </a:lnTo>
                    <a:lnTo>
                      <a:pt x="2921" y="381"/>
                    </a:lnTo>
                    <a:lnTo>
                      <a:pt x="2914" y="377"/>
                    </a:lnTo>
                    <a:lnTo>
                      <a:pt x="2909" y="375"/>
                    </a:lnTo>
                    <a:lnTo>
                      <a:pt x="2907" y="372"/>
                    </a:lnTo>
                    <a:lnTo>
                      <a:pt x="2910" y="372"/>
                    </a:lnTo>
                    <a:lnTo>
                      <a:pt x="2931" y="382"/>
                    </a:lnTo>
                    <a:lnTo>
                      <a:pt x="2932" y="382"/>
                    </a:lnTo>
                    <a:lnTo>
                      <a:pt x="2935" y="382"/>
                    </a:lnTo>
                    <a:lnTo>
                      <a:pt x="2937" y="382"/>
                    </a:lnTo>
                    <a:lnTo>
                      <a:pt x="2941" y="383"/>
                    </a:lnTo>
                    <a:lnTo>
                      <a:pt x="2943" y="384"/>
                    </a:lnTo>
                    <a:lnTo>
                      <a:pt x="2946" y="384"/>
                    </a:lnTo>
                    <a:lnTo>
                      <a:pt x="2948" y="384"/>
                    </a:lnTo>
                    <a:lnTo>
                      <a:pt x="2949" y="384"/>
                    </a:lnTo>
                    <a:lnTo>
                      <a:pt x="2962" y="390"/>
                    </a:lnTo>
                    <a:lnTo>
                      <a:pt x="2974" y="397"/>
                    </a:lnTo>
                    <a:lnTo>
                      <a:pt x="2987" y="403"/>
                    </a:lnTo>
                    <a:lnTo>
                      <a:pt x="2990" y="403"/>
                    </a:lnTo>
                    <a:lnTo>
                      <a:pt x="2991" y="401"/>
                    </a:lnTo>
                    <a:lnTo>
                      <a:pt x="2992" y="400"/>
                    </a:lnTo>
                    <a:lnTo>
                      <a:pt x="2994" y="400"/>
                    </a:lnTo>
                    <a:lnTo>
                      <a:pt x="2998" y="403"/>
                    </a:lnTo>
                    <a:lnTo>
                      <a:pt x="3007" y="407"/>
                    </a:lnTo>
                    <a:lnTo>
                      <a:pt x="3016" y="415"/>
                    </a:lnTo>
                    <a:lnTo>
                      <a:pt x="3030" y="423"/>
                    </a:lnTo>
                    <a:lnTo>
                      <a:pt x="3045" y="433"/>
                    </a:lnTo>
                    <a:lnTo>
                      <a:pt x="3061" y="441"/>
                    </a:lnTo>
                    <a:lnTo>
                      <a:pt x="3077" y="450"/>
                    </a:lnTo>
                    <a:lnTo>
                      <a:pt x="3088" y="456"/>
                    </a:lnTo>
                    <a:lnTo>
                      <a:pt x="3105" y="463"/>
                    </a:lnTo>
                    <a:lnTo>
                      <a:pt x="3104" y="462"/>
                    </a:lnTo>
                    <a:lnTo>
                      <a:pt x="3103" y="461"/>
                    </a:lnTo>
                    <a:lnTo>
                      <a:pt x="3100" y="460"/>
                    </a:lnTo>
                    <a:lnTo>
                      <a:pt x="3098" y="458"/>
                    </a:lnTo>
                    <a:lnTo>
                      <a:pt x="3095" y="456"/>
                    </a:lnTo>
                    <a:lnTo>
                      <a:pt x="3093" y="455"/>
                    </a:lnTo>
                    <a:lnTo>
                      <a:pt x="3089" y="454"/>
                    </a:lnTo>
                    <a:lnTo>
                      <a:pt x="3087" y="451"/>
                    </a:lnTo>
                    <a:lnTo>
                      <a:pt x="3086" y="450"/>
                    </a:lnTo>
                    <a:lnTo>
                      <a:pt x="3084" y="449"/>
                    </a:lnTo>
                    <a:lnTo>
                      <a:pt x="3083" y="449"/>
                    </a:lnTo>
                    <a:lnTo>
                      <a:pt x="3084" y="449"/>
                    </a:lnTo>
                    <a:lnTo>
                      <a:pt x="3087" y="449"/>
                    </a:lnTo>
                    <a:lnTo>
                      <a:pt x="3111" y="462"/>
                    </a:lnTo>
                    <a:lnTo>
                      <a:pt x="3109" y="463"/>
                    </a:lnTo>
                    <a:lnTo>
                      <a:pt x="3121" y="469"/>
                    </a:lnTo>
                    <a:lnTo>
                      <a:pt x="3133" y="476"/>
                    </a:lnTo>
                    <a:lnTo>
                      <a:pt x="3127" y="473"/>
                    </a:lnTo>
                    <a:lnTo>
                      <a:pt x="3121" y="469"/>
                    </a:lnTo>
                    <a:lnTo>
                      <a:pt x="3114" y="467"/>
                    </a:lnTo>
                    <a:lnTo>
                      <a:pt x="3110" y="466"/>
                    </a:lnTo>
                    <a:lnTo>
                      <a:pt x="3109" y="467"/>
                    </a:lnTo>
                    <a:lnTo>
                      <a:pt x="3116" y="472"/>
                    </a:lnTo>
                    <a:lnTo>
                      <a:pt x="3120" y="476"/>
                    </a:lnTo>
                    <a:lnTo>
                      <a:pt x="3125" y="479"/>
                    </a:lnTo>
                    <a:lnTo>
                      <a:pt x="3132" y="483"/>
                    </a:lnTo>
                    <a:lnTo>
                      <a:pt x="3129" y="482"/>
                    </a:lnTo>
                    <a:lnTo>
                      <a:pt x="3128" y="482"/>
                    </a:lnTo>
                    <a:lnTo>
                      <a:pt x="3127" y="482"/>
                    </a:lnTo>
                    <a:lnTo>
                      <a:pt x="3127" y="482"/>
                    </a:lnTo>
                    <a:lnTo>
                      <a:pt x="3137" y="488"/>
                    </a:lnTo>
                    <a:lnTo>
                      <a:pt x="3143" y="491"/>
                    </a:lnTo>
                    <a:lnTo>
                      <a:pt x="3148" y="493"/>
                    </a:lnTo>
                    <a:lnTo>
                      <a:pt x="3151" y="493"/>
                    </a:lnTo>
                    <a:lnTo>
                      <a:pt x="3155" y="493"/>
                    </a:lnTo>
                    <a:lnTo>
                      <a:pt x="3157" y="494"/>
                    </a:lnTo>
                    <a:lnTo>
                      <a:pt x="3164" y="496"/>
                    </a:lnTo>
                    <a:lnTo>
                      <a:pt x="3166" y="495"/>
                    </a:lnTo>
                    <a:lnTo>
                      <a:pt x="3164" y="494"/>
                    </a:lnTo>
                    <a:lnTo>
                      <a:pt x="3160" y="490"/>
                    </a:lnTo>
                    <a:lnTo>
                      <a:pt x="3155" y="486"/>
                    </a:lnTo>
                    <a:lnTo>
                      <a:pt x="3150" y="482"/>
                    </a:lnTo>
                    <a:lnTo>
                      <a:pt x="3145" y="478"/>
                    </a:lnTo>
                    <a:lnTo>
                      <a:pt x="3143" y="476"/>
                    </a:lnTo>
                    <a:lnTo>
                      <a:pt x="3142" y="473"/>
                    </a:lnTo>
                    <a:lnTo>
                      <a:pt x="3210" y="514"/>
                    </a:lnTo>
                    <a:lnTo>
                      <a:pt x="3207" y="513"/>
                    </a:lnTo>
                    <a:lnTo>
                      <a:pt x="3204" y="512"/>
                    </a:lnTo>
                    <a:lnTo>
                      <a:pt x="3201" y="512"/>
                    </a:lnTo>
                    <a:lnTo>
                      <a:pt x="3200" y="511"/>
                    </a:lnTo>
                    <a:lnTo>
                      <a:pt x="3199" y="511"/>
                    </a:lnTo>
                    <a:lnTo>
                      <a:pt x="3199" y="512"/>
                    </a:lnTo>
                    <a:lnTo>
                      <a:pt x="3204" y="516"/>
                    </a:lnTo>
                    <a:lnTo>
                      <a:pt x="3205" y="518"/>
                    </a:lnTo>
                    <a:lnTo>
                      <a:pt x="3206" y="519"/>
                    </a:lnTo>
                    <a:lnTo>
                      <a:pt x="3207" y="520"/>
                    </a:lnTo>
                    <a:lnTo>
                      <a:pt x="3209" y="522"/>
                    </a:lnTo>
                    <a:lnTo>
                      <a:pt x="3212" y="525"/>
                    </a:lnTo>
                    <a:lnTo>
                      <a:pt x="3219" y="530"/>
                    </a:lnTo>
                    <a:lnTo>
                      <a:pt x="3223" y="529"/>
                    </a:lnTo>
                    <a:lnTo>
                      <a:pt x="3229" y="533"/>
                    </a:lnTo>
                    <a:lnTo>
                      <a:pt x="3238" y="537"/>
                    </a:lnTo>
                    <a:lnTo>
                      <a:pt x="3247" y="544"/>
                    </a:lnTo>
                    <a:lnTo>
                      <a:pt x="3258" y="551"/>
                    </a:lnTo>
                    <a:lnTo>
                      <a:pt x="3267" y="556"/>
                    </a:lnTo>
                    <a:lnTo>
                      <a:pt x="3269" y="558"/>
                    </a:lnTo>
                    <a:lnTo>
                      <a:pt x="3271" y="559"/>
                    </a:lnTo>
                    <a:lnTo>
                      <a:pt x="3272" y="561"/>
                    </a:lnTo>
                    <a:lnTo>
                      <a:pt x="3272" y="562"/>
                    </a:lnTo>
                    <a:lnTo>
                      <a:pt x="3271" y="562"/>
                    </a:lnTo>
                    <a:lnTo>
                      <a:pt x="3269" y="561"/>
                    </a:lnTo>
                    <a:lnTo>
                      <a:pt x="3267" y="558"/>
                    </a:lnTo>
                    <a:lnTo>
                      <a:pt x="3263" y="556"/>
                    </a:lnTo>
                    <a:lnTo>
                      <a:pt x="3258" y="553"/>
                    </a:lnTo>
                    <a:lnTo>
                      <a:pt x="3261" y="557"/>
                    </a:lnTo>
                    <a:lnTo>
                      <a:pt x="3267" y="562"/>
                    </a:lnTo>
                    <a:lnTo>
                      <a:pt x="3274" y="568"/>
                    </a:lnTo>
                    <a:lnTo>
                      <a:pt x="3282" y="573"/>
                    </a:lnTo>
                    <a:lnTo>
                      <a:pt x="3288" y="578"/>
                    </a:lnTo>
                    <a:lnTo>
                      <a:pt x="3291" y="580"/>
                    </a:lnTo>
                    <a:lnTo>
                      <a:pt x="3296" y="582"/>
                    </a:lnTo>
                    <a:lnTo>
                      <a:pt x="3301" y="586"/>
                    </a:lnTo>
                    <a:lnTo>
                      <a:pt x="3306" y="588"/>
                    </a:lnTo>
                    <a:lnTo>
                      <a:pt x="3303" y="586"/>
                    </a:lnTo>
                    <a:lnTo>
                      <a:pt x="3303" y="585"/>
                    </a:lnTo>
                    <a:lnTo>
                      <a:pt x="3303" y="584"/>
                    </a:lnTo>
                    <a:lnTo>
                      <a:pt x="3306" y="585"/>
                    </a:lnTo>
                    <a:lnTo>
                      <a:pt x="3308" y="586"/>
                    </a:lnTo>
                    <a:lnTo>
                      <a:pt x="3313" y="588"/>
                    </a:lnTo>
                    <a:lnTo>
                      <a:pt x="3318" y="592"/>
                    </a:lnTo>
                    <a:lnTo>
                      <a:pt x="3319" y="592"/>
                    </a:lnTo>
                    <a:lnTo>
                      <a:pt x="3306" y="580"/>
                    </a:lnTo>
                    <a:lnTo>
                      <a:pt x="3290" y="567"/>
                    </a:lnTo>
                    <a:lnTo>
                      <a:pt x="3275" y="554"/>
                    </a:lnTo>
                    <a:lnTo>
                      <a:pt x="3261" y="544"/>
                    </a:lnTo>
                    <a:lnTo>
                      <a:pt x="3249" y="537"/>
                    </a:lnTo>
                    <a:lnTo>
                      <a:pt x="3254" y="539"/>
                    </a:lnTo>
                    <a:lnTo>
                      <a:pt x="3238" y="527"/>
                    </a:lnTo>
                    <a:lnTo>
                      <a:pt x="3221" y="517"/>
                    </a:lnTo>
                    <a:lnTo>
                      <a:pt x="3205" y="507"/>
                    </a:lnTo>
                    <a:lnTo>
                      <a:pt x="3191" y="499"/>
                    </a:lnTo>
                    <a:lnTo>
                      <a:pt x="3183" y="490"/>
                    </a:lnTo>
                    <a:lnTo>
                      <a:pt x="3184" y="489"/>
                    </a:lnTo>
                    <a:lnTo>
                      <a:pt x="3183" y="488"/>
                    </a:lnTo>
                    <a:lnTo>
                      <a:pt x="3182" y="488"/>
                    </a:lnTo>
                    <a:lnTo>
                      <a:pt x="3181" y="486"/>
                    </a:lnTo>
                    <a:lnTo>
                      <a:pt x="3181" y="484"/>
                    </a:lnTo>
                    <a:lnTo>
                      <a:pt x="3181" y="483"/>
                    </a:lnTo>
                    <a:lnTo>
                      <a:pt x="3159" y="473"/>
                    </a:lnTo>
                    <a:lnTo>
                      <a:pt x="3164" y="474"/>
                    </a:lnTo>
                    <a:lnTo>
                      <a:pt x="3129" y="454"/>
                    </a:lnTo>
                    <a:lnTo>
                      <a:pt x="3131" y="454"/>
                    </a:lnTo>
                    <a:lnTo>
                      <a:pt x="3105" y="444"/>
                    </a:lnTo>
                    <a:lnTo>
                      <a:pt x="3086" y="437"/>
                    </a:lnTo>
                    <a:lnTo>
                      <a:pt x="3086" y="438"/>
                    </a:lnTo>
                    <a:lnTo>
                      <a:pt x="3084" y="438"/>
                    </a:lnTo>
                    <a:lnTo>
                      <a:pt x="3084" y="438"/>
                    </a:lnTo>
                    <a:lnTo>
                      <a:pt x="3083" y="438"/>
                    </a:lnTo>
                    <a:lnTo>
                      <a:pt x="3082" y="438"/>
                    </a:lnTo>
                    <a:lnTo>
                      <a:pt x="3080" y="437"/>
                    </a:lnTo>
                    <a:lnTo>
                      <a:pt x="3073" y="434"/>
                    </a:lnTo>
                    <a:lnTo>
                      <a:pt x="3070" y="433"/>
                    </a:lnTo>
                    <a:lnTo>
                      <a:pt x="3065" y="431"/>
                    </a:lnTo>
                    <a:lnTo>
                      <a:pt x="3065" y="431"/>
                    </a:lnTo>
                    <a:lnTo>
                      <a:pt x="3065" y="431"/>
                    </a:lnTo>
                    <a:lnTo>
                      <a:pt x="3058" y="424"/>
                    </a:lnTo>
                    <a:lnTo>
                      <a:pt x="3050" y="420"/>
                    </a:lnTo>
                    <a:lnTo>
                      <a:pt x="3042" y="412"/>
                    </a:lnTo>
                    <a:lnTo>
                      <a:pt x="3075" y="431"/>
                    </a:lnTo>
                    <a:lnTo>
                      <a:pt x="3076" y="431"/>
                    </a:lnTo>
                    <a:lnTo>
                      <a:pt x="3077" y="429"/>
                    </a:lnTo>
                    <a:lnTo>
                      <a:pt x="3077" y="428"/>
                    </a:lnTo>
                    <a:lnTo>
                      <a:pt x="3076" y="427"/>
                    </a:lnTo>
                    <a:lnTo>
                      <a:pt x="3075" y="424"/>
                    </a:lnTo>
                    <a:lnTo>
                      <a:pt x="3071" y="422"/>
                    </a:lnTo>
                    <a:lnTo>
                      <a:pt x="3067" y="418"/>
                    </a:lnTo>
                    <a:lnTo>
                      <a:pt x="3063" y="415"/>
                    </a:lnTo>
                    <a:lnTo>
                      <a:pt x="3065" y="416"/>
                    </a:lnTo>
                    <a:lnTo>
                      <a:pt x="3067" y="417"/>
                    </a:lnTo>
                    <a:lnTo>
                      <a:pt x="3069" y="417"/>
                    </a:lnTo>
                    <a:lnTo>
                      <a:pt x="3070" y="417"/>
                    </a:lnTo>
                    <a:lnTo>
                      <a:pt x="3070" y="416"/>
                    </a:lnTo>
                    <a:lnTo>
                      <a:pt x="3067" y="415"/>
                    </a:lnTo>
                    <a:lnTo>
                      <a:pt x="3065" y="414"/>
                    </a:lnTo>
                    <a:lnTo>
                      <a:pt x="3064" y="414"/>
                    </a:lnTo>
                    <a:lnTo>
                      <a:pt x="3063" y="412"/>
                    </a:lnTo>
                    <a:lnTo>
                      <a:pt x="3060" y="411"/>
                    </a:lnTo>
                    <a:lnTo>
                      <a:pt x="3058" y="410"/>
                    </a:lnTo>
                    <a:lnTo>
                      <a:pt x="3055" y="410"/>
                    </a:lnTo>
                    <a:lnTo>
                      <a:pt x="3053" y="409"/>
                    </a:lnTo>
                    <a:lnTo>
                      <a:pt x="3050" y="407"/>
                    </a:lnTo>
                    <a:lnTo>
                      <a:pt x="3049" y="407"/>
                    </a:lnTo>
                    <a:lnTo>
                      <a:pt x="3048" y="407"/>
                    </a:lnTo>
                    <a:lnTo>
                      <a:pt x="3048" y="407"/>
                    </a:lnTo>
                    <a:lnTo>
                      <a:pt x="3049" y="409"/>
                    </a:lnTo>
                    <a:lnTo>
                      <a:pt x="3028" y="398"/>
                    </a:lnTo>
                    <a:lnTo>
                      <a:pt x="3004" y="383"/>
                    </a:lnTo>
                    <a:lnTo>
                      <a:pt x="2976" y="369"/>
                    </a:lnTo>
                    <a:lnTo>
                      <a:pt x="2947" y="354"/>
                    </a:lnTo>
                    <a:lnTo>
                      <a:pt x="2917" y="341"/>
                    </a:lnTo>
                    <a:lnTo>
                      <a:pt x="2921" y="343"/>
                    </a:lnTo>
                    <a:lnTo>
                      <a:pt x="2925" y="344"/>
                    </a:lnTo>
                    <a:lnTo>
                      <a:pt x="2927" y="344"/>
                    </a:lnTo>
                    <a:lnTo>
                      <a:pt x="2929" y="344"/>
                    </a:lnTo>
                    <a:lnTo>
                      <a:pt x="2929" y="344"/>
                    </a:lnTo>
                    <a:lnTo>
                      <a:pt x="2929" y="344"/>
                    </a:lnTo>
                    <a:lnTo>
                      <a:pt x="2927" y="343"/>
                    </a:lnTo>
                    <a:lnTo>
                      <a:pt x="2926" y="342"/>
                    </a:lnTo>
                    <a:lnTo>
                      <a:pt x="2924" y="341"/>
                    </a:lnTo>
                    <a:lnTo>
                      <a:pt x="2923" y="339"/>
                    </a:lnTo>
                    <a:lnTo>
                      <a:pt x="2920" y="339"/>
                    </a:lnTo>
                    <a:lnTo>
                      <a:pt x="2919" y="338"/>
                    </a:lnTo>
                    <a:lnTo>
                      <a:pt x="2918" y="337"/>
                    </a:lnTo>
                    <a:lnTo>
                      <a:pt x="2917" y="337"/>
                    </a:lnTo>
                    <a:lnTo>
                      <a:pt x="2917" y="336"/>
                    </a:lnTo>
                    <a:lnTo>
                      <a:pt x="2917" y="336"/>
                    </a:lnTo>
                    <a:lnTo>
                      <a:pt x="2918" y="337"/>
                    </a:lnTo>
                    <a:lnTo>
                      <a:pt x="2920" y="338"/>
                    </a:lnTo>
                    <a:lnTo>
                      <a:pt x="2925" y="339"/>
                    </a:lnTo>
                    <a:lnTo>
                      <a:pt x="2930" y="342"/>
                    </a:lnTo>
                    <a:lnTo>
                      <a:pt x="2919" y="336"/>
                    </a:lnTo>
                    <a:lnTo>
                      <a:pt x="2910" y="332"/>
                    </a:lnTo>
                    <a:lnTo>
                      <a:pt x="2904" y="330"/>
                    </a:lnTo>
                    <a:lnTo>
                      <a:pt x="2897" y="328"/>
                    </a:lnTo>
                    <a:lnTo>
                      <a:pt x="2889" y="326"/>
                    </a:lnTo>
                    <a:lnTo>
                      <a:pt x="2876" y="321"/>
                    </a:lnTo>
                    <a:lnTo>
                      <a:pt x="2878" y="321"/>
                    </a:lnTo>
                    <a:lnTo>
                      <a:pt x="2881" y="322"/>
                    </a:lnTo>
                    <a:lnTo>
                      <a:pt x="2887" y="325"/>
                    </a:lnTo>
                    <a:lnTo>
                      <a:pt x="2893" y="327"/>
                    </a:lnTo>
                    <a:lnTo>
                      <a:pt x="2899" y="328"/>
                    </a:lnTo>
                    <a:lnTo>
                      <a:pt x="2873" y="316"/>
                    </a:lnTo>
                    <a:lnTo>
                      <a:pt x="2847" y="308"/>
                    </a:lnTo>
                    <a:lnTo>
                      <a:pt x="2823" y="299"/>
                    </a:lnTo>
                    <a:lnTo>
                      <a:pt x="2797" y="291"/>
                    </a:lnTo>
                    <a:lnTo>
                      <a:pt x="2770" y="280"/>
                    </a:lnTo>
                    <a:lnTo>
                      <a:pt x="2770" y="276"/>
                    </a:lnTo>
                    <a:lnTo>
                      <a:pt x="2741" y="267"/>
                    </a:lnTo>
                    <a:close/>
                    <a:moveTo>
                      <a:pt x="2800" y="265"/>
                    </a:moveTo>
                    <a:lnTo>
                      <a:pt x="2800" y="265"/>
                    </a:lnTo>
                    <a:lnTo>
                      <a:pt x="2800" y="265"/>
                    </a:lnTo>
                    <a:lnTo>
                      <a:pt x="2800" y="265"/>
                    </a:lnTo>
                    <a:close/>
                    <a:moveTo>
                      <a:pt x="2683" y="220"/>
                    </a:moveTo>
                    <a:lnTo>
                      <a:pt x="2696" y="223"/>
                    </a:lnTo>
                    <a:lnTo>
                      <a:pt x="2711" y="228"/>
                    </a:lnTo>
                    <a:lnTo>
                      <a:pt x="2724" y="231"/>
                    </a:lnTo>
                    <a:lnTo>
                      <a:pt x="2711" y="224"/>
                    </a:lnTo>
                    <a:lnTo>
                      <a:pt x="2722" y="226"/>
                    </a:lnTo>
                    <a:lnTo>
                      <a:pt x="2727" y="229"/>
                    </a:lnTo>
                    <a:lnTo>
                      <a:pt x="2730" y="231"/>
                    </a:lnTo>
                    <a:lnTo>
                      <a:pt x="2735" y="235"/>
                    </a:lnTo>
                    <a:lnTo>
                      <a:pt x="2741" y="237"/>
                    </a:lnTo>
                    <a:lnTo>
                      <a:pt x="2753" y="241"/>
                    </a:lnTo>
                    <a:lnTo>
                      <a:pt x="2751" y="240"/>
                    </a:lnTo>
                    <a:lnTo>
                      <a:pt x="2750" y="239"/>
                    </a:lnTo>
                    <a:lnTo>
                      <a:pt x="2750" y="239"/>
                    </a:lnTo>
                    <a:lnTo>
                      <a:pt x="2751" y="239"/>
                    </a:lnTo>
                    <a:lnTo>
                      <a:pt x="2753" y="239"/>
                    </a:lnTo>
                    <a:lnTo>
                      <a:pt x="2756" y="240"/>
                    </a:lnTo>
                    <a:lnTo>
                      <a:pt x="2758" y="241"/>
                    </a:lnTo>
                    <a:lnTo>
                      <a:pt x="2762" y="242"/>
                    </a:lnTo>
                    <a:lnTo>
                      <a:pt x="2766" y="243"/>
                    </a:lnTo>
                    <a:lnTo>
                      <a:pt x="2770" y="245"/>
                    </a:lnTo>
                    <a:lnTo>
                      <a:pt x="2764" y="241"/>
                    </a:lnTo>
                    <a:lnTo>
                      <a:pt x="2756" y="239"/>
                    </a:lnTo>
                    <a:lnTo>
                      <a:pt x="2746" y="234"/>
                    </a:lnTo>
                    <a:lnTo>
                      <a:pt x="2738" y="230"/>
                    </a:lnTo>
                    <a:lnTo>
                      <a:pt x="2730" y="228"/>
                    </a:lnTo>
                    <a:lnTo>
                      <a:pt x="2727" y="225"/>
                    </a:lnTo>
                    <a:lnTo>
                      <a:pt x="2728" y="223"/>
                    </a:lnTo>
                    <a:lnTo>
                      <a:pt x="2740" y="226"/>
                    </a:lnTo>
                    <a:lnTo>
                      <a:pt x="2755" y="234"/>
                    </a:lnTo>
                    <a:lnTo>
                      <a:pt x="2770" y="242"/>
                    </a:lnTo>
                    <a:lnTo>
                      <a:pt x="2786" y="248"/>
                    </a:lnTo>
                    <a:lnTo>
                      <a:pt x="2801" y="252"/>
                    </a:lnTo>
                    <a:lnTo>
                      <a:pt x="2800" y="252"/>
                    </a:lnTo>
                    <a:lnTo>
                      <a:pt x="2816" y="259"/>
                    </a:lnTo>
                    <a:lnTo>
                      <a:pt x="2828" y="263"/>
                    </a:lnTo>
                    <a:lnTo>
                      <a:pt x="2837" y="267"/>
                    </a:lnTo>
                    <a:lnTo>
                      <a:pt x="2846" y="268"/>
                    </a:lnTo>
                    <a:lnTo>
                      <a:pt x="2853" y="269"/>
                    </a:lnTo>
                    <a:lnTo>
                      <a:pt x="2868" y="276"/>
                    </a:lnTo>
                    <a:lnTo>
                      <a:pt x="2884" y="282"/>
                    </a:lnTo>
                    <a:lnTo>
                      <a:pt x="2898" y="287"/>
                    </a:lnTo>
                    <a:lnTo>
                      <a:pt x="2897" y="290"/>
                    </a:lnTo>
                    <a:lnTo>
                      <a:pt x="2917" y="297"/>
                    </a:lnTo>
                    <a:lnTo>
                      <a:pt x="2906" y="293"/>
                    </a:lnTo>
                    <a:lnTo>
                      <a:pt x="2892" y="287"/>
                    </a:lnTo>
                    <a:lnTo>
                      <a:pt x="2878" y="280"/>
                    </a:lnTo>
                    <a:lnTo>
                      <a:pt x="2878" y="284"/>
                    </a:lnTo>
                    <a:lnTo>
                      <a:pt x="2865" y="277"/>
                    </a:lnTo>
                    <a:lnTo>
                      <a:pt x="2853" y="273"/>
                    </a:lnTo>
                    <a:lnTo>
                      <a:pt x="2841" y="270"/>
                    </a:lnTo>
                    <a:lnTo>
                      <a:pt x="2829" y="269"/>
                    </a:lnTo>
                    <a:lnTo>
                      <a:pt x="2841" y="273"/>
                    </a:lnTo>
                    <a:lnTo>
                      <a:pt x="2856" y="279"/>
                    </a:lnTo>
                    <a:lnTo>
                      <a:pt x="2869" y="284"/>
                    </a:lnTo>
                    <a:lnTo>
                      <a:pt x="2881" y="288"/>
                    </a:lnTo>
                    <a:lnTo>
                      <a:pt x="2891" y="292"/>
                    </a:lnTo>
                    <a:lnTo>
                      <a:pt x="2898" y="292"/>
                    </a:lnTo>
                    <a:lnTo>
                      <a:pt x="2909" y="301"/>
                    </a:lnTo>
                    <a:lnTo>
                      <a:pt x="2917" y="303"/>
                    </a:lnTo>
                    <a:lnTo>
                      <a:pt x="2919" y="307"/>
                    </a:lnTo>
                    <a:lnTo>
                      <a:pt x="2918" y="308"/>
                    </a:lnTo>
                    <a:lnTo>
                      <a:pt x="2913" y="307"/>
                    </a:lnTo>
                    <a:lnTo>
                      <a:pt x="2904" y="305"/>
                    </a:lnTo>
                    <a:lnTo>
                      <a:pt x="2893" y="301"/>
                    </a:lnTo>
                    <a:lnTo>
                      <a:pt x="2892" y="299"/>
                    </a:lnTo>
                    <a:lnTo>
                      <a:pt x="2891" y="298"/>
                    </a:lnTo>
                    <a:lnTo>
                      <a:pt x="2890" y="298"/>
                    </a:lnTo>
                    <a:lnTo>
                      <a:pt x="2891" y="297"/>
                    </a:lnTo>
                    <a:lnTo>
                      <a:pt x="2884" y="296"/>
                    </a:lnTo>
                    <a:lnTo>
                      <a:pt x="2875" y="293"/>
                    </a:lnTo>
                    <a:lnTo>
                      <a:pt x="2864" y="290"/>
                    </a:lnTo>
                    <a:lnTo>
                      <a:pt x="2851" y="284"/>
                    </a:lnTo>
                    <a:lnTo>
                      <a:pt x="2863" y="287"/>
                    </a:lnTo>
                    <a:lnTo>
                      <a:pt x="2842" y="279"/>
                    </a:lnTo>
                    <a:lnTo>
                      <a:pt x="2825" y="271"/>
                    </a:lnTo>
                    <a:lnTo>
                      <a:pt x="2811" y="268"/>
                    </a:lnTo>
                    <a:lnTo>
                      <a:pt x="2800" y="265"/>
                    </a:lnTo>
                    <a:lnTo>
                      <a:pt x="2800" y="264"/>
                    </a:lnTo>
                    <a:lnTo>
                      <a:pt x="2798" y="262"/>
                    </a:lnTo>
                    <a:lnTo>
                      <a:pt x="2796" y="259"/>
                    </a:lnTo>
                    <a:lnTo>
                      <a:pt x="2794" y="257"/>
                    </a:lnTo>
                    <a:lnTo>
                      <a:pt x="2790" y="253"/>
                    </a:lnTo>
                    <a:lnTo>
                      <a:pt x="2786" y="250"/>
                    </a:lnTo>
                    <a:lnTo>
                      <a:pt x="2775" y="247"/>
                    </a:lnTo>
                    <a:lnTo>
                      <a:pt x="2768" y="246"/>
                    </a:lnTo>
                    <a:lnTo>
                      <a:pt x="2766" y="246"/>
                    </a:lnTo>
                    <a:lnTo>
                      <a:pt x="2763" y="247"/>
                    </a:lnTo>
                    <a:lnTo>
                      <a:pt x="2761" y="248"/>
                    </a:lnTo>
                    <a:lnTo>
                      <a:pt x="2755" y="248"/>
                    </a:lnTo>
                    <a:lnTo>
                      <a:pt x="2711" y="236"/>
                    </a:lnTo>
                    <a:lnTo>
                      <a:pt x="2722" y="236"/>
                    </a:lnTo>
                    <a:lnTo>
                      <a:pt x="2710" y="231"/>
                    </a:lnTo>
                    <a:lnTo>
                      <a:pt x="2699" y="228"/>
                    </a:lnTo>
                    <a:lnTo>
                      <a:pt x="2689" y="225"/>
                    </a:lnTo>
                    <a:lnTo>
                      <a:pt x="2683" y="223"/>
                    </a:lnTo>
                    <a:lnTo>
                      <a:pt x="2683" y="220"/>
                    </a:lnTo>
                    <a:close/>
                    <a:moveTo>
                      <a:pt x="2440" y="183"/>
                    </a:moveTo>
                    <a:lnTo>
                      <a:pt x="2443" y="185"/>
                    </a:lnTo>
                    <a:lnTo>
                      <a:pt x="2426" y="183"/>
                    </a:lnTo>
                    <a:lnTo>
                      <a:pt x="2432" y="184"/>
                    </a:lnTo>
                    <a:lnTo>
                      <a:pt x="2436" y="185"/>
                    </a:lnTo>
                    <a:lnTo>
                      <a:pt x="2437" y="186"/>
                    </a:lnTo>
                    <a:lnTo>
                      <a:pt x="2438" y="186"/>
                    </a:lnTo>
                    <a:lnTo>
                      <a:pt x="2438" y="188"/>
                    </a:lnTo>
                    <a:lnTo>
                      <a:pt x="2438" y="188"/>
                    </a:lnTo>
                    <a:lnTo>
                      <a:pt x="2437" y="188"/>
                    </a:lnTo>
                    <a:lnTo>
                      <a:pt x="2436" y="188"/>
                    </a:lnTo>
                    <a:lnTo>
                      <a:pt x="2436" y="189"/>
                    </a:lnTo>
                    <a:lnTo>
                      <a:pt x="2435" y="189"/>
                    </a:lnTo>
                    <a:lnTo>
                      <a:pt x="2433" y="186"/>
                    </a:lnTo>
                    <a:lnTo>
                      <a:pt x="2427" y="185"/>
                    </a:lnTo>
                    <a:lnTo>
                      <a:pt x="2420" y="184"/>
                    </a:lnTo>
                    <a:lnTo>
                      <a:pt x="2414" y="183"/>
                    </a:lnTo>
                    <a:lnTo>
                      <a:pt x="2429" y="191"/>
                    </a:lnTo>
                    <a:lnTo>
                      <a:pt x="2423" y="190"/>
                    </a:lnTo>
                    <a:lnTo>
                      <a:pt x="2416" y="188"/>
                    </a:lnTo>
                    <a:lnTo>
                      <a:pt x="2410" y="186"/>
                    </a:lnTo>
                    <a:lnTo>
                      <a:pt x="2407" y="185"/>
                    </a:lnTo>
                    <a:lnTo>
                      <a:pt x="2405" y="186"/>
                    </a:lnTo>
                    <a:lnTo>
                      <a:pt x="2424" y="191"/>
                    </a:lnTo>
                    <a:lnTo>
                      <a:pt x="2438" y="196"/>
                    </a:lnTo>
                    <a:lnTo>
                      <a:pt x="2452" y="200"/>
                    </a:lnTo>
                    <a:lnTo>
                      <a:pt x="2465" y="202"/>
                    </a:lnTo>
                    <a:lnTo>
                      <a:pt x="2482" y="207"/>
                    </a:lnTo>
                    <a:lnTo>
                      <a:pt x="2470" y="200"/>
                    </a:lnTo>
                    <a:lnTo>
                      <a:pt x="2482" y="203"/>
                    </a:lnTo>
                    <a:lnTo>
                      <a:pt x="2491" y="206"/>
                    </a:lnTo>
                    <a:lnTo>
                      <a:pt x="2496" y="208"/>
                    </a:lnTo>
                    <a:lnTo>
                      <a:pt x="2500" y="211"/>
                    </a:lnTo>
                    <a:lnTo>
                      <a:pt x="2505" y="214"/>
                    </a:lnTo>
                    <a:lnTo>
                      <a:pt x="2514" y="218"/>
                    </a:lnTo>
                    <a:lnTo>
                      <a:pt x="2527" y="222"/>
                    </a:lnTo>
                    <a:lnTo>
                      <a:pt x="2537" y="224"/>
                    </a:lnTo>
                    <a:lnTo>
                      <a:pt x="2549" y="228"/>
                    </a:lnTo>
                    <a:lnTo>
                      <a:pt x="2562" y="231"/>
                    </a:lnTo>
                    <a:lnTo>
                      <a:pt x="2573" y="234"/>
                    </a:lnTo>
                    <a:lnTo>
                      <a:pt x="2582" y="235"/>
                    </a:lnTo>
                    <a:lnTo>
                      <a:pt x="2587" y="235"/>
                    </a:lnTo>
                    <a:lnTo>
                      <a:pt x="2587" y="235"/>
                    </a:lnTo>
                    <a:lnTo>
                      <a:pt x="2590" y="237"/>
                    </a:lnTo>
                    <a:lnTo>
                      <a:pt x="2598" y="241"/>
                    </a:lnTo>
                    <a:lnTo>
                      <a:pt x="2605" y="245"/>
                    </a:lnTo>
                    <a:lnTo>
                      <a:pt x="2614" y="247"/>
                    </a:lnTo>
                    <a:lnTo>
                      <a:pt x="2622" y="248"/>
                    </a:lnTo>
                    <a:lnTo>
                      <a:pt x="2631" y="250"/>
                    </a:lnTo>
                    <a:lnTo>
                      <a:pt x="2640" y="251"/>
                    </a:lnTo>
                    <a:lnTo>
                      <a:pt x="2650" y="253"/>
                    </a:lnTo>
                    <a:lnTo>
                      <a:pt x="2660" y="256"/>
                    </a:lnTo>
                    <a:lnTo>
                      <a:pt x="2667" y="257"/>
                    </a:lnTo>
                    <a:lnTo>
                      <a:pt x="2671" y="258"/>
                    </a:lnTo>
                    <a:lnTo>
                      <a:pt x="2668" y="256"/>
                    </a:lnTo>
                    <a:lnTo>
                      <a:pt x="2656" y="252"/>
                    </a:lnTo>
                    <a:lnTo>
                      <a:pt x="2643" y="248"/>
                    </a:lnTo>
                    <a:lnTo>
                      <a:pt x="2632" y="242"/>
                    </a:lnTo>
                    <a:lnTo>
                      <a:pt x="2655" y="250"/>
                    </a:lnTo>
                    <a:lnTo>
                      <a:pt x="2642" y="241"/>
                    </a:lnTo>
                    <a:lnTo>
                      <a:pt x="2644" y="243"/>
                    </a:lnTo>
                    <a:lnTo>
                      <a:pt x="2646" y="243"/>
                    </a:lnTo>
                    <a:lnTo>
                      <a:pt x="2648" y="242"/>
                    </a:lnTo>
                    <a:lnTo>
                      <a:pt x="2648" y="241"/>
                    </a:lnTo>
                    <a:lnTo>
                      <a:pt x="2648" y="240"/>
                    </a:lnTo>
                    <a:lnTo>
                      <a:pt x="2646" y="237"/>
                    </a:lnTo>
                    <a:lnTo>
                      <a:pt x="2618" y="229"/>
                    </a:lnTo>
                    <a:lnTo>
                      <a:pt x="2621" y="230"/>
                    </a:lnTo>
                    <a:lnTo>
                      <a:pt x="2593" y="224"/>
                    </a:lnTo>
                    <a:lnTo>
                      <a:pt x="2598" y="225"/>
                    </a:lnTo>
                    <a:lnTo>
                      <a:pt x="2601" y="228"/>
                    </a:lnTo>
                    <a:lnTo>
                      <a:pt x="2604" y="229"/>
                    </a:lnTo>
                    <a:lnTo>
                      <a:pt x="2607" y="230"/>
                    </a:lnTo>
                    <a:lnTo>
                      <a:pt x="2609" y="233"/>
                    </a:lnTo>
                    <a:lnTo>
                      <a:pt x="2610" y="233"/>
                    </a:lnTo>
                    <a:lnTo>
                      <a:pt x="2609" y="234"/>
                    </a:lnTo>
                    <a:lnTo>
                      <a:pt x="2607" y="234"/>
                    </a:lnTo>
                    <a:lnTo>
                      <a:pt x="2605" y="234"/>
                    </a:lnTo>
                    <a:lnTo>
                      <a:pt x="2601" y="233"/>
                    </a:lnTo>
                    <a:lnTo>
                      <a:pt x="2595" y="231"/>
                    </a:lnTo>
                    <a:lnTo>
                      <a:pt x="2595" y="231"/>
                    </a:lnTo>
                    <a:lnTo>
                      <a:pt x="2595" y="231"/>
                    </a:lnTo>
                    <a:lnTo>
                      <a:pt x="2595" y="230"/>
                    </a:lnTo>
                    <a:lnTo>
                      <a:pt x="2595" y="229"/>
                    </a:lnTo>
                    <a:lnTo>
                      <a:pt x="2595" y="229"/>
                    </a:lnTo>
                    <a:lnTo>
                      <a:pt x="2595" y="229"/>
                    </a:lnTo>
                    <a:lnTo>
                      <a:pt x="2598" y="229"/>
                    </a:lnTo>
                    <a:lnTo>
                      <a:pt x="2600" y="229"/>
                    </a:lnTo>
                    <a:lnTo>
                      <a:pt x="2592" y="225"/>
                    </a:lnTo>
                    <a:lnTo>
                      <a:pt x="2583" y="222"/>
                    </a:lnTo>
                    <a:lnTo>
                      <a:pt x="2575" y="219"/>
                    </a:lnTo>
                    <a:lnTo>
                      <a:pt x="2566" y="215"/>
                    </a:lnTo>
                    <a:lnTo>
                      <a:pt x="2560" y="214"/>
                    </a:lnTo>
                    <a:lnTo>
                      <a:pt x="2558" y="214"/>
                    </a:lnTo>
                    <a:lnTo>
                      <a:pt x="2558" y="217"/>
                    </a:lnTo>
                    <a:lnTo>
                      <a:pt x="2569" y="219"/>
                    </a:lnTo>
                    <a:lnTo>
                      <a:pt x="2573" y="220"/>
                    </a:lnTo>
                    <a:lnTo>
                      <a:pt x="2576" y="223"/>
                    </a:lnTo>
                    <a:lnTo>
                      <a:pt x="2576" y="224"/>
                    </a:lnTo>
                    <a:lnTo>
                      <a:pt x="2577" y="226"/>
                    </a:lnTo>
                    <a:lnTo>
                      <a:pt x="2579" y="228"/>
                    </a:lnTo>
                    <a:lnTo>
                      <a:pt x="2588" y="230"/>
                    </a:lnTo>
                    <a:lnTo>
                      <a:pt x="2575" y="228"/>
                    </a:lnTo>
                    <a:lnTo>
                      <a:pt x="2562" y="224"/>
                    </a:lnTo>
                    <a:lnTo>
                      <a:pt x="2549" y="222"/>
                    </a:lnTo>
                    <a:lnTo>
                      <a:pt x="2554" y="220"/>
                    </a:lnTo>
                    <a:lnTo>
                      <a:pt x="2554" y="219"/>
                    </a:lnTo>
                    <a:lnTo>
                      <a:pt x="2549" y="215"/>
                    </a:lnTo>
                    <a:lnTo>
                      <a:pt x="2541" y="211"/>
                    </a:lnTo>
                    <a:lnTo>
                      <a:pt x="2530" y="207"/>
                    </a:lnTo>
                    <a:lnTo>
                      <a:pt x="2521" y="205"/>
                    </a:lnTo>
                    <a:lnTo>
                      <a:pt x="2509" y="201"/>
                    </a:lnTo>
                    <a:lnTo>
                      <a:pt x="2497" y="197"/>
                    </a:lnTo>
                    <a:lnTo>
                      <a:pt x="2485" y="195"/>
                    </a:lnTo>
                    <a:lnTo>
                      <a:pt x="2486" y="196"/>
                    </a:lnTo>
                    <a:lnTo>
                      <a:pt x="2486" y="197"/>
                    </a:lnTo>
                    <a:lnTo>
                      <a:pt x="2486" y="197"/>
                    </a:lnTo>
                    <a:lnTo>
                      <a:pt x="2486" y="198"/>
                    </a:lnTo>
                    <a:lnTo>
                      <a:pt x="2485" y="198"/>
                    </a:lnTo>
                    <a:lnTo>
                      <a:pt x="2485" y="200"/>
                    </a:lnTo>
                    <a:lnTo>
                      <a:pt x="2486" y="200"/>
                    </a:lnTo>
                    <a:lnTo>
                      <a:pt x="2487" y="201"/>
                    </a:lnTo>
                    <a:lnTo>
                      <a:pt x="2489" y="202"/>
                    </a:lnTo>
                    <a:lnTo>
                      <a:pt x="2493" y="203"/>
                    </a:lnTo>
                    <a:lnTo>
                      <a:pt x="2499" y="206"/>
                    </a:lnTo>
                    <a:lnTo>
                      <a:pt x="2483" y="202"/>
                    </a:lnTo>
                    <a:lnTo>
                      <a:pt x="2464" y="195"/>
                    </a:lnTo>
                    <a:lnTo>
                      <a:pt x="2466" y="196"/>
                    </a:lnTo>
                    <a:lnTo>
                      <a:pt x="2470" y="196"/>
                    </a:lnTo>
                    <a:lnTo>
                      <a:pt x="2474" y="197"/>
                    </a:lnTo>
                    <a:lnTo>
                      <a:pt x="2476" y="197"/>
                    </a:lnTo>
                    <a:lnTo>
                      <a:pt x="2478" y="197"/>
                    </a:lnTo>
                    <a:lnTo>
                      <a:pt x="2478" y="197"/>
                    </a:lnTo>
                    <a:lnTo>
                      <a:pt x="2465" y="191"/>
                    </a:lnTo>
                    <a:lnTo>
                      <a:pt x="2454" y="186"/>
                    </a:lnTo>
                    <a:lnTo>
                      <a:pt x="2440" y="183"/>
                    </a:lnTo>
                    <a:close/>
                    <a:moveTo>
                      <a:pt x="2388" y="171"/>
                    </a:moveTo>
                    <a:lnTo>
                      <a:pt x="2391" y="172"/>
                    </a:lnTo>
                    <a:lnTo>
                      <a:pt x="2392" y="173"/>
                    </a:lnTo>
                    <a:lnTo>
                      <a:pt x="2391" y="174"/>
                    </a:lnTo>
                    <a:lnTo>
                      <a:pt x="2396" y="175"/>
                    </a:lnTo>
                    <a:lnTo>
                      <a:pt x="2401" y="177"/>
                    </a:lnTo>
                    <a:lnTo>
                      <a:pt x="2403" y="177"/>
                    </a:lnTo>
                    <a:lnTo>
                      <a:pt x="2405" y="178"/>
                    </a:lnTo>
                    <a:lnTo>
                      <a:pt x="2407" y="177"/>
                    </a:lnTo>
                    <a:lnTo>
                      <a:pt x="2407" y="177"/>
                    </a:lnTo>
                    <a:lnTo>
                      <a:pt x="2408" y="177"/>
                    </a:lnTo>
                    <a:lnTo>
                      <a:pt x="2408" y="177"/>
                    </a:lnTo>
                    <a:lnTo>
                      <a:pt x="2409" y="175"/>
                    </a:lnTo>
                    <a:lnTo>
                      <a:pt x="2388" y="171"/>
                    </a:lnTo>
                    <a:close/>
                    <a:moveTo>
                      <a:pt x="2201" y="128"/>
                    </a:moveTo>
                    <a:lnTo>
                      <a:pt x="2200" y="128"/>
                    </a:lnTo>
                    <a:lnTo>
                      <a:pt x="2196" y="129"/>
                    </a:lnTo>
                    <a:lnTo>
                      <a:pt x="2201" y="130"/>
                    </a:lnTo>
                    <a:lnTo>
                      <a:pt x="2204" y="132"/>
                    </a:lnTo>
                    <a:lnTo>
                      <a:pt x="2206" y="133"/>
                    </a:lnTo>
                    <a:lnTo>
                      <a:pt x="2207" y="134"/>
                    </a:lnTo>
                    <a:lnTo>
                      <a:pt x="2206" y="135"/>
                    </a:lnTo>
                    <a:lnTo>
                      <a:pt x="2196" y="132"/>
                    </a:lnTo>
                    <a:lnTo>
                      <a:pt x="2189" y="130"/>
                    </a:lnTo>
                    <a:lnTo>
                      <a:pt x="2183" y="132"/>
                    </a:lnTo>
                    <a:lnTo>
                      <a:pt x="2176" y="132"/>
                    </a:lnTo>
                    <a:lnTo>
                      <a:pt x="2165" y="130"/>
                    </a:lnTo>
                    <a:lnTo>
                      <a:pt x="2165" y="132"/>
                    </a:lnTo>
                    <a:lnTo>
                      <a:pt x="2168" y="133"/>
                    </a:lnTo>
                    <a:lnTo>
                      <a:pt x="2174" y="134"/>
                    </a:lnTo>
                    <a:lnTo>
                      <a:pt x="2183" y="137"/>
                    </a:lnTo>
                    <a:lnTo>
                      <a:pt x="2190" y="138"/>
                    </a:lnTo>
                    <a:lnTo>
                      <a:pt x="2195" y="138"/>
                    </a:lnTo>
                    <a:lnTo>
                      <a:pt x="2202" y="138"/>
                    </a:lnTo>
                    <a:lnTo>
                      <a:pt x="2212" y="138"/>
                    </a:lnTo>
                    <a:lnTo>
                      <a:pt x="2222" y="139"/>
                    </a:lnTo>
                    <a:lnTo>
                      <a:pt x="2229" y="138"/>
                    </a:lnTo>
                    <a:lnTo>
                      <a:pt x="2234" y="137"/>
                    </a:lnTo>
                    <a:lnTo>
                      <a:pt x="2234" y="137"/>
                    </a:lnTo>
                    <a:lnTo>
                      <a:pt x="2233" y="135"/>
                    </a:lnTo>
                    <a:lnTo>
                      <a:pt x="2230" y="135"/>
                    </a:lnTo>
                    <a:lnTo>
                      <a:pt x="2228" y="134"/>
                    </a:lnTo>
                    <a:lnTo>
                      <a:pt x="2224" y="133"/>
                    </a:lnTo>
                    <a:lnTo>
                      <a:pt x="2201" y="128"/>
                    </a:lnTo>
                    <a:close/>
                    <a:moveTo>
                      <a:pt x="2269" y="127"/>
                    </a:moveTo>
                    <a:lnTo>
                      <a:pt x="2278" y="130"/>
                    </a:lnTo>
                    <a:lnTo>
                      <a:pt x="2285" y="133"/>
                    </a:lnTo>
                    <a:lnTo>
                      <a:pt x="2292" y="137"/>
                    </a:lnTo>
                    <a:lnTo>
                      <a:pt x="2300" y="139"/>
                    </a:lnTo>
                    <a:lnTo>
                      <a:pt x="2306" y="141"/>
                    </a:lnTo>
                    <a:lnTo>
                      <a:pt x="2312" y="144"/>
                    </a:lnTo>
                    <a:lnTo>
                      <a:pt x="2317" y="146"/>
                    </a:lnTo>
                    <a:lnTo>
                      <a:pt x="2320" y="147"/>
                    </a:lnTo>
                    <a:lnTo>
                      <a:pt x="2324" y="150"/>
                    </a:lnTo>
                    <a:lnTo>
                      <a:pt x="2326" y="151"/>
                    </a:lnTo>
                    <a:lnTo>
                      <a:pt x="2328" y="152"/>
                    </a:lnTo>
                    <a:lnTo>
                      <a:pt x="2328" y="154"/>
                    </a:lnTo>
                    <a:lnTo>
                      <a:pt x="2328" y="154"/>
                    </a:lnTo>
                    <a:lnTo>
                      <a:pt x="2325" y="154"/>
                    </a:lnTo>
                    <a:lnTo>
                      <a:pt x="2322" y="154"/>
                    </a:lnTo>
                    <a:lnTo>
                      <a:pt x="2317" y="152"/>
                    </a:lnTo>
                    <a:lnTo>
                      <a:pt x="2311" y="151"/>
                    </a:lnTo>
                    <a:lnTo>
                      <a:pt x="2302" y="150"/>
                    </a:lnTo>
                    <a:lnTo>
                      <a:pt x="2292" y="149"/>
                    </a:lnTo>
                    <a:lnTo>
                      <a:pt x="2281" y="146"/>
                    </a:lnTo>
                    <a:lnTo>
                      <a:pt x="2268" y="143"/>
                    </a:lnTo>
                    <a:lnTo>
                      <a:pt x="2262" y="141"/>
                    </a:lnTo>
                    <a:lnTo>
                      <a:pt x="2277" y="146"/>
                    </a:lnTo>
                    <a:lnTo>
                      <a:pt x="2296" y="151"/>
                    </a:lnTo>
                    <a:lnTo>
                      <a:pt x="2318" y="155"/>
                    </a:lnTo>
                    <a:lnTo>
                      <a:pt x="2328" y="156"/>
                    </a:lnTo>
                    <a:lnTo>
                      <a:pt x="2340" y="156"/>
                    </a:lnTo>
                    <a:lnTo>
                      <a:pt x="2354" y="156"/>
                    </a:lnTo>
                    <a:lnTo>
                      <a:pt x="2368" y="157"/>
                    </a:lnTo>
                    <a:lnTo>
                      <a:pt x="2380" y="157"/>
                    </a:lnTo>
                    <a:lnTo>
                      <a:pt x="2388" y="157"/>
                    </a:lnTo>
                    <a:lnTo>
                      <a:pt x="2392" y="157"/>
                    </a:lnTo>
                    <a:lnTo>
                      <a:pt x="2385" y="155"/>
                    </a:lnTo>
                    <a:lnTo>
                      <a:pt x="2376" y="152"/>
                    </a:lnTo>
                    <a:lnTo>
                      <a:pt x="2367" y="150"/>
                    </a:lnTo>
                    <a:lnTo>
                      <a:pt x="2370" y="154"/>
                    </a:lnTo>
                    <a:lnTo>
                      <a:pt x="2319" y="140"/>
                    </a:lnTo>
                    <a:lnTo>
                      <a:pt x="2269" y="127"/>
                    </a:lnTo>
                    <a:close/>
                    <a:moveTo>
                      <a:pt x="2062" y="99"/>
                    </a:moveTo>
                    <a:lnTo>
                      <a:pt x="2064" y="100"/>
                    </a:lnTo>
                    <a:lnTo>
                      <a:pt x="2065" y="101"/>
                    </a:lnTo>
                    <a:lnTo>
                      <a:pt x="2067" y="103"/>
                    </a:lnTo>
                    <a:lnTo>
                      <a:pt x="2071" y="104"/>
                    </a:lnTo>
                    <a:lnTo>
                      <a:pt x="2076" y="101"/>
                    </a:lnTo>
                    <a:lnTo>
                      <a:pt x="2062" y="99"/>
                    </a:lnTo>
                    <a:close/>
                    <a:moveTo>
                      <a:pt x="2020" y="90"/>
                    </a:moveTo>
                    <a:lnTo>
                      <a:pt x="2022" y="92"/>
                    </a:lnTo>
                    <a:lnTo>
                      <a:pt x="2026" y="92"/>
                    </a:lnTo>
                    <a:lnTo>
                      <a:pt x="2032" y="93"/>
                    </a:lnTo>
                    <a:lnTo>
                      <a:pt x="2033" y="93"/>
                    </a:lnTo>
                    <a:lnTo>
                      <a:pt x="2020" y="90"/>
                    </a:lnTo>
                    <a:close/>
                    <a:moveTo>
                      <a:pt x="1730" y="70"/>
                    </a:moveTo>
                    <a:lnTo>
                      <a:pt x="1735" y="70"/>
                    </a:lnTo>
                    <a:lnTo>
                      <a:pt x="1735" y="70"/>
                    </a:lnTo>
                    <a:lnTo>
                      <a:pt x="1730" y="70"/>
                    </a:lnTo>
                    <a:close/>
                    <a:moveTo>
                      <a:pt x="1259" y="0"/>
                    </a:moveTo>
                    <a:lnTo>
                      <a:pt x="1263" y="0"/>
                    </a:lnTo>
                    <a:lnTo>
                      <a:pt x="1264" y="2"/>
                    </a:lnTo>
                    <a:lnTo>
                      <a:pt x="1264" y="2"/>
                    </a:lnTo>
                    <a:lnTo>
                      <a:pt x="1263" y="3"/>
                    </a:lnTo>
                    <a:lnTo>
                      <a:pt x="1261" y="3"/>
                    </a:lnTo>
                    <a:lnTo>
                      <a:pt x="1258" y="3"/>
                    </a:lnTo>
                    <a:lnTo>
                      <a:pt x="1254" y="3"/>
                    </a:lnTo>
                    <a:lnTo>
                      <a:pt x="1251" y="4"/>
                    </a:lnTo>
                    <a:lnTo>
                      <a:pt x="1248" y="4"/>
                    </a:lnTo>
                    <a:lnTo>
                      <a:pt x="1245" y="4"/>
                    </a:lnTo>
                    <a:lnTo>
                      <a:pt x="1242" y="5"/>
                    </a:lnTo>
                    <a:lnTo>
                      <a:pt x="1241" y="5"/>
                    </a:lnTo>
                    <a:lnTo>
                      <a:pt x="1241" y="5"/>
                    </a:lnTo>
                    <a:lnTo>
                      <a:pt x="1242" y="7"/>
                    </a:lnTo>
                    <a:lnTo>
                      <a:pt x="1246" y="8"/>
                    </a:lnTo>
                    <a:lnTo>
                      <a:pt x="1251" y="8"/>
                    </a:lnTo>
                    <a:lnTo>
                      <a:pt x="1239" y="9"/>
                    </a:lnTo>
                    <a:lnTo>
                      <a:pt x="1225" y="9"/>
                    </a:lnTo>
                    <a:lnTo>
                      <a:pt x="1214" y="9"/>
                    </a:lnTo>
                    <a:lnTo>
                      <a:pt x="1205" y="10"/>
                    </a:lnTo>
                    <a:lnTo>
                      <a:pt x="1198" y="11"/>
                    </a:lnTo>
                    <a:lnTo>
                      <a:pt x="1203" y="11"/>
                    </a:lnTo>
                    <a:lnTo>
                      <a:pt x="1207" y="11"/>
                    </a:lnTo>
                    <a:lnTo>
                      <a:pt x="1208" y="13"/>
                    </a:lnTo>
                    <a:lnTo>
                      <a:pt x="1209" y="13"/>
                    </a:lnTo>
                    <a:lnTo>
                      <a:pt x="1211" y="13"/>
                    </a:lnTo>
                    <a:lnTo>
                      <a:pt x="1211" y="14"/>
                    </a:lnTo>
                    <a:lnTo>
                      <a:pt x="1212" y="15"/>
                    </a:lnTo>
                    <a:lnTo>
                      <a:pt x="1213" y="15"/>
                    </a:lnTo>
                    <a:lnTo>
                      <a:pt x="1214" y="15"/>
                    </a:lnTo>
                    <a:lnTo>
                      <a:pt x="1218" y="15"/>
                    </a:lnTo>
                    <a:lnTo>
                      <a:pt x="1239" y="13"/>
                    </a:lnTo>
                    <a:lnTo>
                      <a:pt x="1234" y="13"/>
                    </a:lnTo>
                    <a:lnTo>
                      <a:pt x="1258" y="11"/>
                    </a:lnTo>
                    <a:lnTo>
                      <a:pt x="1285" y="10"/>
                    </a:lnTo>
                    <a:lnTo>
                      <a:pt x="1314" y="10"/>
                    </a:lnTo>
                    <a:lnTo>
                      <a:pt x="1343" y="11"/>
                    </a:lnTo>
                    <a:lnTo>
                      <a:pt x="1371" y="11"/>
                    </a:lnTo>
                    <a:lnTo>
                      <a:pt x="1393" y="10"/>
                    </a:lnTo>
                    <a:lnTo>
                      <a:pt x="1414" y="8"/>
                    </a:lnTo>
                    <a:lnTo>
                      <a:pt x="1435" y="5"/>
                    </a:lnTo>
                    <a:lnTo>
                      <a:pt x="1458" y="5"/>
                    </a:lnTo>
                    <a:lnTo>
                      <a:pt x="1483" y="5"/>
                    </a:lnTo>
                    <a:lnTo>
                      <a:pt x="1481" y="7"/>
                    </a:lnTo>
                    <a:lnTo>
                      <a:pt x="1481" y="7"/>
                    </a:lnTo>
                    <a:lnTo>
                      <a:pt x="1482" y="7"/>
                    </a:lnTo>
                    <a:lnTo>
                      <a:pt x="1483" y="8"/>
                    </a:lnTo>
                    <a:lnTo>
                      <a:pt x="1486" y="8"/>
                    </a:lnTo>
                    <a:lnTo>
                      <a:pt x="1489" y="8"/>
                    </a:lnTo>
                    <a:lnTo>
                      <a:pt x="1492" y="9"/>
                    </a:lnTo>
                    <a:lnTo>
                      <a:pt x="1495" y="9"/>
                    </a:lnTo>
                    <a:lnTo>
                      <a:pt x="1498" y="10"/>
                    </a:lnTo>
                    <a:lnTo>
                      <a:pt x="1500" y="10"/>
                    </a:lnTo>
                    <a:lnTo>
                      <a:pt x="1501" y="10"/>
                    </a:lnTo>
                    <a:lnTo>
                      <a:pt x="1501" y="11"/>
                    </a:lnTo>
                    <a:lnTo>
                      <a:pt x="1500" y="11"/>
                    </a:lnTo>
                    <a:lnTo>
                      <a:pt x="1497" y="13"/>
                    </a:lnTo>
                    <a:lnTo>
                      <a:pt x="1492" y="14"/>
                    </a:lnTo>
                    <a:lnTo>
                      <a:pt x="1508" y="15"/>
                    </a:lnTo>
                    <a:lnTo>
                      <a:pt x="1521" y="15"/>
                    </a:lnTo>
                    <a:lnTo>
                      <a:pt x="1531" y="14"/>
                    </a:lnTo>
                    <a:lnTo>
                      <a:pt x="1536" y="13"/>
                    </a:lnTo>
                    <a:lnTo>
                      <a:pt x="1527" y="13"/>
                    </a:lnTo>
                    <a:lnTo>
                      <a:pt x="1523" y="11"/>
                    </a:lnTo>
                    <a:lnTo>
                      <a:pt x="1522" y="11"/>
                    </a:lnTo>
                    <a:lnTo>
                      <a:pt x="1520" y="11"/>
                    </a:lnTo>
                    <a:lnTo>
                      <a:pt x="1512" y="10"/>
                    </a:lnTo>
                    <a:lnTo>
                      <a:pt x="1523" y="10"/>
                    </a:lnTo>
                    <a:lnTo>
                      <a:pt x="1536" y="10"/>
                    </a:lnTo>
                    <a:lnTo>
                      <a:pt x="1549" y="10"/>
                    </a:lnTo>
                    <a:lnTo>
                      <a:pt x="1559" y="13"/>
                    </a:lnTo>
                    <a:lnTo>
                      <a:pt x="1556" y="13"/>
                    </a:lnTo>
                    <a:lnTo>
                      <a:pt x="1555" y="13"/>
                    </a:lnTo>
                    <a:lnTo>
                      <a:pt x="1555" y="13"/>
                    </a:lnTo>
                    <a:lnTo>
                      <a:pt x="1555" y="13"/>
                    </a:lnTo>
                    <a:lnTo>
                      <a:pt x="1554" y="13"/>
                    </a:lnTo>
                    <a:lnTo>
                      <a:pt x="1562" y="14"/>
                    </a:lnTo>
                    <a:lnTo>
                      <a:pt x="1567" y="14"/>
                    </a:lnTo>
                    <a:lnTo>
                      <a:pt x="1570" y="14"/>
                    </a:lnTo>
                    <a:lnTo>
                      <a:pt x="1572" y="13"/>
                    </a:lnTo>
                    <a:lnTo>
                      <a:pt x="1576" y="11"/>
                    </a:lnTo>
                    <a:lnTo>
                      <a:pt x="1582" y="11"/>
                    </a:lnTo>
                    <a:lnTo>
                      <a:pt x="1587" y="13"/>
                    </a:lnTo>
                    <a:lnTo>
                      <a:pt x="1598" y="14"/>
                    </a:lnTo>
                    <a:lnTo>
                      <a:pt x="1609" y="15"/>
                    </a:lnTo>
                    <a:lnTo>
                      <a:pt x="1622" y="16"/>
                    </a:lnTo>
                    <a:lnTo>
                      <a:pt x="1632" y="17"/>
                    </a:lnTo>
                    <a:lnTo>
                      <a:pt x="1654" y="15"/>
                    </a:lnTo>
                    <a:lnTo>
                      <a:pt x="1651" y="15"/>
                    </a:lnTo>
                    <a:lnTo>
                      <a:pt x="1654" y="16"/>
                    </a:lnTo>
                    <a:lnTo>
                      <a:pt x="1660" y="17"/>
                    </a:lnTo>
                    <a:lnTo>
                      <a:pt x="1667" y="17"/>
                    </a:lnTo>
                    <a:lnTo>
                      <a:pt x="1673" y="19"/>
                    </a:lnTo>
                    <a:lnTo>
                      <a:pt x="1677" y="20"/>
                    </a:lnTo>
                    <a:lnTo>
                      <a:pt x="1689" y="20"/>
                    </a:lnTo>
                    <a:lnTo>
                      <a:pt x="1700" y="19"/>
                    </a:lnTo>
                    <a:lnTo>
                      <a:pt x="1713" y="19"/>
                    </a:lnTo>
                    <a:lnTo>
                      <a:pt x="1729" y="20"/>
                    </a:lnTo>
                    <a:lnTo>
                      <a:pt x="1728" y="20"/>
                    </a:lnTo>
                    <a:lnTo>
                      <a:pt x="1730" y="21"/>
                    </a:lnTo>
                    <a:lnTo>
                      <a:pt x="1736" y="22"/>
                    </a:lnTo>
                    <a:lnTo>
                      <a:pt x="1742" y="24"/>
                    </a:lnTo>
                    <a:lnTo>
                      <a:pt x="1748" y="26"/>
                    </a:lnTo>
                    <a:lnTo>
                      <a:pt x="1751" y="27"/>
                    </a:lnTo>
                    <a:lnTo>
                      <a:pt x="1773" y="30"/>
                    </a:lnTo>
                    <a:lnTo>
                      <a:pt x="1793" y="30"/>
                    </a:lnTo>
                    <a:lnTo>
                      <a:pt x="1814" y="30"/>
                    </a:lnTo>
                    <a:lnTo>
                      <a:pt x="1834" y="31"/>
                    </a:lnTo>
                    <a:lnTo>
                      <a:pt x="1856" y="34"/>
                    </a:lnTo>
                    <a:lnTo>
                      <a:pt x="1854" y="34"/>
                    </a:lnTo>
                    <a:lnTo>
                      <a:pt x="1853" y="36"/>
                    </a:lnTo>
                    <a:lnTo>
                      <a:pt x="1852" y="36"/>
                    </a:lnTo>
                    <a:lnTo>
                      <a:pt x="1852" y="36"/>
                    </a:lnTo>
                    <a:lnTo>
                      <a:pt x="1852" y="37"/>
                    </a:lnTo>
                    <a:lnTo>
                      <a:pt x="1853" y="37"/>
                    </a:lnTo>
                    <a:lnTo>
                      <a:pt x="1857" y="38"/>
                    </a:lnTo>
                    <a:lnTo>
                      <a:pt x="1868" y="39"/>
                    </a:lnTo>
                    <a:lnTo>
                      <a:pt x="1880" y="41"/>
                    </a:lnTo>
                    <a:lnTo>
                      <a:pt x="1891" y="42"/>
                    </a:lnTo>
                    <a:lnTo>
                      <a:pt x="1891" y="42"/>
                    </a:lnTo>
                    <a:lnTo>
                      <a:pt x="1891" y="42"/>
                    </a:lnTo>
                    <a:lnTo>
                      <a:pt x="1894" y="42"/>
                    </a:lnTo>
                    <a:lnTo>
                      <a:pt x="1897" y="42"/>
                    </a:lnTo>
                    <a:lnTo>
                      <a:pt x="1898" y="42"/>
                    </a:lnTo>
                    <a:lnTo>
                      <a:pt x="1908" y="41"/>
                    </a:lnTo>
                    <a:lnTo>
                      <a:pt x="1916" y="39"/>
                    </a:lnTo>
                    <a:lnTo>
                      <a:pt x="1926" y="39"/>
                    </a:lnTo>
                    <a:lnTo>
                      <a:pt x="1938" y="39"/>
                    </a:lnTo>
                    <a:lnTo>
                      <a:pt x="1955" y="41"/>
                    </a:lnTo>
                    <a:lnTo>
                      <a:pt x="1952" y="38"/>
                    </a:lnTo>
                    <a:lnTo>
                      <a:pt x="1943" y="36"/>
                    </a:lnTo>
                    <a:lnTo>
                      <a:pt x="1933" y="34"/>
                    </a:lnTo>
                    <a:lnTo>
                      <a:pt x="1924" y="34"/>
                    </a:lnTo>
                    <a:lnTo>
                      <a:pt x="1915" y="33"/>
                    </a:lnTo>
                    <a:lnTo>
                      <a:pt x="1904" y="36"/>
                    </a:lnTo>
                    <a:lnTo>
                      <a:pt x="1897" y="32"/>
                    </a:lnTo>
                    <a:lnTo>
                      <a:pt x="1886" y="32"/>
                    </a:lnTo>
                    <a:lnTo>
                      <a:pt x="1876" y="32"/>
                    </a:lnTo>
                    <a:lnTo>
                      <a:pt x="1869" y="31"/>
                    </a:lnTo>
                    <a:lnTo>
                      <a:pt x="1881" y="30"/>
                    </a:lnTo>
                    <a:lnTo>
                      <a:pt x="1898" y="30"/>
                    </a:lnTo>
                    <a:lnTo>
                      <a:pt x="1918" y="31"/>
                    </a:lnTo>
                    <a:lnTo>
                      <a:pt x="1938" y="33"/>
                    </a:lnTo>
                    <a:lnTo>
                      <a:pt x="1958" y="34"/>
                    </a:lnTo>
                    <a:lnTo>
                      <a:pt x="1976" y="36"/>
                    </a:lnTo>
                    <a:lnTo>
                      <a:pt x="1958" y="31"/>
                    </a:lnTo>
                    <a:lnTo>
                      <a:pt x="1933" y="26"/>
                    </a:lnTo>
                    <a:lnTo>
                      <a:pt x="1904" y="21"/>
                    </a:lnTo>
                    <a:lnTo>
                      <a:pt x="1876" y="17"/>
                    </a:lnTo>
                    <a:lnTo>
                      <a:pt x="1892" y="22"/>
                    </a:lnTo>
                    <a:lnTo>
                      <a:pt x="1873" y="20"/>
                    </a:lnTo>
                    <a:lnTo>
                      <a:pt x="1891" y="26"/>
                    </a:lnTo>
                    <a:lnTo>
                      <a:pt x="1864" y="22"/>
                    </a:lnTo>
                    <a:lnTo>
                      <a:pt x="1840" y="20"/>
                    </a:lnTo>
                    <a:lnTo>
                      <a:pt x="1846" y="20"/>
                    </a:lnTo>
                    <a:lnTo>
                      <a:pt x="1851" y="21"/>
                    </a:lnTo>
                    <a:lnTo>
                      <a:pt x="1854" y="22"/>
                    </a:lnTo>
                    <a:lnTo>
                      <a:pt x="1858" y="24"/>
                    </a:lnTo>
                    <a:lnTo>
                      <a:pt x="1859" y="25"/>
                    </a:lnTo>
                    <a:lnTo>
                      <a:pt x="1860" y="25"/>
                    </a:lnTo>
                    <a:lnTo>
                      <a:pt x="1860" y="26"/>
                    </a:lnTo>
                    <a:lnTo>
                      <a:pt x="1858" y="26"/>
                    </a:lnTo>
                    <a:lnTo>
                      <a:pt x="1856" y="25"/>
                    </a:lnTo>
                    <a:lnTo>
                      <a:pt x="1845" y="22"/>
                    </a:lnTo>
                    <a:lnTo>
                      <a:pt x="1836" y="22"/>
                    </a:lnTo>
                    <a:lnTo>
                      <a:pt x="1830" y="22"/>
                    </a:lnTo>
                    <a:lnTo>
                      <a:pt x="1824" y="24"/>
                    </a:lnTo>
                    <a:lnTo>
                      <a:pt x="1815" y="22"/>
                    </a:lnTo>
                    <a:lnTo>
                      <a:pt x="1819" y="24"/>
                    </a:lnTo>
                    <a:lnTo>
                      <a:pt x="1823" y="24"/>
                    </a:lnTo>
                    <a:lnTo>
                      <a:pt x="1825" y="25"/>
                    </a:lnTo>
                    <a:lnTo>
                      <a:pt x="1829" y="25"/>
                    </a:lnTo>
                    <a:lnTo>
                      <a:pt x="1830" y="25"/>
                    </a:lnTo>
                    <a:lnTo>
                      <a:pt x="1831" y="26"/>
                    </a:lnTo>
                    <a:lnTo>
                      <a:pt x="1830" y="26"/>
                    </a:lnTo>
                    <a:lnTo>
                      <a:pt x="1829" y="26"/>
                    </a:lnTo>
                    <a:lnTo>
                      <a:pt x="1812" y="22"/>
                    </a:lnTo>
                    <a:lnTo>
                      <a:pt x="1797" y="21"/>
                    </a:lnTo>
                    <a:lnTo>
                      <a:pt x="1785" y="19"/>
                    </a:lnTo>
                    <a:lnTo>
                      <a:pt x="1772" y="16"/>
                    </a:lnTo>
                    <a:lnTo>
                      <a:pt x="1756" y="13"/>
                    </a:lnTo>
                    <a:lnTo>
                      <a:pt x="1756" y="15"/>
                    </a:lnTo>
                    <a:lnTo>
                      <a:pt x="1750" y="15"/>
                    </a:lnTo>
                    <a:lnTo>
                      <a:pt x="1742" y="15"/>
                    </a:lnTo>
                    <a:lnTo>
                      <a:pt x="1734" y="14"/>
                    </a:lnTo>
                    <a:lnTo>
                      <a:pt x="1724" y="13"/>
                    </a:lnTo>
                    <a:lnTo>
                      <a:pt x="1718" y="13"/>
                    </a:lnTo>
                    <a:lnTo>
                      <a:pt x="1713" y="14"/>
                    </a:lnTo>
                    <a:lnTo>
                      <a:pt x="1728" y="16"/>
                    </a:lnTo>
                    <a:lnTo>
                      <a:pt x="1697" y="17"/>
                    </a:lnTo>
                    <a:lnTo>
                      <a:pt x="1694" y="16"/>
                    </a:lnTo>
                    <a:lnTo>
                      <a:pt x="1691" y="15"/>
                    </a:lnTo>
                    <a:lnTo>
                      <a:pt x="1689" y="14"/>
                    </a:lnTo>
                    <a:lnTo>
                      <a:pt x="1689" y="14"/>
                    </a:lnTo>
                    <a:lnTo>
                      <a:pt x="1690" y="13"/>
                    </a:lnTo>
                    <a:lnTo>
                      <a:pt x="1690" y="13"/>
                    </a:lnTo>
                    <a:lnTo>
                      <a:pt x="1692" y="13"/>
                    </a:lnTo>
                    <a:lnTo>
                      <a:pt x="1694" y="13"/>
                    </a:lnTo>
                    <a:lnTo>
                      <a:pt x="1695" y="11"/>
                    </a:lnTo>
                    <a:lnTo>
                      <a:pt x="1696" y="11"/>
                    </a:lnTo>
                    <a:lnTo>
                      <a:pt x="1697" y="11"/>
                    </a:lnTo>
                    <a:lnTo>
                      <a:pt x="1697" y="11"/>
                    </a:lnTo>
                    <a:lnTo>
                      <a:pt x="1696" y="10"/>
                    </a:lnTo>
                    <a:lnTo>
                      <a:pt x="1695" y="10"/>
                    </a:lnTo>
                    <a:lnTo>
                      <a:pt x="1691" y="9"/>
                    </a:lnTo>
                    <a:lnTo>
                      <a:pt x="1686" y="8"/>
                    </a:lnTo>
                    <a:lnTo>
                      <a:pt x="1680" y="8"/>
                    </a:lnTo>
                    <a:lnTo>
                      <a:pt x="1664" y="7"/>
                    </a:lnTo>
                    <a:lnTo>
                      <a:pt x="1652" y="7"/>
                    </a:lnTo>
                    <a:lnTo>
                      <a:pt x="1643" y="7"/>
                    </a:lnTo>
                    <a:lnTo>
                      <a:pt x="1634" y="8"/>
                    </a:lnTo>
                    <a:lnTo>
                      <a:pt x="1624" y="8"/>
                    </a:lnTo>
                    <a:lnTo>
                      <a:pt x="1612" y="8"/>
                    </a:lnTo>
                    <a:lnTo>
                      <a:pt x="1622" y="7"/>
                    </a:lnTo>
                    <a:lnTo>
                      <a:pt x="1637" y="5"/>
                    </a:lnTo>
                    <a:lnTo>
                      <a:pt x="1652" y="5"/>
                    </a:lnTo>
                    <a:lnTo>
                      <a:pt x="1671" y="7"/>
                    </a:lnTo>
                    <a:lnTo>
                      <a:pt x="1656" y="3"/>
                    </a:lnTo>
                    <a:lnTo>
                      <a:pt x="1663" y="3"/>
                    </a:lnTo>
                    <a:lnTo>
                      <a:pt x="1675" y="3"/>
                    </a:lnTo>
                    <a:lnTo>
                      <a:pt x="1690" y="4"/>
                    </a:lnTo>
                    <a:lnTo>
                      <a:pt x="1703" y="5"/>
                    </a:lnTo>
                    <a:lnTo>
                      <a:pt x="1716" y="7"/>
                    </a:lnTo>
                    <a:lnTo>
                      <a:pt x="1707" y="8"/>
                    </a:lnTo>
                    <a:lnTo>
                      <a:pt x="1706" y="8"/>
                    </a:lnTo>
                    <a:lnTo>
                      <a:pt x="1710" y="9"/>
                    </a:lnTo>
                    <a:lnTo>
                      <a:pt x="1717" y="9"/>
                    </a:lnTo>
                    <a:lnTo>
                      <a:pt x="1725" y="10"/>
                    </a:lnTo>
                    <a:lnTo>
                      <a:pt x="1734" y="11"/>
                    </a:lnTo>
                    <a:lnTo>
                      <a:pt x="1741" y="14"/>
                    </a:lnTo>
                    <a:lnTo>
                      <a:pt x="1741" y="13"/>
                    </a:lnTo>
                    <a:lnTo>
                      <a:pt x="1740" y="11"/>
                    </a:lnTo>
                    <a:lnTo>
                      <a:pt x="1739" y="11"/>
                    </a:lnTo>
                    <a:lnTo>
                      <a:pt x="1737" y="10"/>
                    </a:lnTo>
                    <a:lnTo>
                      <a:pt x="1736" y="10"/>
                    </a:lnTo>
                    <a:lnTo>
                      <a:pt x="1736" y="10"/>
                    </a:lnTo>
                    <a:lnTo>
                      <a:pt x="1736" y="9"/>
                    </a:lnTo>
                    <a:lnTo>
                      <a:pt x="1739" y="9"/>
                    </a:lnTo>
                    <a:lnTo>
                      <a:pt x="1741" y="9"/>
                    </a:lnTo>
                    <a:lnTo>
                      <a:pt x="1747" y="9"/>
                    </a:lnTo>
                    <a:lnTo>
                      <a:pt x="1734" y="8"/>
                    </a:lnTo>
                    <a:lnTo>
                      <a:pt x="1725" y="7"/>
                    </a:lnTo>
                    <a:lnTo>
                      <a:pt x="1714" y="5"/>
                    </a:lnTo>
                    <a:lnTo>
                      <a:pt x="1699" y="3"/>
                    </a:lnTo>
                    <a:lnTo>
                      <a:pt x="1719" y="5"/>
                    </a:lnTo>
                    <a:lnTo>
                      <a:pt x="1734" y="5"/>
                    </a:lnTo>
                    <a:lnTo>
                      <a:pt x="1745" y="4"/>
                    </a:lnTo>
                    <a:lnTo>
                      <a:pt x="1756" y="3"/>
                    </a:lnTo>
                    <a:lnTo>
                      <a:pt x="1765" y="2"/>
                    </a:lnTo>
                    <a:lnTo>
                      <a:pt x="1779" y="2"/>
                    </a:lnTo>
                    <a:lnTo>
                      <a:pt x="1797" y="4"/>
                    </a:lnTo>
                    <a:lnTo>
                      <a:pt x="1792" y="4"/>
                    </a:lnTo>
                    <a:lnTo>
                      <a:pt x="1790" y="4"/>
                    </a:lnTo>
                    <a:lnTo>
                      <a:pt x="1789" y="4"/>
                    </a:lnTo>
                    <a:lnTo>
                      <a:pt x="1789" y="5"/>
                    </a:lnTo>
                    <a:lnTo>
                      <a:pt x="1790" y="5"/>
                    </a:lnTo>
                    <a:lnTo>
                      <a:pt x="1791" y="7"/>
                    </a:lnTo>
                    <a:lnTo>
                      <a:pt x="1793" y="7"/>
                    </a:lnTo>
                    <a:lnTo>
                      <a:pt x="1796" y="8"/>
                    </a:lnTo>
                    <a:lnTo>
                      <a:pt x="1798" y="9"/>
                    </a:lnTo>
                    <a:lnTo>
                      <a:pt x="1801" y="9"/>
                    </a:lnTo>
                    <a:lnTo>
                      <a:pt x="1803" y="10"/>
                    </a:lnTo>
                    <a:lnTo>
                      <a:pt x="1806" y="11"/>
                    </a:lnTo>
                    <a:lnTo>
                      <a:pt x="1807" y="11"/>
                    </a:lnTo>
                    <a:lnTo>
                      <a:pt x="1819" y="13"/>
                    </a:lnTo>
                    <a:lnTo>
                      <a:pt x="1835" y="14"/>
                    </a:lnTo>
                    <a:lnTo>
                      <a:pt x="1847" y="14"/>
                    </a:lnTo>
                    <a:lnTo>
                      <a:pt x="1840" y="8"/>
                    </a:lnTo>
                    <a:lnTo>
                      <a:pt x="1854" y="10"/>
                    </a:lnTo>
                    <a:lnTo>
                      <a:pt x="1866" y="13"/>
                    </a:lnTo>
                    <a:lnTo>
                      <a:pt x="1879" y="16"/>
                    </a:lnTo>
                    <a:lnTo>
                      <a:pt x="1892" y="19"/>
                    </a:lnTo>
                    <a:lnTo>
                      <a:pt x="1909" y="20"/>
                    </a:lnTo>
                    <a:lnTo>
                      <a:pt x="1908" y="19"/>
                    </a:lnTo>
                    <a:lnTo>
                      <a:pt x="1903" y="17"/>
                    </a:lnTo>
                    <a:lnTo>
                      <a:pt x="1897" y="16"/>
                    </a:lnTo>
                    <a:lnTo>
                      <a:pt x="1891" y="16"/>
                    </a:lnTo>
                    <a:lnTo>
                      <a:pt x="1886" y="15"/>
                    </a:lnTo>
                    <a:lnTo>
                      <a:pt x="1886" y="15"/>
                    </a:lnTo>
                    <a:lnTo>
                      <a:pt x="1910" y="17"/>
                    </a:lnTo>
                    <a:lnTo>
                      <a:pt x="1929" y="21"/>
                    </a:lnTo>
                    <a:lnTo>
                      <a:pt x="1946" y="26"/>
                    </a:lnTo>
                    <a:lnTo>
                      <a:pt x="1963" y="32"/>
                    </a:lnTo>
                    <a:lnTo>
                      <a:pt x="1983" y="37"/>
                    </a:lnTo>
                    <a:lnTo>
                      <a:pt x="1984" y="37"/>
                    </a:lnTo>
                    <a:lnTo>
                      <a:pt x="1986" y="36"/>
                    </a:lnTo>
                    <a:lnTo>
                      <a:pt x="1987" y="34"/>
                    </a:lnTo>
                    <a:lnTo>
                      <a:pt x="1988" y="34"/>
                    </a:lnTo>
                    <a:lnTo>
                      <a:pt x="1991" y="33"/>
                    </a:lnTo>
                    <a:lnTo>
                      <a:pt x="1994" y="33"/>
                    </a:lnTo>
                    <a:lnTo>
                      <a:pt x="2000" y="32"/>
                    </a:lnTo>
                    <a:lnTo>
                      <a:pt x="1999" y="33"/>
                    </a:lnTo>
                    <a:lnTo>
                      <a:pt x="1999" y="34"/>
                    </a:lnTo>
                    <a:lnTo>
                      <a:pt x="1999" y="34"/>
                    </a:lnTo>
                    <a:lnTo>
                      <a:pt x="1999" y="36"/>
                    </a:lnTo>
                    <a:lnTo>
                      <a:pt x="1999" y="36"/>
                    </a:lnTo>
                    <a:lnTo>
                      <a:pt x="1998" y="37"/>
                    </a:lnTo>
                    <a:lnTo>
                      <a:pt x="1997" y="37"/>
                    </a:lnTo>
                    <a:lnTo>
                      <a:pt x="1994" y="37"/>
                    </a:lnTo>
                    <a:lnTo>
                      <a:pt x="1989" y="37"/>
                    </a:lnTo>
                    <a:lnTo>
                      <a:pt x="2010" y="41"/>
                    </a:lnTo>
                    <a:lnTo>
                      <a:pt x="2030" y="42"/>
                    </a:lnTo>
                    <a:lnTo>
                      <a:pt x="2025" y="41"/>
                    </a:lnTo>
                    <a:lnTo>
                      <a:pt x="2022" y="39"/>
                    </a:lnTo>
                    <a:lnTo>
                      <a:pt x="2021" y="39"/>
                    </a:lnTo>
                    <a:lnTo>
                      <a:pt x="2020" y="38"/>
                    </a:lnTo>
                    <a:lnTo>
                      <a:pt x="2021" y="38"/>
                    </a:lnTo>
                    <a:lnTo>
                      <a:pt x="2023" y="38"/>
                    </a:lnTo>
                    <a:lnTo>
                      <a:pt x="2026" y="38"/>
                    </a:lnTo>
                    <a:lnTo>
                      <a:pt x="2030" y="38"/>
                    </a:lnTo>
                    <a:lnTo>
                      <a:pt x="2033" y="38"/>
                    </a:lnTo>
                    <a:lnTo>
                      <a:pt x="2037" y="38"/>
                    </a:lnTo>
                    <a:lnTo>
                      <a:pt x="2039" y="38"/>
                    </a:lnTo>
                    <a:lnTo>
                      <a:pt x="2043" y="38"/>
                    </a:lnTo>
                    <a:lnTo>
                      <a:pt x="2045" y="38"/>
                    </a:lnTo>
                    <a:lnTo>
                      <a:pt x="2047" y="38"/>
                    </a:lnTo>
                    <a:lnTo>
                      <a:pt x="2050" y="39"/>
                    </a:lnTo>
                    <a:lnTo>
                      <a:pt x="2051" y="39"/>
                    </a:lnTo>
                    <a:lnTo>
                      <a:pt x="2051" y="39"/>
                    </a:lnTo>
                    <a:lnTo>
                      <a:pt x="2050" y="41"/>
                    </a:lnTo>
                    <a:lnTo>
                      <a:pt x="2048" y="41"/>
                    </a:lnTo>
                    <a:lnTo>
                      <a:pt x="2045" y="41"/>
                    </a:lnTo>
                    <a:lnTo>
                      <a:pt x="2043" y="41"/>
                    </a:lnTo>
                    <a:lnTo>
                      <a:pt x="2039" y="41"/>
                    </a:lnTo>
                    <a:lnTo>
                      <a:pt x="2036" y="39"/>
                    </a:lnTo>
                    <a:lnTo>
                      <a:pt x="2033" y="39"/>
                    </a:lnTo>
                    <a:lnTo>
                      <a:pt x="2042" y="42"/>
                    </a:lnTo>
                    <a:lnTo>
                      <a:pt x="2050" y="44"/>
                    </a:lnTo>
                    <a:lnTo>
                      <a:pt x="2057" y="47"/>
                    </a:lnTo>
                    <a:lnTo>
                      <a:pt x="2064" y="45"/>
                    </a:lnTo>
                    <a:lnTo>
                      <a:pt x="2060" y="47"/>
                    </a:lnTo>
                    <a:lnTo>
                      <a:pt x="2051" y="48"/>
                    </a:lnTo>
                    <a:lnTo>
                      <a:pt x="2038" y="48"/>
                    </a:lnTo>
                    <a:lnTo>
                      <a:pt x="2023" y="47"/>
                    </a:lnTo>
                    <a:lnTo>
                      <a:pt x="2010" y="45"/>
                    </a:lnTo>
                    <a:lnTo>
                      <a:pt x="2025" y="49"/>
                    </a:lnTo>
                    <a:lnTo>
                      <a:pt x="2016" y="48"/>
                    </a:lnTo>
                    <a:lnTo>
                      <a:pt x="2009" y="48"/>
                    </a:lnTo>
                    <a:lnTo>
                      <a:pt x="1999" y="45"/>
                    </a:lnTo>
                    <a:lnTo>
                      <a:pt x="2004" y="47"/>
                    </a:lnTo>
                    <a:lnTo>
                      <a:pt x="2006" y="49"/>
                    </a:lnTo>
                    <a:lnTo>
                      <a:pt x="2009" y="50"/>
                    </a:lnTo>
                    <a:lnTo>
                      <a:pt x="2009" y="51"/>
                    </a:lnTo>
                    <a:lnTo>
                      <a:pt x="2009" y="53"/>
                    </a:lnTo>
                    <a:lnTo>
                      <a:pt x="2009" y="53"/>
                    </a:lnTo>
                    <a:lnTo>
                      <a:pt x="2006" y="54"/>
                    </a:lnTo>
                    <a:lnTo>
                      <a:pt x="2006" y="54"/>
                    </a:lnTo>
                    <a:lnTo>
                      <a:pt x="2006" y="53"/>
                    </a:lnTo>
                    <a:lnTo>
                      <a:pt x="2006" y="53"/>
                    </a:lnTo>
                    <a:lnTo>
                      <a:pt x="2006" y="53"/>
                    </a:lnTo>
                    <a:lnTo>
                      <a:pt x="2002" y="51"/>
                    </a:lnTo>
                    <a:lnTo>
                      <a:pt x="1997" y="50"/>
                    </a:lnTo>
                    <a:lnTo>
                      <a:pt x="1993" y="50"/>
                    </a:lnTo>
                    <a:lnTo>
                      <a:pt x="1989" y="50"/>
                    </a:lnTo>
                    <a:lnTo>
                      <a:pt x="1988" y="50"/>
                    </a:lnTo>
                    <a:lnTo>
                      <a:pt x="1989" y="51"/>
                    </a:lnTo>
                    <a:lnTo>
                      <a:pt x="1987" y="53"/>
                    </a:lnTo>
                    <a:lnTo>
                      <a:pt x="1991" y="55"/>
                    </a:lnTo>
                    <a:lnTo>
                      <a:pt x="1997" y="56"/>
                    </a:lnTo>
                    <a:lnTo>
                      <a:pt x="2005" y="58"/>
                    </a:lnTo>
                    <a:lnTo>
                      <a:pt x="2011" y="60"/>
                    </a:lnTo>
                    <a:lnTo>
                      <a:pt x="2028" y="61"/>
                    </a:lnTo>
                    <a:lnTo>
                      <a:pt x="2089" y="58"/>
                    </a:lnTo>
                    <a:lnTo>
                      <a:pt x="2105" y="60"/>
                    </a:lnTo>
                    <a:lnTo>
                      <a:pt x="2118" y="64"/>
                    </a:lnTo>
                    <a:lnTo>
                      <a:pt x="2130" y="67"/>
                    </a:lnTo>
                    <a:lnTo>
                      <a:pt x="2143" y="71"/>
                    </a:lnTo>
                    <a:lnTo>
                      <a:pt x="2149" y="68"/>
                    </a:lnTo>
                    <a:lnTo>
                      <a:pt x="2161" y="71"/>
                    </a:lnTo>
                    <a:lnTo>
                      <a:pt x="2172" y="75"/>
                    </a:lnTo>
                    <a:lnTo>
                      <a:pt x="2178" y="77"/>
                    </a:lnTo>
                    <a:lnTo>
                      <a:pt x="2180" y="78"/>
                    </a:lnTo>
                    <a:lnTo>
                      <a:pt x="2176" y="79"/>
                    </a:lnTo>
                    <a:lnTo>
                      <a:pt x="2174" y="79"/>
                    </a:lnTo>
                    <a:lnTo>
                      <a:pt x="2171" y="78"/>
                    </a:lnTo>
                    <a:lnTo>
                      <a:pt x="2167" y="77"/>
                    </a:lnTo>
                    <a:lnTo>
                      <a:pt x="2166" y="77"/>
                    </a:lnTo>
                    <a:lnTo>
                      <a:pt x="2163" y="78"/>
                    </a:lnTo>
                    <a:lnTo>
                      <a:pt x="2162" y="78"/>
                    </a:lnTo>
                    <a:lnTo>
                      <a:pt x="2202" y="83"/>
                    </a:lnTo>
                    <a:lnTo>
                      <a:pt x="2195" y="83"/>
                    </a:lnTo>
                    <a:lnTo>
                      <a:pt x="2190" y="83"/>
                    </a:lnTo>
                    <a:lnTo>
                      <a:pt x="2186" y="83"/>
                    </a:lnTo>
                    <a:lnTo>
                      <a:pt x="2184" y="83"/>
                    </a:lnTo>
                    <a:lnTo>
                      <a:pt x="2183" y="84"/>
                    </a:lnTo>
                    <a:lnTo>
                      <a:pt x="2183" y="85"/>
                    </a:lnTo>
                    <a:lnTo>
                      <a:pt x="2184" y="85"/>
                    </a:lnTo>
                    <a:lnTo>
                      <a:pt x="2185" y="87"/>
                    </a:lnTo>
                    <a:lnTo>
                      <a:pt x="2186" y="88"/>
                    </a:lnTo>
                    <a:lnTo>
                      <a:pt x="2188" y="89"/>
                    </a:lnTo>
                    <a:lnTo>
                      <a:pt x="2190" y="90"/>
                    </a:lnTo>
                    <a:lnTo>
                      <a:pt x="2191" y="92"/>
                    </a:lnTo>
                    <a:lnTo>
                      <a:pt x="2191" y="93"/>
                    </a:lnTo>
                    <a:lnTo>
                      <a:pt x="2191" y="94"/>
                    </a:lnTo>
                    <a:lnTo>
                      <a:pt x="2191" y="94"/>
                    </a:lnTo>
                    <a:lnTo>
                      <a:pt x="2230" y="100"/>
                    </a:lnTo>
                    <a:lnTo>
                      <a:pt x="2225" y="99"/>
                    </a:lnTo>
                    <a:lnTo>
                      <a:pt x="2223" y="98"/>
                    </a:lnTo>
                    <a:lnTo>
                      <a:pt x="2221" y="98"/>
                    </a:lnTo>
                    <a:lnTo>
                      <a:pt x="2221" y="96"/>
                    </a:lnTo>
                    <a:lnTo>
                      <a:pt x="2222" y="96"/>
                    </a:lnTo>
                    <a:lnTo>
                      <a:pt x="2223" y="96"/>
                    </a:lnTo>
                    <a:lnTo>
                      <a:pt x="2225" y="96"/>
                    </a:lnTo>
                    <a:lnTo>
                      <a:pt x="2228" y="96"/>
                    </a:lnTo>
                    <a:lnTo>
                      <a:pt x="2231" y="98"/>
                    </a:lnTo>
                    <a:lnTo>
                      <a:pt x="2234" y="98"/>
                    </a:lnTo>
                    <a:lnTo>
                      <a:pt x="2236" y="98"/>
                    </a:lnTo>
                    <a:lnTo>
                      <a:pt x="2239" y="98"/>
                    </a:lnTo>
                    <a:lnTo>
                      <a:pt x="2244" y="100"/>
                    </a:lnTo>
                    <a:lnTo>
                      <a:pt x="2252" y="103"/>
                    </a:lnTo>
                    <a:lnTo>
                      <a:pt x="2263" y="105"/>
                    </a:lnTo>
                    <a:lnTo>
                      <a:pt x="2275" y="106"/>
                    </a:lnTo>
                    <a:lnTo>
                      <a:pt x="2285" y="109"/>
                    </a:lnTo>
                    <a:lnTo>
                      <a:pt x="2284" y="109"/>
                    </a:lnTo>
                    <a:lnTo>
                      <a:pt x="2298" y="113"/>
                    </a:lnTo>
                    <a:lnTo>
                      <a:pt x="2317" y="117"/>
                    </a:lnTo>
                    <a:lnTo>
                      <a:pt x="2335" y="121"/>
                    </a:lnTo>
                    <a:lnTo>
                      <a:pt x="2337" y="120"/>
                    </a:lnTo>
                    <a:lnTo>
                      <a:pt x="2346" y="118"/>
                    </a:lnTo>
                    <a:lnTo>
                      <a:pt x="2357" y="118"/>
                    </a:lnTo>
                    <a:lnTo>
                      <a:pt x="2367" y="117"/>
                    </a:lnTo>
                    <a:lnTo>
                      <a:pt x="2360" y="116"/>
                    </a:lnTo>
                    <a:lnTo>
                      <a:pt x="2356" y="115"/>
                    </a:lnTo>
                    <a:lnTo>
                      <a:pt x="2353" y="113"/>
                    </a:lnTo>
                    <a:lnTo>
                      <a:pt x="2352" y="112"/>
                    </a:lnTo>
                    <a:lnTo>
                      <a:pt x="2351" y="112"/>
                    </a:lnTo>
                    <a:lnTo>
                      <a:pt x="2351" y="111"/>
                    </a:lnTo>
                    <a:lnTo>
                      <a:pt x="2351" y="111"/>
                    </a:lnTo>
                    <a:lnTo>
                      <a:pt x="2352" y="111"/>
                    </a:lnTo>
                    <a:lnTo>
                      <a:pt x="2353" y="111"/>
                    </a:lnTo>
                    <a:lnTo>
                      <a:pt x="2353" y="110"/>
                    </a:lnTo>
                    <a:lnTo>
                      <a:pt x="2354" y="110"/>
                    </a:lnTo>
                    <a:lnTo>
                      <a:pt x="2354" y="110"/>
                    </a:lnTo>
                    <a:lnTo>
                      <a:pt x="2357" y="110"/>
                    </a:lnTo>
                    <a:lnTo>
                      <a:pt x="2359" y="111"/>
                    </a:lnTo>
                    <a:lnTo>
                      <a:pt x="2362" y="111"/>
                    </a:lnTo>
                    <a:lnTo>
                      <a:pt x="2363" y="111"/>
                    </a:lnTo>
                    <a:lnTo>
                      <a:pt x="2364" y="111"/>
                    </a:lnTo>
                    <a:lnTo>
                      <a:pt x="2363" y="111"/>
                    </a:lnTo>
                    <a:lnTo>
                      <a:pt x="2363" y="110"/>
                    </a:lnTo>
                    <a:lnTo>
                      <a:pt x="2360" y="110"/>
                    </a:lnTo>
                    <a:lnTo>
                      <a:pt x="2359" y="109"/>
                    </a:lnTo>
                    <a:lnTo>
                      <a:pt x="2358" y="107"/>
                    </a:lnTo>
                    <a:lnTo>
                      <a:pt x="2357" y="107"/>
                    </a:lnTo>
                    <a:lnTo>
                      <a:pt x="2335" y="104"/>
                    </a:lnTo>
                    <a:lnTo>
                      <a:pt x="2314" y="100"/>
                    </a:lnTo>
                    <a:lnTo>
                      <a:pt x="2297" y="98"/>
                    </a:lnTo>
                    <a:lnTo>
                      <a:pt x="2285" y="98"/>
                    </a:lnTo>
                    <a:lnTo>
                      <a:pt x="2294" y="100"/>
                    </a:lnTo>
                    <a:lnTo>
                      <a:pt x="2301" y="101"/>
                    </a:lnTo>
                    <a:lnTo>
                      <a:pt x="2311" y="103"/>
                    </a:lnTo>
                    <a:lnTo>
                      <a:pt x="2294" y="101"/>
                    </a:lnTo>
                    <a:lnTo>
                      <a:pt x="2275" y="98"/>
                    </a:lnTo>
                    <a:lnTo>
                      <a:pt x="2252" y="93"/>
                    </a:lnTo>
                    <a:lnTo>
                      <a:pt x="2245" y="88"/>
                    </a:lnTo>
                    <a:lnTo>
                      <a:pt x="2221" y="84"/>
                    </a:lnTo>
                    <a:lnTo>
                      <a:pt x="2225" y="84"/>
                    </a:lnTo>
                    <a:lnTo>
                      <a:pt x="2229" y="84"/>
                    </a:lnTo>
                    <a:lnTo>
                      <a:pt x="2233" y="83"/>
                    </a:lnTo>
                    <a:lnTo>
                      <a:pt x="2239" y="84"/>
                    </a:lnTo>
                    <a:lnTo>
                      <a:pt x="2251" y="85"/>
                    </a:lnTo>
                    <a:lnTo>
                      <a:pt x="2246" y="83"/>
                    </a:lnTo>
                    <a:lnTo>
                      <a:pt x="2235" y="82"/>
                    </a:lnTo>
                    <a:lnTo>
                      <a:pt x="2223" y="79"/>
                    </a:lnTo>
                    <a:lnTo>
                      <a:pt x="2211" y="77"/>
                    </a:lnTo>
                    <a:lnTo>
                      <a:pt x="2201" y="79"/>
                    </a:lnTo>
                    <a:lnTo>
                      <a:pt x="2202" y="79"/>
                    </a:lnTo>
                    <a:lnTo>
                      <a:pt x="2201" y="78"/>
                    </a:lnTo>
                    <a:lnTo>
                      <a:pt x="2199" y="77"/>
                    </a:lnTo>
                    <a:lnTo>
                      <a:pt x="2197" y="77"/>
                    </a:lnTo>
                    <a:lnTo>
                      <a:pt x="2195" y="76"/>
                    </a:lnTo>
                    <a:lnTo>
                      <a:pt x="2193" y="75"/>
                    </a:lnTo>
                    <a:lnTo>
                      <a:pt x="2190" y="75"/>
                    </a:lnTo>
                    <a:lnTo>
                      <a:pt x="2188" y="73"/>
                    </a:lnTo>
                    <a:lnTo>
                      <a:pt x="2188" y="73"/>
                    </a:lnTo>
                    <a:lnTo>
                      <a:pt x="2188" y="72"/>
                    </a:lnTo>
                    <a:lnTo>
                      <a:pt x="2189" y="72"/>
                    </a:lnTo>
                    <a:lnTo>
                      <a:pt x="2191" y="72"/>
                    </a:lnTo>
                    <a:lnTo>
                      <a:pt x="2196" y="72"/>
                    </a:lnTo>
                    <a:lnTo>
                      <a:pt x="2235" y="77"/>
                    </a:lnTo>
                    <a:lnTo>
                      <a:pt x="2225" y="72"/>
                    </a:lnTo>
                    <a:lnTo>
                      <a:pt x="2258" y="78"/>
                    </a:lnTo>
                    <a:lnTo>
                      <a:pt x="2250" y="78"/>
                    </a:lnTo>
                    <a:lnTo>
                      <a:pt x="2266" y="82"/>
                    </a:lnTo>
                    <a:lnTo>
                      <a:pt x="2275" y="84"/>
                    </a:lnTo>
                    <a:lnTo>
                      <a:pt x="2280" y="87"/>
                    </a:lnTo>
                    <a:lnTo>
                      <a:pt x="2284" y="88"/>
                    </a:lnTo>
                    <a:lnTo>
                      <a:pt x="2286" y="90"/>
                    </a:lnTo>
                    <a:lnTo>
                      <a:pt x="2292" y="93"/>
                    </a:lnTo>
                    <a:lnTo>
                      <a:pt x="2302" y="94"/>
                    </a:lnTo>
                    <a:lnTo>
                      <a:pt x="2318" y="96"/>
                    </a:lnTo>
                    <a:lnTo>
                      <a:pt x="2331" y="98"/>
                    </a:lnTo>
                    <a:lnTo>
                      <a:pt x="2346" y="99"/>
                    </a:lnTo>
                    <a:lnTo>
                      <a:pt x="2364" y="103"/>
                    </a:lnTo>
                    <a:lnTo>
                      <a:pt x="2385" y="109"/>
                    </a:lnTo>
                    <a:lnTo>
                      <a:pt x="2380" y="109"/>
                    </a:lnTo>
                    <a:lnTo>
                      <a:pt x="2376" y="107"/>
                    </a:lnTo>
                    <a:lnTo>
                      <a:pt x="2375" y="107"/>
                    </a:lnTo>
                    <a:lnTo>
                      <a:pt x="2374" y="107"/>
                    </a:lnTo>
                    <a:lnTo>
                      <a:pt x="2373" y="107"/>
                    </a:lnTo>
                    <a:lnTo>
                      <a:pt x="2374" y="109"/>
                    </a:lnTo>
                    <a:lnTo>
                      <a:pt x="2374" y="110"/>
                    </a:lnTo>
                    <a:lnTo>
                      <a:pt x="2375" y="110"/>
                    </a:lnTo>
                    <a:lnTo>
                      <a:pt x="2375" y="111"/>
                    </a:lnTo>
                    <a:lnTo>
                      <a:pt x="2375" y="111"/>
                    </a:lnTo>
                    <a:lnTo>
                      <a:pt x="2374" y="112"/>
                    </a:lnTo>
                    <a:lnTo>
                      <a:pt x="2373" y="112"/>
                    </a:lnTo>
                    <a:lnTo>
                      <a:pt x="2387" y="116"/>
                    </a:lnTo>
                    <a:lnTo>
                      <a:pt x="2399" y="118"/>
                    </a:lnTo>
                    <a:lnTo>
                      <a:pt x="2408" y="118"/>
                    </a:lnTo>
                    <a:lnTo>
                      <a:pt x="2418" y="120"/>
                    </a:lnTo>
                    <a:lnTo>
                      <a:pt x="2419" y="121"/>
                    </a:lnTo>
                    <a:lnTo>
                      <a:pt x="2420" y="122"/>
                    </a:lnTo>
                    <a:lnTo>
                      <a:pt x="2421" y="123"/>
                    </a:lnTo>
                    <a:lnTo>
                      <a:pt x="2421" y="123"/>
                    </a:lnTo>
                    <a:lnTo>
                      <a:pt x="2421" y="124"/>
                    </a:lnTo>
                    <a:lnTo>
                      <a:pt x="2420" y="124"/>
                    </a:lnTo>
                    <a:lnTo>
                      <a:pt x="2419" y="124"/>
                    </a:lnTo>
                    <a:lnTo>
                      <a:pt x="2415" y="123"/>
                    </a:lnTo>
                    <a:lnTo>
                      <a:pt x="2412" y="122"/>
                    </a:lnTo>
                    <a:lnTo>
                      <a:pt x="2405" y="121"/>
                    </a:lnTo>
                    <a:lnTo>
                      <a:pt x="2407" y="123"/>
                    </a:lnTo>
                    <a:lnTo>
                      <a:pt x="2414" y="126"/>
                    </a:lnTo>
                    <a:lnTo>
                      <a:pt x="2423" y="128"/>
                    </a:lnTo>
                    <a:lnTo>
                      <a:pt x="2431" y="129"/>
                    </a:lnTo>
                    <a:lnTo>
                      <a:pt x="2435" y="133"/>
                    </a:lnTo>
                    <a:lnTo>
                      <a:pt x="2453" y="138"/>
                    </a:lnTo>
                    <a:lnTo>
                      <a:pt x="2468" y="140"/>
                    </a:lnTo>
                    <a:lnTo>
                      <a:pt x="2481" y="141"/>
                    </a:lnTo>
                    <a:lnTo>
                      <a:pt x="2491" y="143"/>
                    </a:lnTo>
                    <a:lnTo>
                      <a:pt x="2500" y="143"/>
                    </a:lnTo>
                    <a:lnTo>
                      <a:pt x="2511" y="144"/>
                    </a:lnTo>
                    <a:lnTo>
                      <a:pt x="2522" y="146"/>
                    </a:lnTo>
                    <a:lnTo>
                      <a:pt x="2536" y="149"/>
                    </a:lnTo>
                    <a:lnTo>
                      <a:pt x="2553" y="155"/>
                    </a:lnTo>
                    <a:lnTo>
                      <a:pt x="2575" y="162"/>
                    </a:lnTo>
                    <a:lnTo>
                      <a:pt x="2571" y="163"/>
                    </a:lnTo>
                    <a:lnTo>
                      <a:pt x="2606" y="173"/>
                    </a:lnTo>
                    <a:lnTo>
                      <a:pt x="2637" y="183"/>
                    </a:lnTo>
                    <a:lnTo>
                      <a:pt x="2667" y="194"/>
                    </a:lnTo>
                    <a:lnTo>
                      <a:pt x="2700" y="205"/>
                    </a:lnTo>
                    <a:lnTo>
                      <a:pt x="2735" y="223"/>
                    </a:lnTo>
                    <a:lnTo>
                      <a:pt x="2729" y="222"/>
                    </a:lnTo>
                    <a:lnTo>
                      <a:pt x="2723" y="220"/>
                    </a:lnTo>
                    <a:lnTo>
                      <a:pt x="2717" y="219"/>
                    </a:lnTo>
                    <a:lnTo>
                      <a:pt x="2712" y="219"/>
                    </a:lnTo>
                    <a:lnTo>
                      <a:pt x="2710" y="220"/>
                    </a:lnTo>
                    <a:lnTo>
                      <a:pt x="2712" y="223"/>
                    </a:lnTo>
                    <a:lnTo>
                      <a:pt x="2695" y="213"/>
                    </a:lnTo>
                    <a:lnTo>
                      <a:pt x="2677" y="205"/>
                    </a:lnTo>
                    <a:lnTo>
                      <a:pt x="2657" y="196"/>
                    </a:lnTo>
                    <a:lnTo>
                      <a:pt x="2657" y="197"/>
                    </a:lnTo>
                    <a:lnTo>
                      <a:pt x="2659" y="198"/>
                    </a:lnTo>
                    <a:lnTo>
                      <a:pt x="2660" y="200"/>
                    </a:lnTo>
                    <a:lnTo>
                      <a:pt x="2662" y="201"/>
                    </a:lnTo>
                    <a:lnTo>
                      <a:pt x="2665" y="202"/>
                    </a:lnTo>
                    <a:lnTo>
                      <a:pt x="2666" y="203"/>
                    </a:lnTo>
                    <a:lnTo>
                      <a:pt x="2656" y="198"/>
                    </a:lnTo>
                    <a:lnTo>
                      <a:pt x="2646" y="195"/>
                    </a:lnTo>
                    <a:lnTo>
                      <a:pt x="2633" y="190"/>
                    </a:lnTo>
                    <a:lnTo>
                      <a:pt x="2634" y="191"/>
                    </a:lnTo>
                    <a:lnTo>
                      <a:pt x="2635" y="191"/>
                    </a:lnTo>
                    <a:lnTo>
                      <a:pt x="2637" y="192"/>
                    </a:lnTo>
                    <a:lnTo>
                      <a:pt x="2639" y="194"/>
                    </a:lnTo>
                    <a:lnTo>
                      <a:pt x="2640" y="195"/>
                    </a:lnTo>
                    <a:lnTo>
                      <a:pt x="2642" y="195"/>
                    </a:lnTo>
                    <a:lnTo>
                      <a:pt x="2643" y="196"/>
                    </a:lnTo>
                    <a:lnTo>
                      <a:pt x="2642" y="196"/>
                    </a:lnTo>
                    <a:lnTo>
                      <a:pt x="2640" y="196"/>
                    </a:lnTo>
                    <a:lnTo>
                      <a:pt x="2638" y="195"/>
                    </a:lnTo>
                    <a:lnTo>
                      <a:pt x="2617" y="185"/>
                    </a:lnTo>
                    <a:lnTo>
                      <a:pt x="2607" y="183"/>
                    </a:lnTo>
                    <a:lnTo>
                      <a:pt x="2600" y="181"/>
                    </a:lnTo>
                    <a:lnTo>
                      <a:pt x="2597" y="181"/>
                    </a:lnTo>
                    <a:lnTo>
                      <a:pt x="2592" y="181"/>
                    </a:lnTo>
                    <a:lnTo>
                      <a:pt x="2587" y="181"/>
                    </a:lnTo>
                    <a:lnTo>
                      <a:pt x="2579" y="180"/>
                    </a:lnTo>
                    <a:lnTo>
                      <a:pt x="2567" y="175"/>
                    </a:lnTo>
                    <a:lnTo>
                      <a:pt x="2577" y="175"/>
                    </a:lnTo>
                    <a:lnTo>
                      <a:pt x="2589" y="175"/>
                    </a:lnTo>
                    <a:lnTo>
                      <a:pt x="2603" y="178"/>
                    </a:lnTo>
                    <a:lnTo>
                      <a:pt x="2599" y="177"/>
                    </a:lnTo>
                    <a:lnTo>
                      <a:pt x="2599" y="177"/>
                    </a:lnTo>
                    <a:lnTo>
                      <a:pt x="2599" y="177"/>
                    </a:lnTo>
                    <a:lnTo>
                      <a:pt x="2600" y="177"/>
                    </a:lnTo>
                    <a:lnTo>
                      <a:pt x="2601" y="177"/>
                    </a:lnTo>
                    <a:lnTo>
                      <a:pt x="2604" y="178"/>
                    </a:lnTo>
                    <a:lnTo>
                      <a:pt x="2606" y="178"/>
                    </a:lnTo>
                    <a:lnTo>
                      <a:pt x="2609" y="178"/>
                    </a:lnTo>
                    <a:lnTo>
                      <a:pt x="2611" y="179"/>
                    </a:lnTo>
                    <a:lnTo>
                      <a:pt x="2612" y="179"/>
                    </a:lnTo>
                    <a:lnTo>
                      <a:pt x="2612" y="178"/>
                    </a:lnTo>
                    <a:lnTo>
                      <a:pt x="2612" y="178"/>
                    </a:lnTo>
                    <a:lnTo>
                      <a:pt x="2610" y="177"/>
                    </a:lnTo>
                    <a:lnTo>
                      <a:pt x="2594" y="174"/>
                    </a:lnTo>
                    <a:lnTo>
                      <a:pt x="2581" y="171"/>
                    </a:lnTo>
                    <a:lnTo>
                      <a:pt x="2566" y="166"/>
                    </a:lnTo>
                    <a:lnTo>
                      <a:pt x="2547" y="161"/>
                    </a:lnTo>
                    <a:lnTo>
                      <a:pt x="2549" y="161"/>
                    </a:lnTo>
                    <a:lnTo>
                      <a:pt x="2550" y="161"/>
                    </a:lnTo>
                    <a:lnTo>
                      <a:pt x="2553" y="161"/>
                    </a:lnTo>
                    <a:lnTo>
                      <a:pt x="2555" y="162"/>
                    </a:lnTo>
                    <a:lnTo>
                      <a:pt x="2559" y="162"/>
                    </a:lnTo>
                    <a:lnTo>
                      <a:pt x="2516" y="147"/>
                    </a:lnTo>
                    <a:lnTo>
                      <a:pt x="2517" y="150"/>
                    </a:lnTo>
                    <a:lnTo>
                      <a:pt x="2514" y="149"/>
                    </a:lnTo>
                    <a:lnTo>
                      <a:pt x="2506" y="147"/>
                    </a:lnTo>
                    <a:lnTo>
                      <a:pt x="2498" y="146"/>
                    </a:lnTo>
                    <a:lnTo>
                      <a:pt x="2491" y="145"/>
                    </a:lnTo>
                    <a:lnTo>
                      <a:pt x="2485" y="145"/>
                    </a:lnTo>
                    <a:lnTo>
                      <a:pt x="2483" y="146"/>
                    </a:lnTo>
                    <a:lnTo>
                      <a:pt x="2498" y="150"/>
                    </a:lnTo>
                    <a:lnTo>
                      <a:pt x="2508" y="154"/>
                    </a:lnTo>
                    <a:lnTo>
                      <a:pt x="2516" y="156"/>
                    </a:lnTo>
                    <a:lnTo>
                      <a:pt x="2522" y="157"/>
                    </a:lnTo>
                    <a:lnTo>
                      <a:pt x="2530" y="160"/>
                    </a:lnTo>
                    <a:lnTo>
                      <a:pt x="2538" y="162"/>
                    </a:lnTo>
                    <a:lnTo>
                      <a:pt x="2550" y="166"/>
                    </a:lnTo>
                    <a:lnTo>
                      <a:pt x="2567" y="172"/>
                    </a:lnTo>
                    <a:lnTo>
                      <a:pt x="2550" y="169"/>
                    </a:lnTo>
                    <a:lnTo>
                      <a:pt x="2534" y="167"/>
                    </a:lnTo>
                    <a:lnTo>
                      <a:pt x="2522" y="167"/>
                    </a:lnTo>
                    <a:lnTo>
                      <a:pt x="2521" y="167"/>
                    </a:lnTo>
                    <a:lnTo>
                      <a:pt x="2519" y="166"/>
                    </a:lnTo>
                    <a:lnTo>
                      <a:pt x="2516" y="167"/>
                    </a:lnTo>
                    <a:lnTo>
                      <a:pt x="2515" y="168"/>
                    </a:lnTo>
                    <a:lnTo>
                      <a:pt x="2515" y="169"/>
                    </a:lnTo>
                    <a:lnTo>
                      <a:pt x="2515" y="171"/>
                    </a:lnTo>
                    <a:lnTo>
                      <a:pt x="2516" y="173"/>
                    </a:lnTo>
                    <a:lnTo>
                      <a:pt x="2516" y="175"/>
                    </a:lnTo>
                    <a:lnTo>
                      <a:pt x="2516" y="178"/>
                    </a:lnTo>
                    <a:lnTo>
                      <a:pt x="2533" y="180"/>
                    </a:lnTo>
                    <a:lnTo>
                      <a:pt x="2549" y="185"/>
                    </a:lnTo>
                    <a:lnTo>
                      <a:pt x="2565" y="190"/>
                    </a:lnTo>
                    <a:lnTo>
                      <a:pt x="2584" y="195"/>
                    </a:lnTo>
                    <a:lnTo>
                      <a:pt x="2584" y="192"/>
                    </a:lnTo>
                    <a:lnTo>
                      <a:pt x="2581" y="190"/>
                    </a:lnTo>
                    <a:lnTo>
                      <a:pt x="2573" y="186"/>
                    </a:lnTo>
                    <a:lnTo>
                      <a:pt x="2564" y="184"/>
                    </a:lnTo>
                    <a:lnTo>
                      <a:pt x="2555" y="181"/>
                    </a:lnTo>
                    <a:lnTo>
                      <a:pt x="2581" y="186"/>
                    </a:lnTo>
                    <a:lnTo>
                      <a:pt x="2575" y="186"/>
                    </a:lnTo>
                    <a:lnTo>
                      <a:pt x="2637" y="208"/>
                    </a:lnTo>
                    <a:lnTo>
                      <a:pt x="2627" y="206"/>
                    </a:lnTo>
                    <a:lnTo>
                      <a:pt x="2620" y="205"/>
                    </a:lnTo>
                    <a:lnTo>
                      <a:pt x="2614" y="205"/>
                    </a:lnTo>
                    <a:lnTo>
                      <a:pt x="2637" y="214"/>
                    </a:lnTo>
                    <a:lnTo>
                      <a:pt x="2637" y="213"/>
                    </a:lnTo>
                    <a:lnTo>
                      <a:pt x="2637" y="212"/>
                    </a:lnTo>
                    <a:lnTo>
                      <a:pt x="2638" y="211"/>
                    </a:lnTo>
                    <a:lnTo>
                      <a:pt x="2640" y="211"/>
                    </a:lnTo>
                    <a:lnTo>
                      <a:pt x="2643" y="211"/>
                    </a:lnTo>
                    <a:lnTo>
                      <a:pt x="2645" y="212"/>
                    </a:lnTo>
                    <a:lnTo>
                      <a:pt x="2672" y="222"/>
                    </a:lnTo>
                    <a:lnTo>
                      <a:pt x="2691" y="230"/>
                    </a:lnTo>
                    <a:lnTo>
                      <a:pt x="2707" y="239"/>
                    </a:lnTo>
                    <a:lnTo>
                      <a:pt x="2718" y="246"/>
                    </a:lnTo>
                    <a:lnTo>
                      <a:pt x="2723" y="247"/>
                    </a:lnTo>
                    <a:lnTo>
                      <a:pt x="2723" y="246"/>
                    </a:lnTo>
                    <a:lnTo>
                      <a:pt x="2729" y="246"/>
                    </a:lnTo>
                    <a:lnTo>
                      <a:pt x="2738" y="247"/>
                    </a:lnTo>
                    <a:lnTo>
                      <a:pt x="2749" y="250"/>
                    </a:lnTo>
                    <a:lnTo>
                      <a:pt x="2758" y="252"/>
                    </a:lnTo>
                    <a:lnTo>
                      <a:pt x="2767" y="253"/>
                    </a:lnTo>
                    <a:lnTo>
                      <a:pt x="2768" y="256"/>
                    </a:lnTo>
                    <a:lnTo>
                      <a:pt x="2773" y="258"/>
                    </a:lnTo>
                    <a:lnTo>
                      <a:pt x="2780" y="262"/>
                    </a:lnTo>
                    <a:lnTo>
                      <a:pt x="2789" y="265"/>
                    </a:lnTo>
                    <a:lnTo>
                      <a:pt x="2796" y="269"/>
                    </a:lnTo>
                    <a:lnTo>
                      <a:pt x="2798" y="268"/>
                    </a:lnTo>
                    <a:lnTo>
                      <a:pt x="2800" y="267"/>
                    </a:lnTo>
                    <a:lnTo>
                      <a:pt x="2800" y="265"/>
                    </a:lnTo>
                    <a:lnTo>
                      <a:pt x="2913" y="316"/>
                    </a:lnTo>
                    <a:lnTo>
                      <a:pt x="2927" y="315"/>
                    </a:lnTo>
                    <a:lnTo>
                      <a:pt x="2940" y="314"/>
                    </a:lnTo>
                    <a:lnTo>
                      <a:pt x="2951" y="311"/>
                    </a:lnTo>
                    <a:lnTo>
                      <a:pt x="2970" y="320"/>
                    </a:lnTo>
                    <a:lnTo>
                      <a:pt x="2992" y="330"/>
                    </a:lnTo>
                    <a:lnTo>
                      <a:pt x="3011" y="341"/>
                    </a:lnTo>
                    <a:lnTo>
                      <a:pt x="3028" y="350"/>
                    </a:lnTo>
                    <a:lnTo>
                      <a:pt x="3026" y="352"/>
                    </a:lnTo>
                    <a:lnTo>
                      <a:pt x="3041" y="359"/>
                    </a:lnTo>
                    <a:lnTo>
                      <a:pt x="3054" y="365"/>
                    </a:lnTo>
                    <a:lnTo>
                      <a:pt x="3055" y="367"/>
                    </a:lnTo>
                    <a:lnTo>
                      <a:pt x="3056" y="367"/>
                    </a:lnTo>
                    <a:lnTo>
                      <a:pt x="3056" y="369"/>
                    </a:lnTo>
                    <a:lnTo>
                      <a:pt x="3055" y="369"/>
                    </a:lnTo>
                    <a:lnTo>
                      <a:pt x="3054" y="369"/>
                    </a:lnTo>
                    <a:lnTo>
                      <a:pt x="3053" y="369"/>
                    </a:lnTo>
                    <a:lnTo>
                      <a:pt x="3052" y="367"/>
                    </a:lnTo>
                    <a:lnTo>
                      <a:pt x="3050" y="367"/>
                    </a:lnTo>
                    <a:lnTo>
                      <a:pt x="3050" y="369"/>
                    </a:lnTo>
                    <a:lnTo>
                      <a:pt x="3050" y="369"/>
                    </a:lnTo>
                    <a:lnTo>
                      <a:pt x="3052" y="370"/>
                    </a:lnTo>
                    <a:lnTo>
                      <a:pt x="3087" y="386"/>
                    </a:lnTo>
                    <a:lnTo>
                      <a:pt x="3083" y="386"/>
                    </a:lnTo>
                    <a:lnTo>
                      <a:pt x="3076" y="383"/>
                    </a:lnTo>
                    <a:lnTo>
                      <a:pt x="3067" y="378"/>
                    </a:lnTo>
                    <a:lnTo>
                      <a:pt x="3058" y="373"/>
                    </a:lnTo>
                    <a:lnTo>
                      <a:pt x="3048" y="369"/>
                    </a:lnTo>
                    <a:lnTo>
                      <a:pt x="3041" y="365"/>
                    </a:lnTo>
                    <a:lnTo>
                      <a:pt x="3042" y="366"/>
                    </a:lnTo>
                    <a:lnTo>
                      <a:pt x="3044" y="366"/>
                    </a:lnTo>
                    <a:lnTo>
                      <a:pt x="3045" y="367"/>
                    </a:lnTo>
                    <a:lnTo>
                      <a:pt x="3047" y="367"/>
                    </a:lnTo>
                    <a:lnTo>
                      <a:pt x="3048" y="367"/>
                    </a:lnTo>
                    <a:lnTo>
                      <a:pt x="3047" y="367"/>
                    </a:lnTo>
                    <a:lnTo>
                      <a:pt x="3036" y="361"/>
                    </a:lnTo>
                    <a:lnTo>
                      <a:pt x="3024" y="355"/>
                    </a:lnTo>
                    <a:lnTo>
                      <a:pt x="3011" y="349"/>
                    </a:lnTo>
                    <a:lnTo>
                      <a:pt x="3000" y="344"/>
                    </a:lnTo>
                    <a:lnTo>
                      <a:pt x="2994" y="339"/>
                    </a:lnTo>
                    <a:lnTo>
                      <a:pt x="2993" y="339"/>
                    </a:lnTo>
                    <a:lnTo>
                      <a:pt x="2993" y="338"/>
                    </a:lnTo>
                    <a:lnTo>
                      <a:pt x="2993" y="338"/>
                    </a:lnTo>
                    <a:lnTo>
                      <a:pt x="2994" y="338"/>
                    </a:lnTo>
                    <a:lnTo>
                      <a:pt x="2994" y="338"/>
                    </a:lnTo>
                    <a:lnTo>
                      <a:pt x="2996" y="339"/>
                    </a:lnTo>
                    <a:lnTo>
                      <a:pt x="2997" y="339"/>
                    </a:lnTo>
                    <a:lnTo>
                      <a:pt x="2998" y="338"/>
                    </a:lnTo>
                    <a:lnTo>
                      <a:pt x="2998" y="338"/>
                    </a:lnTo>
                    <a:lnTo>
                      <a:pt x="2998" y="338"/>
                    </a:lnTo>
                    <a:lnTo>
                      <a:pt x="2997" y="337"/>
                    </a:lnTo>
                    <a:lnTo>
                      <a:pt x="2994" y="336"/>
                    </a:lnTo>
                    <a:lnTo>
                      <a:pt x="2991" y="333"/>
                    </a:lnTo>
                    <a:lnTo>
                      <a:pt x="2986" y="331"/>
                    </a:lnTo>
                    <a:lnTo>
                      <a:pt x="2975" y="325"/>
                    </a:lnTo>
                    <a:lnTo>
                      <a:pt x="2966" y="322"/>
                    </a:lnTo>
                    <a:lnTo>
                      <a:pt x="2962" y="321"/>
                    </a:lnTo>
                    <a:lnTo>
                      <a:pt x="2959" y="321"/>
                    </a:lnTo>
                    <a:lnTo>
                      <a:pt x="2959" y="322"/>
                    </a:lnTo>
                    <a:lnTo>
                      <a:pt x="2960" y="324"/>
                    </a:lnTo>
                    <a:lnTo>
                      <a:pt x="2962" y="325"/>
                    </a:lnTo>
                    <a:lnTo>
                      <a:pt x="2964" y="326"/>
                    </a:lnTo>
                    <a:lnTo>
                      <a:pt x="2968" y="328"/>
                    </a:lnTo>
                    <a:lnTo>
                      <a:pt x="2970" y="330"/>
                    </a:lnTo>
                    <a:lnTo>
                      <a:pt x="2972" y="332"/>
                    </a:lnTo>
                    <a:lnTo>
                      <a:pt x="2975" y="333"/>
                    </a:lnTo>
                    <a:lnTo>
                      <a:pt x="2976" y="335"/>
                    </a:lnTo>
                    <a:lnTo>
                      <a:pt x="2977" y="335"/>
                    </a:lnTo>
                    <a:lnTo>
                      <a:pt x="2976" y="336"/>
                    </a:lnTo>
                    <a:lnTo>
                      <a:pt x="2975" y="335"/>
                    </a:lnTo>
                    <a:lnTo>
                      <a:pt x="2983" y="339"/>
                    </a:lnTo>
                    <a:lnTo>
                      <a:pt x="2992" y="342"/>
                    </a:lnTo>
                    <a:lnTo>
                      <a:pt x="3000" y="347"/>
                    </a:lnTo>
                    <a:lnTo>
                      <a:pt x="3011" y="353"/>
                    </a:lnTo>
                    <a:lnTo>
                      <a:pt x="2997" y="347"/>
                    </a:lnTo>
                    <a:lnTo>
                      <a:pt x="2982" y="341"/>
                    </a:lnTo>
                    <a:lnTo>
                      <a:pt x="2971" y="335"/>
                    </a:lnTo>
                    <a:lnTo>
                      <a:pt x="2965" y="332"/>
                    </a:lnTo>
                    <a:lnTo>
                      <a:pt x="2959" y="331"/>
                    </a:lnTo>
                    <a:lnTo>
                      <a:pt x="2954" y="330"/>
                    </a:lnTo>
                    <a:lnTo>
                      <a:pt x="2951" y="330"/>
                    </a:lnTo>
                    <a:lnTo>
                      <a:pt x="2949" y="331"/>
                    </a:lnTo>
                    <a:lnTo>
                      <a:pt x="2948" y="332"/>
                    </a:lnTo>
                    <a:lnTo>
                      <a:pt x="2948" y="333"/>
                    </a:lnTo>
                    <a:lnTo>
                      <a:pt x="2948" y="335"/>
                    </a:lnTo>
                    <a:lnTo>
                      <a:pt x="2951" y="337"/>
                    </a:lnTo>
                    <a:lnTo>
                      <a:pt x="2953" y="338"/>
                    </a:lnTo>
                    <a:lnTo>
                      <a:pt x="2955" y="341"/>
                    </a:lnTo>
                    <a:lnTo>
                      <a:pt x="2955" y="341"/>
                    </a:lnTo>
                    <a:lnTo>
                      <a:pt x="2957" y="341"/>
                    </a:lnTo>
                    <a:lnTo>
                      <a:pt x="2958" y="341"/>
                    </a:lnTo>
                    <a:lnTo>
                      <a:pt x="2960" y="341"/>
                    </a:lnTo>
                    <a:lnTo>
                      <a:pt x="2963" y="342"/>
                    </a:lnTo>
                    <a:lnTo>
                      <a:pt x="2966" y="343"/>
                    </a:lnTo>
                    <a:lnTo>
                      <a:pt x="2969" y="344"/>
                    </a:lnTo>
                    <a:lnTo>
                      <a:pt x="2971" y="345"/>
                    </a:lnTo>
                    <a:lnTo>
                      <a:pt x="2975" y="347"/>
                    </a:lnTo>
                    <a:lnTo>
                      <a:pt x="2977" y="348"/>
                    </a:lnTo>
                    <a:lnTo>
                      <a:pt x="2980" y="348"/>
                    </a:lnTo>
                    <a:lnTo>
                      <a:pt x="2982" y="349"/>
                    </a:lnTo>
                    <a:lnTo>
                      <a:pt x="2983" y="349"/>
                    </a:lnTo>
                    <a:lnTo>
                      <a:pt x="2983" y="349"/>
                    </a:lnTo>
                    <a:lnTo>
                      <a:pt x="2983" y="349"/>
                    </a:lnTo>
                    <a:lnTo>
                      <a:pt x="2982" y="348"/>
                    </a:lnTo>
                    <a:lnTo>
                      <a:pt x="2981" y="345"/>
                    </a:lnTo>
                    <a:lnTo>
                      <a:pt x="2977" y="344"/>
                    </a:lnTo>
                    <a:lnTo>
                      <a:pt x="2972" y="341"/>
                    </a:lnTo>
                    <a:lnTo>
                      <a:pt x="2988" y="345"/>
                    </a:lnTo>
                    <a:lnTo>
                      <a:pt x="3005" y="354"/>
                    </a:lnTo>
                    <a:lnTo>
                      <a:pt x="3024" y="361"/>
                    </a:lnTo>
                    <a:lnTo>
                      <a:pt x="3041" y="370"/>
                    </a:lnTo>
                    <a:lnTo>
                      <a:pt x="3039" y="370"/>
                    </a:lnTo>
                    <a:lnTo>
                      <a:pt x="3065" y="382"/>
                    </a:lnTo>
                    <a:lnTo>
                      <a:pt x="3064" y="382"/>
                    </a:lnTo>
                    <a:lnTo>
                      <a:pt x="3060" y="381"/>
                    </a:lnTo>
                    <a:lnTo>
                      <a:pt x="3058" y="380"/>
                    </a:lnTo>
                    <a:lnTo>
                      <a:pt x="3055" y="380"/>
                    </a:lnTo>
                    <a:lnTo>
                      <a:pt x="3053" y="380"/>
                    </a:lnTo>
                    <a:lnTo>
                      <a:pt x="3053" y="380"/>
                    </a:lnTo>
                    <a:lnTo>
                      <a:pt x="3089" y="394"/>
                    </a:lnTo>
                    <a:lnTo>
                      <a:pt x="3086" y="393"/>
                    </a:lnTo>
                    <a:lnTo>
                      <a:pt x="3083" y="392"/>
                    </a:lnTo>
                    <a:lnTo>
                      <a:pt x="3083" y="392"/>
                    </a:lnTo>
                    <a:lnTo>
                      <a:pt x="3083" y="393"/>
                    </a:lnTo>
                    <a:lnTo>
                      <a:pt x="3084" y="394"/>
                    </a:lnTo>
                    <a:lnTo>
                      <a:pt x="3086" y="395"/>
                    </a:lnTo>
                    <a:lnTo>
                      <a:pt x="3088" y="397"/>
                    </a:lnTo>
                    <a:lnTo>
                      <a:pt x="3092" y="398"/>
                    </a:lnTo>
                    <a:lnTo>
                      <a:pt x="3094" y="400"/>
                    </a:lnTo>
                    <a:lnTo>
                      <a:pt x="3098" y="403"/>
                    </a:lnTo>
                    <a:lnTo>
                      <a:pt x="3101" y="404"/>
                    </a:lnTo>
                    <a:lnTo>
                      <a:pt x="3104" y="406"/>
                    </a:lnTo>
                    <a:lnTo>
                      <a:pt x="3106" y="409"/>
                    </a:lnTo>
                    <a:lnTo>
                      <a:pt x="3109" y="410"/>
                    </a:lnTo>
                    <a:lnTo>
                      <a:pt x="3110" y="410"/>
                    </a:lnTo>
                    <a:lnTo>
                      <a:pt x="3112" y="410"/>
                    </a:lnTo>
                    <a:lnTo>
                      <a:pt x="3115" y="410"/>
                    </a:lnTo>
                    <a:lnTo>
                      <a:pt x="3116" y="411"/>
                    </a:lnTo>
                    <a:lnTo>
                      <a:pt x="3118" y="411"/>
                    </a:lnTo>
                    <a:lnTo>
                      <a:pt x="3120" y="411"/>
                    </a:lnTo>
                    <a:lnTo>
                      <a:pt x="3121" y="411"/>
                    </a:lnTo>
                    <a:lnTo>
                      <a:pt x="3121" y="411"/>
                    </a:lnTo>
                    <a:lnTo>
                      <a:pt x="3121" y="410"/>
                    </a:lnTo>
                    <a:lnTo>
                      <a:pt x="3120" y="409"/>
                    </a:lnTo>
                    <a:lnTo>
                      <a:pt x="3116" y="406"/>
                    </a:lnTo>
                    <a:lnTo>
                      <a:pt x="3110" y="401"/>
                    </a:lnTo>
                    <a:lnTo>
                      <a:pt x="3106" y="400"/>
                    </a:lnTo>
                    <a:lnTo>
                      <a:pt x="3104" y="399"/>
                    </a:lnTo>
                    <a:lnTo>
                      <a:pt x="3100" y="399"/>
                    </a:lnTo>
                    <a:lnTo>
                      <a:pt x="3094" y="395"/>
                    </a:lnTo>
                    <a:lnTo>
                      <a:pt x="3115" y="403"/>
                    </a:lnTo>
                    <a:lnTo>
                      <a:pt x="3116" y="404"/>
                    </a:lnTo>
                    <a:lnTo>
                      <a:pt x="3129" y="407"/>
                    </a:lnTo>
                    <a:lnTo>
                      <a:pt x="3133" y="410"/>
                    </a:lnTo>
                    <a:lnTo>
                      <a:pt x="3136" y="411"/>
                    </a:lnTo>
                    <a:lnTo>
                      <a:pt x="3138" y="412"/>
                    </a:lnTo>
                    <a:lnTo>
                      <a:pt x="3138" y="414"/>
                    </a:lnTo>
                    <a:lnTo>
                      <a:pt x="3138" y="415"/>
                    </a:lnTo>
                    <a:lnTo>
                      <a:pt x="3138" y="415"/>
                    </a:lnTo>
                    <a:lnTo>
                      <a:pt x="3137" y="415"/>
                    </a:lnTo>
                    <a:lnTo>
                      <a:pt x="3137" y="415"/>
                    </a:lnTo>
                    <a:lnTo>
                      <a:pt x="3136" y="415"/>
                    </a:lnTo>
                    <a:lnTo>
                      <a:pt x="3134" y="416"/>
                    </a:lnTo>
                    <a:lnTo>
                      <a:pt x="3134" y="416"/>
                    </a:lnTo>
                    <a:lnTo>
                      <a:pt x="3134" y="416"/>
                    </a:lnTo>
                    <a:lnTo>
                      <a:pt x="3136" y="417"/>
                    </a:lnTo>
                    <a:lnTo>
                      <a:pt x="3137" y="418"/>
                    </a:lnTo>
                    <a:lnTo>
                      <a:pt x="3139" y="420"/>
                    </a:lnTo>
                    <a:lnTo>
                      <a:pt x="3143" y="422"/>
                    </a:lnTo>
                    <a:lnTo>
                      <a:pt x="3149" y="424"/>
                    </a:lnTo>
                    <a:lnTo>
                      <a:pt x="3146" y="417"/>
                    </a:lnTo>
                    <a:lnTo>
                      <a:pt x="3171" y="433"/>
                    </a:lnTo>
                    <a:lnTo>
                      <a:pt x="3194" y="449"/>
                    </a:lnTo>
                    <a:lnTo>
                      <a:pt x="3217" y="466"/>
                    </a:lnTo>
                    <a:lnTo>
                      <a:pt x="3238" y="480"/>
                    </a:lnTo>
                    <a:lnTo>
                      <a:pt x="3256" y="493"/>
                    </a:lnTo>
                    <a:lnTo>
                      <a:pt x="3252" y="491"/>
                    </a:lnTo>
                    <a:lnTo>
                      <a:pt x="3250" y="491"/>
                    </a:lnTo>
                    <a:lnTo>
                      <a:pt x="3247" y="491"/>
                    </a:lnTo>
                    <a:lnTo>
                      <a:pt x="3246" y="493"/>
                    </a:lnTo>
                    <a:lnTo>
                      <a:pt x="3245" y="494"/>
                    </a:lnTo>
                    <a:lnTo>
                      <a:pt x="3246" y="495"/>
                    </a:lnTo>
                    <a:lnTo>
                      <a:pt x="3247" y="497"/>
                    </a:lnTo>
                    <a:lnTo>
                      <a:pt x="3250" y="501"/>
                    </a:lnTo>
                    <a:lnTo>
                      <a:pt x="3240" y="494"/>
                    </a:lnTo>
                    <a:lnTo>
                      <a:pt x="3227" y="485"/>
                    </a:lnTo>
                    <a:lnTo>
                      <a:pt x="3213" y="476"/>
                    </a:lnTo>
                    <a:lnTo>
                      <a:pt x="3200" y="467"/>
                    </a:lnTo>
                    <a:lnTo>
                      <a:pt x="3201" y="467"/>
                    </a:lnTo>
                    <a:lnTo>
                      <a:pt x="3206" y="468"/>
                    </a:lnTo>
                    <a:lnTo>
                      <a:pt x="3213" y="472"/>
                    </a:lnTo>
                    <a:lnTo>
                      <a:pt x="3222" y="477"/>
                    </a:lnTo>
                    <a:lnTo>
                      <a:pt x="3232" y="482"/>
                    </a:lnTo>
                    <a:lnTo>
                      <a:pt x="3240" y="488"/>
                    </a:lnTo>
                    <a:lnTo>
                      <a:pt x="3235" y="482"/>
                    </a:lnTo>
                    <a:lnTo>
                      <a:pt x="3227" y="476"/>
                    </a:lnTo>
                    <a:lnTo>
                      <a:pt x="3216" y="469"/>
                    </a:lnTo>
                    <a:lnTo>
                      <a:pt x="3206" y="465"/>
                    </a:lnTo>
                    <a:lnTo>
                      <a:pt x="3199" y="460"/>
                    </a:lnTo>
                    <a:lnTo>
                      <a:pt x="3196" y="455"/>
                    </a:lnTo>
                    <a:lnTo>
                      <a:pt x="3182" y="445"/>
                    </a:lnTo>
                    <a:lnTo>
                      <a:pt x="3171" y="439"/>
                    </a:lnTo>
                    <a:lnTo>
                      <a:pt x="3164" y="435"/>
                    </a:lnTo>
                    <a:lnTo>
                      <a:pt x="3156" y="433"/>
                    </a:lnTo>
                    <a:lnTo>
                      <a:pt x="3150" y="431"/>
                    </a:lnTo>
                    <a:lnTo>
                      <a:pt x="3143" y="427"/>
                    </a:lnTo>
                    <a:lnTo>
                      <a:pt x="3134" y="421"/>
                    </a:lnTo>
                    <a:lnTo>
                      <a:pt x="3122" y="414"/>
                    </a:lnTo>
                    <a:lnTo>
                      <a:pt x="3121" y="414"/>
                    </a:lnTo>
                    <a:lnTo>
                      <a:pt x="3118" y="414"/>
                    </a:lnTo>
                    <a:lnTo>
                      <a:pt x="3116" y="412"/>
                    </a:lnTo>
                    <a:lnTo>
                      <a:pt x="3114" y="411"/>
                    </a:lnTo>
                    <a:lnTo>
                      <a:pt x="3111" y="410"/>
                    </a:lnTo>
                    <a:lnTo>
                      <a:pt x="3109" y="410"/>
                    </a:lnTo>
                    <a:lnTo>
                      <a:pt x="3106" y="410"/>
                    </a:lnTo>
                    <a:lnTo>
                      <a:pt x="3114" y="416"/>
                    </a:lnTo>
                    <a:lnTo>
                      <a:pt x="3125" y="423"/>
                    </a:lnTo>
                    <a:lnTo>
                      <a:pt x="3138" y="432"/>
                    </a:lnTo>
                    <a:lnTo>
                      <a:pt x="3154" y="440"/>
                    </a:lnTo>
                    <a:lnTo>
                      <a:pt x="3168" y="449"/>
                    </a:lnTo>
                    <a:lnTo>
                      <a:pt x="3182" y="458"/>
                    </a:lnTo>
                    <a:lnTo>
                      <a:pt x="3179" y="457"/>
                    </a:lnTo>
                    <a:lnTo>
                      <a:pt x="3177" y="456"/>
                    </a:lnTo>
                    <a:lnTo>
                      <a:pt x="3174" y="455"/>
                    </a:lnTo>
                    <a:lnTo>
                      <a:pt x="3173" y="454"/>
                    </a:lnTo>
                    <a:lnTo>
                      <a:pt x="3184" y="462"/>
                    </a:lnTo>
                    <a:lnTo>
                      <a:pt x="3193" y="467"/>
                    </a:lnTo>
                    <a:lnTo>
                      <a:pt x="3201" y="472"/>
                    </a:lnTo>
                    <a:lnTo>
                      <a:pt x="3211" y="477"/>
                    </a:lnTo>
                    <a:lnTo>
                      <a:pt x="3210" y="476"/>
                    </a:lnTo>
                    <a:lnTo>
                      <a:pt x="3218" y="480"/>
                    </a:lnTo>
                    <a:lnTo>
                      <a:pt x="3223" y="484"/>
                    </a:lnTo>
                    <a:lnTo>
                      <a:pt x="3226" y="486"/>
                    </a:lnTo>
                    <a:lnTo>
                      <a:pt x="3227" y="489"/>
                    </a:lnTo>
                    <a:lnTo>
                      <a:pt x="3228" y="493"/>
                    </a:lnTo>
                    <a:lnTo>
                      <a:pt x="3233" y="496"/>
                    </a:lnTo>
                    <a:lnTo>
                      <a:pt x="3237" y="500"/>
                    </a:lnTo>
                    <a:lnTo>
                      <a:pt x="3243" y="503"/>
                    </a:lnTo>
                    <a:lnTo>
                      <a:pt x="3247" y="507"/>
                    </a:lnTo>
                    <a:lnTo>
                      <a:pt x="3251" y="508"/>
                    </a:lnTo>
                    <a:lnTo>
                      <a:pt x="3252" y="508"/>
                    </a:lnTo>
                    <a:lnTo>
                      <a:pt x="3273" y="527"/>
                    </a:lnTo>
                    <a:lnTo>
                      <a:pt x="3274" y="523"/>
                    </a:lnTo>
                    <a:lnTo>
                      <a:pt x="3282" y="528"/>
                    </a:lnTo>
                    <a:lnTo>
                      <a:pt x="3288" y="533"/>
                    </a:lnTo>
                    <a:lnTo>
                      <a:pt x="3292" y="537"/>
                    </a:lnTo>
                    <a:lnTo>
                      <a:pt x="3301" y="542"/>
                    </a:lnTo>
                    <a:lnTo>
                      <a:pt x="3303" y="539"/>
                    </a:lnTo>
                    <a:lnTo>
                      <a:pt x="3273" y="516"/>
                    </a:lnTo>
                    <a:lnTo>
                      <a:pt x="3279" y="519"/>
                    </a:lnTo>
                    <a:lnTo>
                      <a:pt x="3283" y="520"/>
                    </a:lnTo>
                    <a:lnTo>
                      <a:pt x="3285" y="520"/>
                    </a:lnTo>
                    <a:lnTo>
                      <a:pt x="3288" y="522"/>
                    </a:lnTo>
                    <a:lnTo>
                      <a:pt x="3291" y="523"/>
                    </a:lnTo>
                    <a:lnTo>
                      <a:pt x="3297" y="528"/>
                    </a:lnTo>
                    <a:lnTo>
                      <a:pt x="3294" y="525"/>
                    </a:lnTo>
                    <a:lnTo>
                      <a:pt x="3291" y="525"/>
                    </a:lnTo>
                    <a:lnTo>
                      <a:pt x="3290" y="524"/>
                    </a:lnTo>
                    <a:lnTo>
                      <a:pt x="3290" y="525"/>
                    </a:lnTo>
                    <a:lnTo>
                      <a:pt x="3291" y="527"/>
                    </a:lnTo>
                    <a:lnTo>
                      <a:pt x="3292" y="528"/>
                    </a:lnTo>
                    <a:lnTo>
                      <a:pt x="3295" y="529"/>
                    </a:lnTo>
                    <a:lnTo>
                      <a:pt x="3297" y="531"/>
                    </a:lnTo>
                    <a:lnTo>
                      <a:pt x="3300" y="533"/>
                    </a:lnTo>
                    <a:lnTo>
                      <a:pt x="3302" y="535"/>
                    </a:lnTo>
                    <a:lnTo>
                      <a:pt x="3305" y="537"/>
                    </a:lnTo>
                    <a:lnTo>
                      <a:pt x="3306" y="540"/>
                    </a:lnTo>
                    <a:lnTo>
                      <a:pt x="3308" y="541"/>
                    </a:lnTo>
                    <a:lnTo>
                      <a:pt x="3310" y="542"/>
                    </a:lnTo>
                    <a:lnTo>
                      <a:pt x="3310" y="544"/>
                    </a:lnTo>
                    <a:lnTo>
                      <a:pt x="3323" y="552"/>
                    </a:lnTo>
                    <a:lnTo>
                      <a:pt x="3319" y="550"/>
                    </a:lnTo>
                    <a:lnTo>
                      <a:pt x="3325" y="554"/>
                    </a:lnTo>
                    <a:lnTo>
                      <a:pt x="3330" y="558"/>
                    </a:lnTo>
                    <a:lnTo>
                      <a:pt x="3336" y="562"/>
                    </a:lnTo>
                    <a:lnTo>
                      <a:pt x="3344" y="567"/>
                    </a:lnTo>
                    <a:lnTo>
                      <a:pt x="3331" y="556"/>
                    </a:lnTo>
                    <a:lnTo>
                      <a:pt x="3320" y="545"/>
                    </a:lnTo>
                    <a:lnTo>
                      <a:pt x="3305" y="535"/>
                    </a:lnTo>
                    <a:lnTo>
                      <a:pt x="3314" y="541"/>
                    </a:lnTo>
                    <a:lnTo>
                      <a:pt x="3325" y="547"/>
                    </a:lnTo>
                    <a:lnTo>
                      <a:pt x="3336" y="554"/>
                    </a:lnTo>
                    <a:lnTo>
                      <a:pt x="3345" y="561"/>
                    </a:lnTo>
                    <a:lnTo>
                      <a:pt x="3351" y="564"/>
                    </a:lnTo>
                    <a:lnTo>
                      <a:pt x="3363" y="574"/>
                    </a:lnTo>
                    <a:lnTo>
                      <a:pt x="3373" y="584"/>
                    </a:lnTo>
                    <a:lnTo>
                      <a:pt x="3384" y="593"/>
                    </a:lnTo>
                    <a:lnTo>
                      <a:pt x="3378" y="590"/>
                    </a:lnTo>
                    <a:lnTo>
                      <a:pt x="3374" y="588"/>
                    </a:lnTo>
                    <a:lnTo>
                      <a:pt x="3373" y="588"/>
                    </a:lnTo>
                    <a:lnTo>
                      <a:pt x="3370" y="588"/>
                    </a:lnTo>
                    <a:lnTo>
                      <a:pt x="3369" y="590"/>
                    </a:lnTo>
                    <a:lnTo>
                      <a:pt x="3368" y="590"/>
                    </a:lnTo>
                    <a:lnTo>
                      <a:pt x="3364" y="588"/>
                    </a:lnTo>
                    <a:lnTo>
                      <a:pt x="3359" y="585"/>
                    </a:lnTo>
                    <a:lnTo>
                      <a:pt x="3352" y="579"/>
                    </a:lnTo>
                    <a:lnTo>
                      <a:pt x="3340" y="569"/>
                    </a:lnTo>
                    <a:lnTo>
                      <a:pt x="3341" y="570"/>
                    </a:lnTo>
                    <a:lnTo>
                      <a:pt x="3344" y="571"/>
                    </a:lnTo>
                    <a:lnTo>
                      <a:pt x="3345" y="573"/>
                    </a:lnTo>
                    <a:lnTo>
                      <a:pt x="3346" y="574"/>
                    </a:lnTo>
                    <a:lnTo>
                      <a:pt x="3342" y="569"/>
                    </a:lnTo>
                    <a:lnTo>
                      <a:pt x="3334" y="563"/>
                    </a:lnTo>
                    <a:lnTo>
                      <a:pt x="3324" y="556"/>
                    </a:lnTo>
                    <a:lnTo>
                      <a:pt x="3314" y="551"/>
                    </a:lnTo>
                    <a:lnTo>
                      <a:pt x="3307" y="546"/>
                    </a:lnTo>
                    <a:lnTo>
                      <a:pt x="3307" y="547"/>
                    </a:lnTo>
                    <a:lnTo>
                      <a:pt x="3306" y="547"/>
                    </a:lnTo>
                    <a:lnTo>
                      <a:pt x="3306" y="547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50"/>
                    </a:lnTo>
                    <a:lnTo>
                      <a:pt x="3306" y="551"/>
                    </a:lnTo>
                    <a:lnTo>
                      <a:pt x="3307" y="552"/>
                    </a:lnTo>
                    <a:lnTo>
                      <a:pt x="3310" y="554"/>
                    </a:lnTo>
                    <a:lnTo>
                      <a:pt x="3314" y="558"/>
                    </a:lnTo>
                    <a:lnTo>
                      <a:pt x="3313" y="557"/>
                    </a:lnTo>
                    <a:lnTo>
                      <a:pt x="3317" y="558"/>
                    </a:lnTo>
                    <a:lnTo>
                      <a:pt x="3323" y="561"/>
                    </a:lnTo>
                    <a:lnTo>
                      <a:pt x="3331" y="567"/>
                    </a:lnTo>
                    <a:lnTo>
                      <a:pt x="3340" y="573"/>
                    </a:lnTo>
                    <a:lnTo>
                      <a:pt x="3348" y="580"/>
                    </a:lnTo>
                    <a:lnTo>
                      <a:pt x="3341" y="582"/>
                    </a:lnTo>
                    <a:lnTo>
                      <a:pt x="3365" y="603"/>
                    </a:lnTo>
                    <a:lnTo>
                      <a:pt x="3363" y="601"/>
                    </a:lnTo>
                    <a:lnTo>
                      <a:pt x="3373" y="612"/>
                    </a:lnTo>
                    <a:lnTo>
                      <a:pt x="3389" y="624"/>
                    </a:lnTo>
                    <a:lnTo>
                      <a:pt x="3404" y="638"/>
                    </a:lnTo>
                    <a:lnTo>
                      <a:pt x="3409" y="642"/>
                    </a:lnTo>
                    <a:lnTo>
                      <a:pt x="3417" y="648"/>
                    </a:lnTo>
                    <a:lnTo>
                      <a:pt x="3424" y="654"/>
                    </a:lnTo>
                    <a:lnTo>
                      <a:pt x="3431" y="660"/>
                    </a:lnTo>
                    <a:lnTo>
                      <a:pt x="3438" y="666"/>
                    </a:lnTo>
                    <a:lnTo>
                      <a:pt x="3443" y="671"/>
                    </a:lnTo>
                    <a:lnTo>
                      <a:pt x="3447" y="674"/>
                    </a:lnTo>
                    <a:lnTo>
                      <a:pt x="3448" y="672"/>
                    </a:lnTo>
                    <a:lnTo>
                      <a:pt x="3445" y="666"/>
                    </a:lnTo>
                    <a:lnTo>
                      <a:pt x="3458" y="681"/>
                    </a:lnTo>
                    <a:lnTo>
                      <a:pt x="3473" y="693"/>
                    </a:lnTo>
                    <a:lnTo>
                      <a:pt x="3488" y="706"/>
                    </a:lnTo>
                    <a:lnTo>
                      <a:pt x="3471" y="686"/>
                    </a:lnTo>
                    <a:lnTo>
                      <a:pt x="3481" y="693"/>
                    </a:lnTo>
                    <a:lnTo>
                      <a:pt x="3487" y="698"/>
                    </a:lnTo>
                    <a:lnTo>
                      <a:pt x="3492" y="701"/>
                    </a:lnTo>
                    <a:lnTo>
                      <a:pt x="3496" y="704"/>
                    </a:lnTo>
                    <a:lnTo>
                      <a:pt x="3502" y="708"/>
                    </a:lnTo>
                    <a:lnTo>
                      <a:pt x="3510" y="714"/>
                    </a:lnTo>
                    <a:lnTo>
                      <a:pt x="3510" y="715"/>
                    </a:lnTo>
                    <a:lnTo>
                      <a:pt x="3511" y="716"/>
                    </a:lnTo>
                    <a:lnTo>
                      <a:pt x="3511" y="717"/>
                    </a:lnTo>
                    <a:lnTo>
                      <a:pt x="3511" y="718"/>
                    </a:lnTo>
                    <a:lnTo>
                      <a:pt x="3511" y="720"/>
                    </a:lnTo>
                    <a:lnTo>
                      <a:pt x="3510" y="720"/>
                    </a:lnTo>
                    <a:lnTo>
                      <a:pt x="3509" y="718"/>
                    </a:lnTo>
                    <a:lnTo>
                      <a:pt x="3524" y="736"/>
                    </a:lnTo>
                    <a:lnTo>
                      <a:pt x="3541" y="754"/>
                    </a:lnTo>
                    <a:lnTo>
                      <a:pt x="3557" y="771"/>
                    </a:lnTo>
                    <a:lnTo>
                      <a:pt x="3571" y="788"/>
                    </a:lnTo>
                    <a:lnTo>
                      <a:pt x="3584" y="802"/>
                    </a:lnTo>
                    <a:lnTo>
                      <a:pt x="3595" y="813"/>
                    </a:lnTo>
                    <a:lnTo>
                      <a:pt x="3603" y="824"/>
                    </a:lnTo>
                    <a:lnTo>
                      <a:pt x="3609" y="833"/>
                    </a:lnTo>
                    <a:lnTo>
                      <a:pt x="3614" y="841"/>
                    </a:lnTo>
                    <a:lnTo>
                      <a:pt x="3620" y="851"/>
                    </a:lnTo>
                    <a:lnTo>
                      <a:pt x="3627" y="862"/>
                    </a:lnTo>
                    <a:lnTo>
                      <a:pt x="3638" y="876"/>
                    </a:lnTo>
                    <a:lnTo>
                      <a:pt x="3639" y="878"/>
                    </a:lnTo>
                    <a:lnTo>
                      <a:pt x="3640" y="878"/>
                    </a:lnTo>
                    <a:lnTo>
                      <a:pt x="3640" y="879"/>
                    </a:lnTo>
                    <a:lnTo>
                      <a:pt x="3642" y="878"/>
                    </a:lnTo>
                    <a:lnTo>
                      <a:pt x="3642" y="878"/>
                    </a:lnTo>
                    <a:lnTo>
                      <a:pt x="3643" y="878"/>
                    </a:lnTo>
                    <a:lnTo>
                      <a:pt x="3643" y="878"/>
                    </a:lnTo>
                    <a:lnTo>
                      <a:pt x="3644" y="878"/>
                    </a:lnTo>
                    <a:lnTo>
                      <a:pt x="3645" y="879"/>
                    </a:lnTo>
                    <a:lnTo>
                      <a:pt x="3647" y="880"/>
                    </a:lnTo>
                    <a:lnTo>
                      <a:pt x="3648" y="883"/>
                    </a:lnTo>
                    <a:lnTo>
                      <a:pt x="3650" y="886"/>
                    </a:lnTo>
                    <a:lnTo>
                      <a:pt x="3654" y="891"/>
                    </a:lnTo>
                    <a:lnTo>
                      <a:pt x="3654" y="891"/>
                    </a:lnTo>
                    <a:lnTo>
                      <a:pt x="3653" y="891"/>
                    </a:lnTo>
                    <a:lnTo>
                      <a:pt x="3653" y="890"/>
                    </a:lnTo>
                    <a:lnTo>
                      <a:pt x="3651" y="889"/>
                    </a:lnTo>
                    <a:lnTo>
                      <a:pt x="3650" y="887"/>
                    </a:lnTo>
                    <a:lnTo>
                      <a:pt x="3649" y="887"/>
                    </a:lnTo>
                    <a:lnTo>
                      <a:pt x="3648" y="886"/>
                    </a:lnTo>
                    <a:lnTo>
                      <a:pt x="3647" y="885"/>
                    </a:lnTo>
                    <a:lnTo>
                      <a:pt x="3645" y="885"/>
                    </a:lnTo>
                    <a:lnTo>
                      <a:pt x="3645" y="885"/>
                    </a:lnTo>
                    <a:lnTo>
                      <a:pt x="3645" y="885"/>
                    </a:lnTo>
                    <a:lnTo>
                      <a:pt x="3645" y="887"/>
                    </a:lnTo>
                    <a:lnTo>
                      <a:pt x="3648" y="890"/>
                    </a:lnTo>
                    <a:lnTo>
                      <a:pt x="3650" y="892"/>
                    </a:lnTo>
                    <a:lnTo>
                      <a:pt x="3653" y="897"/>
                    </a:lnTo>
                    <a:lnTo>
                      <a:pt x="3664" y="910"/>
                    </a:lnTo>
                    <a:lnTo>
                      <a:pt x="3675" y="927"/>
                    </a:lnTo>
                    <a:lnTo>
                      <a:pt x="3685" y="946"/>
                    </a:lnTo>
                    <a:lnTo>
                      <a:pt x="3698" y="964"/>
                    </a:lnTo>
                    <a:lnTo>
                      <a:pt x="3701" y="971"/>
                    </a:lnTo>
                    <a:lnTo>
                      <a:pt x="3706" y="978"/>
                    </a:lnTo>
                    <a:lnTo>
                      <a:pt x="3710" y="986"/>
                    </a:lnTo>
                    <a:lnTo>
                      <a:pt x="3712" y="992"/>
                    </a:lnTo>
                    <a:lnTo>
                      <a:pt x="3713" y="997"/>
                    </a:lnTo>
                    <a:lnTo>
                      <a:pt x="3712" y="997"/>
                    </a:lnTo>
                    <a:lnTo>
                      <a:pt x="3705" y="983"/>
                    </a:lnTo>
                    <a:lnTo>
                      <a:pt x="3696" y="970"/>
                    </a:lnTo>
                    <a:lnTo>
                      <a:pt x="3689" y="958"/>
                    </a:lnTo>
                    <a:lnTo>
                      <a:pt x="3682" y="948"/>
                    </a:lnTo>
                    <a:lnTo>
                      <a:pt x="3678" y="944"/>
                    </a:lnTo>
                    <a:lnTo>
                      <a:pt x="3679" y="944"/>
                    </a:lnTo>
                    <a:lnTo>
                      <a:pt x="3679" y="943"/>
                    </a:lnTo>
                    <a:lnTo>
                      <a:pt x="3678" y="942"/>
                    </a:lnTo>
                    <a:lnTo>
                      <a:pt x="3678" y="941"/>
                    </a:lnTo>
                    <a:lnTo>
                      <a:pt x="3678" y="940"/>
                    </a:lnTo>
                    <a:lnTo>
                      <a:pt x="3677" y="938"/>
                    </a:lnTo>
                    <a:lnTo>
                      <a:pt x="3677" y="937"/>
                    </a:lnTo>
                    <a:lnTo>
                      <a:pt x="3677" y="937"/>
                    </a:lnTo>
                    <a:lnTo>
                      <a:pt x="3677" y="937"/>
                    </a:lnTo>
                    <a:lnTo>
                      <a:pt x="3678" y="937"/>
                    </a:lnTo>
                    <a:lnTo>
                      <a:pt x="3679" y="940"/>
                    </a:lnTo>
                    <a:lnTo>
                      <a:pt x="3682" y="942"/>
                    </a:lnTo>
                    <a:lnTo>
                      <a:pt x="3676" y="931"/>
                    </a:lnTo>
                    <a:lnTo>
                      <a:pt x="3671" y="924"/>
                    </a:lnTo>
                    <a:lnTo>
                      <a:pt x="3667" y="919"/>
                    </a:lnTo>
                    <a:lnTo>
                      <a:pt x="3665" y="917"/>
                    </a:lnTo>
                    <a:lnTo>
                      <a:pt x="3661" y="912"/>
                    </a:lnTo>
                    <a:lnTo>
                      <a:pt x="3656" y="906"/>
                    </a:lnTo>
                    <a:lnTo>
                      <a:pt x="3650" y="896"/>
                    </a:lnTo>
                    <a:lnTo>
                      <a:pt x="3650" y="897"/>
                    </a:lnTo>
                    <a:lnTo>
                      <a:pt x="3651" y="902"/>
                    </a:lnTo>
                    <a:lnTo>
                      <a:pt x="3655" y="907"/>
                    </a:lnTo>
                    <a:lnTo>
                      <a:pt x="3659" y="913"/>
                    </a:lnTo>
                    <a:lnTo>
                      <a:pt x="3661" y="917"/>
                    </a:lnTo>
                    <a:lnTo>
                      <a:pt x="3659" y="917"/>
                    </a:lnTo>
                    <a:lnTo>
                      <a:pt x="3655" y="912"/>
                    </a:lnTo>
                    <a:lnTo>
                      <a:pt x="3650" y="906"/>
                    </a:lnTo>
                    <a:lnTo>
                      <a:pt x="3645" y="900"/>
                    </a:lnTo>
                    <a:lnTo>
                      <a:pt x="3639" y="893"/>
                    </a:lnTo>
                    <a:lnTo>
                      <a:pt x="3636" y="887"/>
                    </a:lnTo>
                    <a:lnTo>
                      <a:pt x="3633" y="886"/>
                    </a:lnTo>
                    <a:lnTo>
                      <a:pt x="3632" y="887"/>
                    </a:lnTo>
                    <a:lnTo>
                      <a:pt x="3634" y="893"/>
                    </a:lnTo>
                    <a:lnTo>
                      <a:pt x="3645" y="908"/>
                    </a:lnTo>
                    <a:lnTo>
                      <a:pt x="3655" y="918"/>
                    </a:lnTo>
                    <a:lnTo>
                      <a:pt x="3665" y="927"/>
                    </a:lnTo>
                    <a:lnTo>
                      <a:pt x="3673" y="938"/>
                    </a:lnTo>
                    <a:lnTo>
                      <a:pt x="3681" y="952"/>
                    </a:lnTo>
                    <a:lnTo>
                      <a:pt x="3671" y="942"/>
                    </a:lnTo>
                    <a:lnTo>
                      <a:pt x="3661" y="929"/>
                    </a:lnTo>
                    <a:lnTo>
                      <a:pt x="3650" y="917"/>
                    </a:lnTo>
                    <a:lnTo>
                      <a:pt x="3662" y="938"/>
                    </a:lnTo>
                    <a:lnTo>
                      <a:pt x="3675" y="952"/>
                    </a:lnTo>
                    <a:lnTo>
                      <a:pt x="3673" y="951"/>
                    </a:lnTo>
                    <a:lnTo>
                      <a:pt x="3681" y="965"/>
                    </a:lnTo>
                    <a:lnTo>
                      <a:pt x="3688" y="975"/>
                    </a:lnTo>
                    <a:lnTo>
                      <a:pt x="3693" y="982"/>
                    </a:lnTo>
                    <a:lnTo>
                      <a:pt x="3699" y="988"/>
                    </a:lnTo>
                    <a:lnTo>
                      <a:pt x="3705" y="994"/>
                    </a:lnTo>
                    <a:lnTo>
                      <a:pt x="3712" y="1003"/>
                    </a:lnTo>
                    <a:lnTo>
                      <a:pt x="3721" y="1015"/>
                    </a:lnTo>
                    <a:lnTo>
                      <a:pt x="3720" y="1011"/>
                    </a:lnTo>
                    <a:lnTo>
                      <a:pt x="3718" y="1008"/>
                    </a:lnTo>
                    <a:lnTo>
                      <a:pt x="3718" y="1006"/>
                    </a:lnTo>
                    <a:lnTo>
                      <a:pt x="3718" y="1005"/>
                    </a:lnTo>
                    <a:lnTo>
                      <a:pt x="3720" y="1005"/>
                    </a:lnTo>
                    <a:lnTo>
                      <a:pt x="3721" y="1005"/>
                    </a:lnTo>
                    <a:lnTo>
                      <a:pt x="3722" y="1005"/>
                    </a:lnTo>
                    <a:lnTo>
                      <a:pt x="3723" y="1005"/>
                    </a:lnTo>
                    <a:lnTo>
                      <a:pt x="3724" y="1005"/>
                    </a:lnTo>
                    <a:lnTo>
                      <a:pt x="3724" y="1005"/>
                    </a:lnTo>
                    <a:lnTo>
                      <a:pt x="3726" y="1005"/>
                    </a:lnTo>
                    <a:lnTo>
                      <a:pt x="3726" y="1004"/>
                    </a:lnTo>
                    <a:lnTo>
                      <a:pt x="3726" y="1002"/>
                    </a:lnTo>
                    <a:lnTo>
                      <a:pt x="3724" y="999"/>
                    </a:lnTo>
                    <a:lnTo>
                      <a:pt x="3732" y="1013"/>
                    </a:lnTo>
                    <a:lnTo>
                      <a:pt x="3738" y="1023"/>
                    </a:lnTo>
                    <a:lnTo>
                      <a:pt x="3741" y="1032"/>
                    </a:lnTo>
                    <a:lnTo>
                      <a:pt x="3743" y="1038"/>
                    </a:lnTo>
                    <a:lnTo>
                      <a:pt x="3741" y="1042"/>
                    </a:lnTo>
                    <a:lnTo>
                      <a:pt x="3734" y="1031"/>
                    </a:lnTo>
                    <a:lnTo>
                      <a:pt x="3729" y="1025"/>
                    </a:lnTo>
                    <a:lnTo>
                      <a:pt x="3727" y="1022"/>
                    </a:lnTo>
                    <a:lnTo>
                      <a:pt x="3726" y="1021"/>
                    </a:lnTo>
                    <a:lnTo>
                      <a:pt x="3724" y="1022"/>
                    </a:lnTo>
                    <a:lnTo>
                      <a:pt x="3723" y="1021"/>
                    </a:lnTo>
                    <a:lnTo>
                      <a:pt x="3721" y="1020"/>
                    </a:lnTo>
                    <a:lnTo>
                      <a:pt x="3717" y="1015"/>
                    </a:lnTo>
                    <a:lnTo>
                      <a:pt x="3710" y="1005"/>
                    </a:lnTo>
                    <a:lnTo>
                      <a:pt x="3710" y="1006"/>
                    </a:lnTo>
                    <a:lnTo>
                      <a:pt x="3710" y="1006"/>
                    </a:lnTo>
                    <a:lnTo>
                      <a:pt x="3709" y="1008"/>
                    </a:lnTo>
                    <a:lnTo>
                      <a:pt x="3709" y="1008"/>
                    </a:lnTo>
                    <a:lnTo>
                      <a:pt x="3707" y="1008"/>
                    </a:lnTo>
                    <a:lnTo>
                      <a:pt x="3706" y="1008"/>
                    </a:lnTo>
                    <a:lnTo>
                      <a:pt x="3706" y="1008"/>
                    </a:lnTo>
                    <a:lnTo>
                      <a:pt x="3705" y="1009"/>
                    </a:lnTo>
                    <a:lnTo>
                      <a:pt x="3705" y="1010"/>
                    </a:lnTo>
                    <a:lnTo>
                      <a:pt x="3706" y="1011"/>
                    </a:lnTo>
                    <a:lnTo>
                      <a:pt x="3706" y="1014"/>
                    </a:lnTo>
                    <a:lnTo>
                      <a:pt x="3709" y="1017"/>
                    </a:lnTo>
                    <a:lnTo>
                      <a:pt x="3711" y="1022"/>
                    </a:lnTo>
                    <a:lnTo>
                      <a:pt x="3713" y="1026"/>
                    </a:lnTo>
                    <a:lnTo>
                      <a:pt x="3716" y="1030"/>
                    </a:lnTo>
                    <a:lnTo>
                      <a:pt x="3717" y="1031"/>
                    </a:lnTo>
                    <a:lnTo>
                      <a:pt x="3718" y="1032"/>
                    </a:lnTo>
                    <a:lnTo>
                      <a:pt x="3718" y="1032"/>
                    </a:lnTo>
                    <a:lnTo>
                      <a:pt x="3720" y="1032"/>
                    </a:lnTo>
                    <a:lnTo>
                      <a:pt x="3720" y="1031"/>
                    </a:lnTo>
                    <a:lnTo>
                      <a:pt x="3720" y="1030"/>
                    </a:lnTo>
                    <a:lnTo>
                      <a:pt x="3718" y="1030"/>
                    </a:lnTo>
                    <a:lnTo>
                      <a:pt x="3718" y="1028"/>
                    </a:lnTo>
                    <a:lnTo>
                      <a:pt x="3718" y="1028"/>
                    </a:lnTo>
                    <a:lnTo>
                      <a:pt x="3720" y="1028"/>
                    </a:lnTo>
                    <a:lnTo>
                      <a:pt x="3720" y="1030"/>
                    </a:lnTo>
                    <a:lnTo>
                      <a:pt x="3722" y="1031"/>
                    </a:lnTo>
                    <a:lnTo>
                      <a:pt x="3723" y="1034"/>
                    </a:lnTo>
                    <a:lnTo>
                      <a:pt x="3726" y="1038"/>
                    </a:lnTo>
                    <a:lnTo>
                      <a:pt x="3727" y="1039"/>
                    </a:lnTo>
                    <a:lnTo>
                      <a:pt x="3727" y="1040"/>
                    </a:lnTo>
                    <a:lnTo>
                      <a:pt x="3727" y="1042"/>
                    </a:lnTo>
                    <a:lnTo>
                      <a:pt x="3726" y="1042"/>
                    </a:lnTo>
                    <a:lnTo>
                      <a:pt x="3731" y="1048"/>
                    </a:lnTo>
                    <a:lnTo>
                      <a:pt x="3734" y="1054"/>
                    </a:lnTo>
                    <a:lnTo>
                      <a:pt x="3737" y="1061"/>
                    </a:lnTo>
                    <a:lnTo>
                      <a:pt x="3743" y="1070"/>
                    </a:lnTo>
                    <a:lnTo>
                      <a:pt x="3740" y="1066"/>
                    </a:lnTo>
                    <a:lnTo>
                      <a:pt x="3745" y="1078"/>
                    </a:lnTo>
                    <a:lnTo>
                      <a:pt x="3750" y="1085"/>
                    </a:lnTo>
                    <a:lnTo>
                      <a:pt x="3754" y="1093"/>
                    </a:lnTo>
                    <a:lnTo>
                      <a:pt x="3757" y="1102"/>
                    </a:lnTo>
                    <a:lnTo>
                      <a:pt x="3758" y="1100"/>
                    </a:lnTo>
                    <a:lnTo>
                      <a:pt x="3758" y="1100"/>
                    </a:lnTo>
                    <a:lnTo>
                      <a:pt x="3760" y="1101"/>
                    </a:lnTo>
                    <a:lnTo>
                      <a:pt x="3762" y="1104"/>
                    </a:lnTo>
                    <a:lnTo>
                      <a:pt x="3763" y="1107"/>
                    </a:lnTo>
                    <a:lnTo>
                      <a:pt x="3766" y="1110"/>
                    </a:lnTo>
                    <a:lnTo>
                      <a:pt x="3768" y="1113"/>
                    </a:lnTo>
                    <a:lnTo>
                      <a:pt x="3769" y="1117"/>
                    </a:lnTo>
                    <a:lnTo>
                      <a:pt x="3772" y="1121"/>
                    </a:lnTo>
                    <a:lnTo>
                      <a:pt x="3769" y="1111"/>
                    </a:lnTo>
                    <a:lnTo>
                      <a:pt x="3767" y="1101"/>
                    </a:lnTo>
                    <a:lnTo>
                      <a:pt x="3763" y="1090"/>
                    </a:lnTo>
                    <a:lnTo>
                      <a:pt x="3758" y="1078"/>
                    </a:lnTo>
                    <a:lnTo>
                      <a:pt x="3750" y="1061"/>
                    </a:lnTo>
                    <a:lnTo>
                      <a:pt x="3749" y="1060"/>
                    </a:lnTo>
                    <a:lnTo>
                      <a:pt x="3748" y="1060"/>
                    </a:lnTo>
                    <a:lnTo>
                      <a:pt x="3746" y="1060"/>
                    </a:lnTo>
                    <a:lnTo>
                      <a:pt x="3745" y="1059"/>
                    </a:lnTo>
                    <a:lnTo>
                      <a:pt x="3744" y="1057"/>
                    </a:lnTo>
                    <a:lnTo>
                      <a:pt x="3743" y="1056"/>
                    </a:lnTo>
                    <a:lnTo>
                      <a:pt x="3740" y="1053"/>
                    </a:lnTo>
                    <a:lnTo>
                      <a:pt x="3738" y="1049"/>
                    </a:lnTo>
                    <a:lnTo>
                      <a:pt x="3749" y="1070"/>
                    </a:lnTo>
                    <a:lnTo>
                      <a:pt x="3740" y="1059"/>
                    </a:lnTo>
                    <a:lnTo>
                      <a:pt x="3732" y="1038"/>
                    </a:lnTo>
                    <a:lnTo>
                      <a:pt x="3738" y="1048"/>
                    </a:lnTo>
                    <a:lnTo>
                      <a:pt x="3741" y="1051"/>
                    </a:lnTo>
                    <a:lnTo>
                      <a:pt x="3744" y="1054"/>
                    </a:lnTo>
                    <a:lnTo>
                      <a:pt x="3746" y="1054"/>
                    </a:lnTo>
                    <a:lnTo>
                      <a:pt x="3749" y="1055"/>
                    </a:lnTo>
                    <a:lnTo>
                      <a:pt x="3752" y="1059"/>
                    </a:lnTo>
                    <a:lnTo>
                      <a:pt x="3757" y="1070"/>
                    </a:lnTo>
                    <a:lnTo>
                      <a:pt x="3761" y="1076"/>
                    </a:lnTo>
                    <a:lnTo>
                      <a:pt x="3763" y="1081"/>
                    </a:lnTo>
                    <a:lnTo>
                      <a:pt x="3766" y="1085"/>
                    </a:lnTo>
                    <a:lnTo>
                      <a:pt x="3768" y="1093"/>
                    </a:lnTo>
                    <a:lnTo>
                      <a:pt x="3768" y="1095"/>
                    </a:lnTo>
                    <a:lnTo>
                      <a:pt x="3769" y="1102"/>
                    </a:lnTo>
                    <a:lnTo>
                      <a:pt x="3773" y="1113"/>
                    </a:lnTo>
                    <a:lnTo>
                      <a:pt x="3778" y="1127"/>
                    </a:lnTo>
                    <a:lnTo>
                      <a:pt x="3783" y="1141"/>
                    </a:lnTo>
                    <a:lnTo>
                      <a:pt x="3788" y="1156"/>
                    </a:lnTo>
                    <a:lnTo>
                      <a:pt x="3791" y="1169"/>
                    </a:lnTo>
                    <a:lnTo>
                      <a:pt x="3786" y="1156"/>
                    </a:lnTo>
                    <a:lnTo>
                      <a:pt x="3784" y="1153"/>
                    </a:lnTo>
                    <a:lnTo>
                      <a:pt x="3783" y="1151"/>
                    </a:lnTo>
                    <a:lnTo>
                      <a:pt x="3782" y="1151"/>
                    </a:lnTo>
                    <a:lnTo>
                      <a:pt x="3782" y="1151"/>
                    </a:lnTo>
                    <a:lnTo>
                      <a:pt x="3782" y="1152"/>
                    </a:lnTo>
                    <a:lnTo>
                      <a:pt x="3783" y="1155"/>
                    </a:lnTo>
                    <a:lnTo>
                      <a:pt x="3783" y="1157"/>
                    </a:lnTo>
                    <a:lnTo>
                      <a:pt x="3784" y="1160"/>
                    </a:lnTo>
                    <a:lnTo>
                      <a:pt x="3785" y="1163"/>
                    </a:lnTo>
                    <a:lnTo>
                      <a:pt x="3786" y="1166"/>
                    </a:lnTo>
                    <a:lnTo>
                      <a:pt x="3786" y="1168"/>
                    </a:lnTo>
                    <a:lnTo>
                      <a:pt x="3788" y="1170"/>
                    </a:lnTo>
                    <a:lnTo>
                      <a:pt x="3788" y="1172"/>
                    </a:lnTo>
                    <a:lnTo>
                      <a:pt x="3788" y="1173"/>
                    </a:lnTo>
                    <a:lnTo>
                      <a:pt x="3795" y="1185"/>
                    </a:lnTo>
                    <a:lnTo>
                      <a:pt x="3794" y="1184"/>
                    </a:lnTo>
                    <a:lnTo>
                      <a:pt x="3794" y="1183"/>
                    </a:lnTo>
                    <a:lnTo>
                      <a:pt x="3793" y="1183"/>
                    </a:lnTo>
                    <a:lnTo>
                      <a:pt x="3793" y="1184"/>
                    </a:lnTo>
                    <a:lnTo>
                      <a:pt x="3794" y="1186"/>
                    </a:lnTo>
                    <a:lnTo>
                      <a:pt x="3799" y="1196"/>
                    </a:lnTo>
                    <a:lnTo>
                      <a:pt x="3802" y="1202"/>
                    </a:lnTo>
                    <a:lnTo>
                      <a:pt x="3806" y="1207"/>
                    </a:lnTo>
                    <a:lnTo>
                      <a:pt x="3810" y="1213"/>
                    </a:lnTo>
                    <a:lnTo>
                      <a:pt x="3813" y="1223"/>
                    </a:lnTo>
                    <a:lnTo>
                      <a:pt x="3813" y="1223"/>
                    </a:lnTo>
                    <a:lnTo>
                      <a:pt x="3812" y="1223"/>
                    </a:lnTo>
                    <a:lnTo>
                      <a:pt x="3811" y="1221"/>
                    </a:lnTo>
                    <a:lnTo>
                      <a:pt x="3810" y="1220"/>
                    </a:lnTo>
                    <a:lnTo>
                      <a:pt x="3808" y="1219"/>
                    </a:lnTo>
                    <a:lnTo>
                      <a:pt x="3807" y="1218"/>
                    </a:lnTo>
                    <a:lnTo>
                      <a:pt x="3806" y="1218"/>
                    </a:lnTo>
                    <a:lnTo>
                      <a:pt x="3806" y="1218"/>
                    </a:lnTo>
                    <a:lnTo>
                      <a:pt x="3805" y="1218"/>
                    </a:lnTo>
                    <a:lnTo>
                      <a:pt x="3805" y="1220"/>
                    </a:lnTo>
                    <a:lnTo>
                      <a:pt x="3806" y="1223"/>
                    </a:lnTo>
                    <a:lnTo>
                      <a:pt x="3806" y="1228"/>
                    </a:lnTo>
                    <a:lnTo>
                      <a:pt x="3807" y="1237"/>
                    </a:lnTo>
                    <a:lnTo>
                      <a:pt x="3810" y="1251"/>
                    </a:lnTo>
                    <a:lnTo>
                      <a:pt x="3816" y="1269"/>
                    </a:lnTo>
                    <a:lnTo>
                      <a:pt x="3818" y="1270"/>
                    </a:lnTo>
                    <a:lnTo>
                      <a:pt x="3819" y="1274"/>
                    </a:lnTo>
                    <a:lnTo>
                      <a:pt x="3821" y="1279"/>
                    </a:lnTo>
                    <a:lnTo>
                      <a:pt x="3823" y="1285"/>
                    </a:lnTo>
                    <a:lnTo>
                      <a:pt x="3823" y="1283"/>
                    </a:lnTo>
                    <a:lnTo>
                      <a:pt x="3822" y="1282"/>
                    </a:lnTo>
                    <a:lnTo>
                      <a:pt x="3825" y="1300"/>
                    </a:lnTo>
                    <a:lnTo>
                      <a:pt x="3819" y="1286"/>
                    </a:lnTo>
                    <a:lnTo>
                      <a:pt x="3814" y="1270"/>
                    </a:lnTo>
                    <a:lnTo>
                      <a:pt x="3808" y="1256"/>
                    </a:lnTo>
                    <a:lnTo>
                      <a:pt x="3805" y="1256"/>
                    </a:lnTo>
                    <a:lnTo>
                      <a:pt x="3800" y="1243"/>
                    </a:lnTo>
                    <a:lnTo>
                      <a:pt x="3794" y="1231"/>
                    </a:lnTo>
                    <a:lnTo>
                      <a:pt x="3789" y="1223"/>
                    </a:lnTo>
                    <a:lnTo>
                      <a:pt x="3793" y="1234"/>
                    </a:lnTo>
                    <a:lnTo>
                      <a:pt x="3796" y="1242"/>
                    </a:lnTo>
                    <a:lnTo>
                      <a:pt x="3800" y="1251"/>
                    </a:lnTo>
                    <a:lnTo>
                      <a:pt x="3804" y="1263"/>
                    </a:lnTo>
                    <a:lnTo>
                      <a:pt x="3804" y="1264"/>
                    </a:lnTo>
                    <a:lnTo>
                      <a:pt x="3802" y="1263"/>
                    </a:lnTo>
                    <a:lnTo>
                      <a:pt x="3801" y="1262"/>
                    </a:lnTo>
                    <a:lnTo>
                      <a:pt x="3800" y="1259"/>
                    </a:lnTo>
                    <a:lnTo>
                      <a:pt x="3799" y="1257"/>
                    </a:lnTo>
                    <a:lnTo>
                      <a:pt x="3797" y="1254"/>
                    </a:lnTo>
                    <a:lnTo>
                      <a:pt x="3796" y="1252"/>
                    </a:lnTo>
                    <a:lnTo>
                      <a:pt x="3795" y="1251"/>
                    </a:lnTo>
                    <a:lnTo>
                      <a:pt x="3799" y="1253"/>
                    </a:lnTo>
                    <a:lnTo>
                      <a:pt x="3794" y="1237"/>
                    </a:lnTo>
                    <a:lnTo>
                      <a:pt x="3788" y="1224"/>
                    </a:lnTo>
                    <a:lnTo>
                      <a:pt x="3780" y="1209"/>
                    </a:lnTo>
                    <a:lnTo>
                      <a:pt x="3772" y="1190"/>
                    </a:lnTo>
                    <a:lnTo>
                      <a:pt x="3772" y="1189"/>
                    </a:lnTo>
                    <a:lnTo>
                      <a:pt x="3772" y="1187"/>
                    </a:lnTo>
                    <a:lnTo>
                      <a:pt x="3772" y="1189"/>
                    </a:lnTo>
                    <a:lnTo>
                      <a:pt x="3772" y="1189"/>
                    </a:lnTo>
                    <a:lnTo>
                      <a:pt x="3773" y="1190"/>
                    </a:lnTo>
                    <a:lnTo>
                      <a:pt x="3762" y="1167"/>
                    </a:lnTo>
                    <a:lnTo>
                      <a:pt x="3752" y="1144"/>
                    </a:lnTo>
                    <a:lnTo>
                      <a:pt x="3740" y="1123"/>
                    </a:lnTo>
                    <a:lnTo>
                      <a:pt x="3745" y="1129"/>
                    </a:lnTo>
                    <a:lnTo>
                      <a:pt x="3738" y="1116"/>
                    </a:lnTo>
                    <a:lnTo>
                      <a:pt x="3727" y="1099"/>
                    </a:lnTo>
                    <a:lnTo>
                      <a:pt x="3715" y="1081"/>
                    </a:lnTo>
                    <a:lnTo>
                      <a:pt x="3701" y="1060"/>
                    </a:lnTo>
                    <a:lnTo>
                      <a:pt x="3700" y="1061"/>
                    </a:lnTo>
                    <a:lnTo>
                      <a:pt x="3700" y="1061"/>
                    </a:lnTo>
                    <a:lnTo>
                      <a:pt x="3700" y="1061"/>
                    </a:lnTo>
                    <a:lnTo>
                      <a:pt x="3699" y="1060"/>
                    </a:lnTo>
                    <a:lnTo>
                      <a:pt x="3698" y="1057"/>
                    </a:lnTo>
                    <a:lnTo>
                      <a:pt x="3696" y="1055"/>
                    </a:lnTo>
                    <a:lnTo>
                      <a:pt x="3695" y="1053"/>
                    </a:lnTo>
                    <a:lnTo>
                      <a:pt x="3694" y="1050"/>
                    </a:lnTo>
                    <a:lnTo>
                      <a:pt x="3693" y="1048"/>
                    </a:lnTo>
                    <a:lnTo>
                      <a:pt x="3693" y="1048"/>
                    </a:lnTo>
                    <a:lnTo>
                      <a:pt x="3679" y="1028"/>
                    </a:lnTo>
                    <a:lnTo>
                      <a:pt x="3667" y="1011"/>
                    </a:lnTo>
                    <a:lnTo>
                      <a:pt x="3670" y="1019"/>
                    </a:lnTo>
                    <a:lnTo>
                      <a:pt x="3673" y="1026"/>
                    </a:lnTo>
                    <a:lnTo>
                      <a:pt x="3676" y="1030"/>
                    </a:lnTo>
                    <a:lnTo>
                      <a:pt x="3679" y="1034"/>
                    </a:lnTo>
                    <a:lnTo>
                      <a:pt x="3683" y="1042"/>
                    </a:lnTo>
                    <a:lnTo>
                      <a:pt x="3687" y="1047"/>
                    </a:lnTo>
                    <a:lnTo>
                      <a:pt x="3689" y="1050"/>
                    </a:lnTo>
                    <a:lnTo>
                      <a:pt x="3692" y="1050"/>
                    </a:lnTo>
                    <a:lnTo>
                      <a:pt x="3696" y="1061"/>
                    </a:lnTo>
                    <a:lnTo>
                      <a:pt x="3703" y="1072"/>
                    </a:lnTo>
                    <a:lnTo>
                      <a:pt x="3709" y="1082"/>
                    </a:lnTo>
                    <a:lnTo>
                      <a:pt x="3712" y="1090"/>
                    </a:lnTo>
                    <a:lnTo>
                      <a:pt x="3711" y="1088"/>
                    </a:lnTo>
                    <a:lnTo>
                      <a:pt x="3711" y="1085"/>
                    </a:lnTo>
                    <a:lnTo>
                      <a:pt x="3711" y="1085"/>
                    </a:lnTo>
                    <a:lnTo>
                      <a:pt x="3711" y="1085"/>
                    </a:lnTo>
                    <a:lnTo>
                      <a:pt x="3712" y="1087"/>
                    </a:lnTo>
                    <a:lnTo>
                      <a:pt x="3713" y="1088"/>
                    </a:lnTo>
                    <a:lnTo>
                      <a:pt x="3716" y="1090"/>
                    </a:lnTo>
                    <a:lnTo>
                      <a:pt x="3717" y="1093"/>
                    </a:lnTo>
                    <a:lnTo>
                      <a:pt x="3720" y="1095"/>
                    </a:lnTo>
                    <a:lnTo>
                      <a:pt x="3721" y="1098"/>
                    </a:lnTo>
                    <a:lnTo>
                      <a:pt x="3722" y="1100"/>
                    </a:lnTo>
                    <a:lnTo>
                      <a:pt x="3723" y="1101"/>
                    </a:lnTo>
                    <a:lnTo>
                      <a:pt x="3724" y="1102"/>
                    </a:lnTo>
                    <a:lnTo>
                      <a:pt x="3726" y="1107"/>
                    </a:lnTo>
                    <a:lnTo>
                      <a:pt x="3728" y="1113"/>
                    </a:lnTo>
                    <a:lnTo>
                      <a:pt x="3732" y="1119"/>
                    </a:lnTo>
                    <a:lnTo>
                      <a:pt x="3733" y="1124"/>
                    </a:lnTo>
                    <a:lnTo>
                      <a:pt x="3732" y="1126"/>
                    </a:lnTo>
                    <a:lnTo>
                      <a:pt x="3732" y="1127"/>
                    </a:lnTo>
                    <a:lnTo>
                      <a:pt x="3732" y="1126"/>
                    </a:lnTo>
                    <a:lnTo>
                      <a:pt x="3732" y="1123"/>
                    </a:lnTo>
                    <a:lnTo>
                      <a:pt x="3731" y="1121"/>
                    </a:lnTo>
                    <a:lnTo>
                      <a:pt x="3729" y="1117"/>
                    </a:lnTo>
                    <a:lnTo>
                      <a:pt x="3727" y="1113"/>
                    </a:lnTo>
                    <a:lnTo>
                      <a:pt x="3726" y="1111"/>
                    </a:lnTo>
                    <a:lnTo>
                      <a:pt x="3723" y="1108"/>
                    </a:lnTo>
                    <a:lnTo>
                      <a:pt x="3723" y="1107"/>
                    </a:lnTo>
                    <a:lnTo>
                      <a:pt x="3722" y="1107"/>
                    </a:lnTo>
                    <a:lnTo>
                      <a:pt x="3722" y="1108"/>
                    </a:lnTo>
                    <a:lnTo>
                      <a:pt x="3723" y="1110"/>
                    </a:lnTo>
                    <a:lnTo>
                      <a:pt x="3723" y="1112"/>
                    </a:lnTo>
                    <a:lnTo>
                      <a:pt x="3724" y="1115"/>
                    </a:lnTo>
                    <a:lnTo>
                      <a:pt x="3726" y="1117"/>
                    </a:lnTo>
                    <a:lnTo>
                      <a:pt x="3726" y="1121"/>
                    </a:lnTo>
                    <a:lnTo>
                      <a:pt x="3727" y="1123"/>
                    </a:lnTo>
                    <a:lnTo>
                      <a:pt x="3728" y="1126"/>
                    </a:lnTo>
                    <a:lnTo>
                      <a:pt x="3728" y="1127"/>
                    </a:lnTo>
                    <a:lnTo>
                      <a:pt x="3729" y="1128"/>
                    </a:lnTo>
                    <a:lnTo>
                      <a:pt x="3728" y="1128"/>
                    </a:lnTo>
                    <a:lnTo>
                      <a:pt x="3728" y="1128"/>
                    </a:lnTo>
                    <a:lnTo>
                      <a:pt x="3727" y="1127"/>
                    </a:lnTo>
                    <a:lnTo>
                      <a:pt x="3724" y="1123"/>
                    </a:lnTo>
                    <a:lnTo>
                      <a:pt x="3740" y="1152"/>
                    </a:lnTo>
                    <a:lnTo>
                      <a:pt x="3754" y="1185"/>
                    </a:lnTo>
                    <a:lnTo>
                      <a:pt x="3768" y="1215"/>
                    </a:lnTo>
                    <a:lnTo>
                      <a:pt x="3763" y="1198"/>
                    </a:lnTo>
                    <a:lnTo>
                      <a:pt x="3767" y="1208"/>
                    </a:lnTo>
                    <a:lnTo>
                      <a:pt x="3772" y="1219"/>
                    </a:lnTo>
                    <a:lnTo>
                      <a:pt x="3776" y="1231"/>
                    </a:lnTo>
                    <a:lnTo>
                      <a:pt x="3778" y="1240"/>
                    </a:lnTo>
                    <a:lnTo>
                      <a:pt x="3779" y="1245"/>
                    </a:lnTo>
                    <a:lnTo>
                      <a:pt x="3773" y="1229"/>
                    </a:lnTo>
                    <a:lnTo>
                      <a:pt x="3766" y="1212"/>
                    </a:lnTo>
                    <a:lnTo>
                      <a:pt x="3766" y="1214"/>
                    </a:lnTo>
                    <a:lnTo>
                      <a:pt x="3767" y="1220"/>
                    </a:lnTo>
                    <a:lnTo>
                      <a:pt x="3769" y="1228"/>
                    </a:lnTo>
                    <a:lnTo>
                      <a:pt x="3773" y="1235"/>
                    </a:lnTo>
                    <a:lnTo>
                      <a:pt x="3776" y="1241"/>
                    </a:lnTo>
                    <a:lnTo>
                      <a:pt x="3776" y="1243"/>
                    </a:lnTo>
                    <a:lnTo>
                      <a:pt x="3794" y="1277"/>
                    </a:lnTo>
                    <a:lnTo>
                      <a:pt x="3789" y="1262"/>
                    </a:lnTo>
                    <a:lnTo>
                      <a:pt x="3793" y="1270"/>
                    </a:lnTo>
                    <a:lnTo>
                      <a:pt x="3796" y="1282"/>
                    </a:lnTo>
                    <a:lnTo>
                      <a:pt x="3801" y="1298"/>
                    </a:lnTo>
                    <a:lnTo>
                      <a:pt x="3805" y="1315"/>
                    </a:lnTo>
                    <a:lnTo>
                      <a:pt x="3808" y="1331"/>
                    </a:lnTo>
                    <a:lnTo>
                      <a:pt x="3804" y="1319"/>
                    </a:lnTo>
                    <a:lnTo>
                      <a:pt x="3799" y="1304"/>
                    </a:lnTo>
                    <a:lnTo>
                      <a:pt x="3794" y="1286"/>
                    </a:lnTo>
                    <a:lnTo>
                      <a:pt x="3788" y="1268"/>
                    </a:lnTo>
                    <a:lnTo>
                      <a:pt x="3785" y="1264"/>
                    </a:lnTo>
                    <a:lnTo>
                      <a:pt x="3784" y="1263"/>
                    </a:lnTo>
                    <a:lnTo>
                      <a:pt x="3784" y="1262"/>
                    </a:lnTo>
                    <a:lnTo>
                      <a:pt x="3783" y="1262"/>
                    </a:lnTo>
                    <a:lnTo>
                      <a:pt x="3783" y="1263"/>
                    </a:lnTo>
                    <a:lnTo>
                      <a:pt x="3783" y="1264"/>
                    </a:lnTo>
                    <a:lnTo>
                      <a:pt x="3783" y="1266"/>
                    </a:lnTo>
                    <a:lnTo>
                      <a:pt x="3783" y="1268"/>
                    </a:lnTo>
                    <a:lnTo>
                      <a:pt x="3783" y="1269"/>
                    </a:lnTo>
                    <a:lnTo>
                      <a:pt x="3782" y="1269"/>
                    </a:lnTo>
                    <a:lnTo>
                      <a:pt x="3782" y="1269"/>
                    </a:lnTo>
                    <a:lnTo>
                      <a:pt x="3780" y="1266"/>
                    </a:lnTo>
                    <a:lnTo>
                      <a:pt x="3779" y="1264"/>
                    </a:lnTo>
                    <a:lnTo>
                      <a:pt x="3780" y="1270"/>
                    </a:lnTo>
                    <a:lnTo>
                      <a:pt x="3784" y="1279"/>
                    </a:lnTo>
                    <a:lnTo>
                      <a:pt x="3786" y="1285"/>
                    </a:lnTo>
                    <a:lnTo>
                      <a:pt x="3788" y="1293"/>
                    </a:lnTo>
                    <a:lnTo>
                      <a:pt x="3780" y="1279"/>
                    </a:lnTo>
                    <a:lnTo>
                      <a:pt x="3773" y="1259"/>
                    </a:lnTo>
                    <a:lnTo>
                      <a:pt x="3765" y="1239"/>
                    </a:lnTo>
                    <a:lnTo>
                      <a:pt x="3755" y="1220"/>
                    </a:lnTo>
                    <a:lnTo>
                      <a:pt x="3756" y="1223"/>
                    </a:lnTo>
                    <a:lnTo>
                      <a:pt x="3758" y="1225"/>
                    </a:lnTo>
                    <a:lnTo>
                      <a:pt x="3749" y="1197"/>
                    </a:lnTo>
                    <a:lnTo>
                      <a:pt x="3737" y="1172"/>
                    </a:lnTo>
                    <a:lnTo>
                      <a:pt x="3739" y="1177"/>
                    </a:lnTo>
                    <a:lnTo>
                      <a:pt x="3740" y="1180"/>
                    </a:lnTo>
                    <a:lnTo>
                      <a:pt x="3741" y="1184"/>
                    </a:lnTo>
                    <a:lnTo>
                      <a:pt x="3743" y="1186"/>
                    </a:lnTo>
                    <a:lnTo>
                      <a:pt x="3745" y="1189"/>
                    </a:lnTo>
                    <a:lnTo>
                      <a:pt x="3743" y="1187"/>
                    </a:lnTo>
                    <a:lnTo>
                      <a:pt x="3740" y="1181"/>
                    </a:lnTo>
                    <a:lnTo>
                      <a:pt x="3737" y="1174"/>
                    </a:lnTo>
                    <a:lnTo>
                      <a:pt x="3733" y="1168"/>
                    </a:lnTo>
                    <a:lnTo>
                      <a:pt x="3734" y="1173"/>
                    </a:lnTo>
                    <a:lnTo>
                      <a:pt x="3734" y="1175"/>
                    </a:lnTo>
                    <a:lnTo>
                      <a:pt x="3735" y="1177"/>
                    </a:lnTo>
                    <a:lnTo>
                      <a:pt x="3735" y="1178"/>
                    </a:lnTo>
                    <a:lnTo>
                      <a:pt x="3735" y="1178"/>
                    </a:lnTo>
                    <a:lnTo>
                      <a:pt x="3734" y="1178"/>
                    </a:lnTo>
                    <a:lnTo>
                      <a:pt x="3734" y="1178"/>
                    </a:lnTo>
                    <a:lnTo>
                      <a:pt x="3734" y="1179"/>
                    </a:lnTo>
                    <a:lnTo>
                      <a:pt x="3734" y="1179"/>
                    </a:lnTo>
                    <a:lnTo>
                      <a:pt x="3734" y="1180"/>
                    </a:lnTo>
                    <a:lnTo>
                      <a:pt x="3735" y="1183"/>
                    </a:lnTo>
                    <a:lnTo>
                      <a:pt x="3728" y="1168"/>
                    </a:lnTo>
                    <a:lnTo>
                      <a:pt x="3721" y="1152"/>
                    </a:lnTo>
                    <a:lnTo>
                      <a:pt x="3721" y="1150"/>
                    </a:lnTo>
                    <a:lnTo>
                      <a:pt x="3722" y="1150"/>
                    </a:lnTo>
                    <a:lnTo>
                      <a:pt x="3722" y="1150"/>
                    </a:lnTo>
                    <a:lnTo>
                      <a:pt x="3723" y="1151"/>
                    </a:lnTo>
                    <a:lnTo>
                      <a:pt x="3724" y="1152"/>
                    </a:lnTo>
                    <a:lnTo>
                      <a:pt x="3724" y="1153"/>
                    </a:lnTo>
                    <a:lnTo>
                      <a:pt x="3726" y="1153"/>
                    </a:lnTo>
                    <a:lnTo>
                      <a:pt x="3727" y="1155"/>
                    </a:lnTo>
                    <a:lnTo>
                      <a:pt x="3728" y="1153"/>
                    </a:lnTo>
                    <a:lnTo>
                      <a:pt x="3723" y="1145"/>
                    </a:lnTo>
                    <a:lnTo>
                      <a:pt x="3721" y="1136"/>
                    </a:lnTo>
                    <a:lnTo>
                      <a:pt x="3718" y="1128"/>
                    </a:lnTo>
                    <a:lnTo>
                      <a:pt x="3711" y="1116"/>
                    </a:lnTo>
                    <a:lnTo>
                      <a:pt x="3713" y="1121"/>
                    </a:lnTo>
                    <a:lnTo>
                      <a:pt x="3715" y="1123"/>
                    </a:lnTo>
                    <a:lnTo>
                      <a:pt x="3715" y="1126"/>
                    </a:lnTo>
                    <a:lnTo>
                      <a:pt x="3715" y="1126"/>
                    </a:lnTo>
                    <a:lnTo>
                      <a:pt x="3715" y="1126"/>
                    </a:lnTo>
                    <a:lnTo>
                      <a:pt x="3713" y="1124"/>
                    </a:lnTo>
                    <a:lnTo>
                      <a:pt x="3712" y="1123"/>
                    </a:lnTo>
                    <a:lnTo>
                      <a:pt x="3710" y="1121"/>
                    </a:lnTo>
                    <a:lnTo>
                      <a:pt x="3709" y="1118"/>
                    </a:lnTo>
                    <a:lnTo>
                      <a:pt x="3706" y="1116"/>
                    </a:lnTo>
                    <a:lnTo>
                      <a:pt x="3705" y="1113"/>
                    </a:lnTo>
                    <a:lnTo>
                      <a:pt x="3703" y="1111"/>
                    </a:lnTo>
                    <a:lnTo>
                      <a:pt x="3701" y="1107"/>
                    </a:lnTo>
                    <a:lnTo>
                      <a:pt x="3700" y="1106"/>
                    </a:lnTo>
                    <a:lnTo>
                      <a:pt x="3698" y="1104"/>
                    </a:lnTo>
                    <a:lnTo>
                      <a:pt x="3700" y="1108"/>
                    </a:lnTo>
                    <a:lnTo>
                      <a:pt x="3693" y="1098"/>
                    </a:lnTo>
                    <a:lnTo>
                      <a:pt x="3690" y="1088"/>
                    </a:lnTo>
                    <a:lnTo>
                      <a:pt x="3693" y="1093"/>
                    </a:lnTo>
                    <a:lnTo>
                      <a:pt x="3695" y="1096"/>
                    </a:lnTo>
                    <a:lnTo>
                      <a:pt x="3696" y="1100"/>
                    </a:lnTo>
                    <a:lnTo>
                      <a:pt x="3698" y="1102"/>
                    </a:lnTo>
                    <a:lnTo>
                      <a:pt x="3700" y="1104"/>
                    </a:lnTo>
                    <a:lnTo>
                      <a:pt x="3700" y="1105"/>
                    </a:lnTo>
                    <a:lnTo>
                      <a:pt x="3701" y="1104"/>
                    </a:lnTo>
                    <a:lnTo>
                      <a:pt x="3689" y="1084"/>
                    </a:lnTo>
                    <a:lnTo>
                      <a:pt x="3695" y="1089"/>
                    </a:lnTo>
                    <a:lnTo>
                      <a:pt x="3677" y="1057"/>
                    </a:lnTo>
                    <a:lnTo>
                      <a:pt x="3673" y="1054"/>
                    </a:lnTo>
                    <a:lnTo>
                      <a:pt x="3668" y="1050"/>
                    </a:lnTo>
                    <a:lnTo>
                      <a:pt x="3664" y="1047"/>
                    </a:lnTo>
                    <a:lnTo>
                      <a:pt x="3659" y="1044"/>
                    </a:lnTo>
                    <a:lnTo>
                      <a:pt x="3653" y="1031"/>
                    </a:lnTo>
                    <a:lnTo>
                      <a:pt x="3644" y="1019"/>
                    </a:lnTo>
                    <a:lnTo>
                      <a:pt x="3647" y="1021"/>
                    </a:lnTo>
                    <a:lnTo>
                      <a:pt x="3643" y="1013"/>
                    </a:lnTo>
                    <a:lnTo>
                      <a:pt x="3637" y="1003"/>
                    </a:lnTo>
                    <a:lnTo>
                      <a:pt x="3631" y="993"/>
                    </a:lnTo>
                    <a:lnTo>
                      <a:pt x="3625" y="985"/>
                    </a:lnTo>
                    <a:lnTo>
                      <a:pt x="3619" y="978"/>
                    </a:lnTo>
                    <a:lnTo>
                      <a:pt x="3616" y="975"/>
                    </a:lnTo>
                    <a:lnTo>
                      <a:pt x="3616" y="975"/>
                    </a:lnTo>
                    <a:lnTo>
                      <a:pt x="3616" y="974"/>
                    </a:lnTo>
                    <a:lnTo>
                      <a:pt x="3617" y="975"/>
                    </a:lnTo>
                    <a:lnTo>
                      <a:pt x="3619" y="976"/>
                    </a:lnTo>
                    <a:lnTo>
                      <a:pt x="3620" y="977"/>
                    </a:lnTo>
                    <a:lnTo>
                      <a:pt x="3621" y="978"/>
                    </a:lnTo>
                    <a:lnTo>
                      <a:pt x="3623" y="981"/>
                    </a:lnTo>
                    <a:lnTo>
                      <a:pt x="3626" y="983"/>
                    </a:lnTo>
                    <a:lnTo>
                      <a:pt x="3628" y="986"/>
                    </a:lnTo>
                    <a:lnTo>
                      <a:pt x="3631" y="988"/>
                    </a:lnTo>
                    <a:lnTo>
                      <a:pt x="3633" y="991"/>
                    </a:lnTo>
                    <a:lnTo>
                      <a:pt x="3636" y="993"/>
                    </a:lnTo>
                    <a:lnTo>
                      <a:pt x="3637" y="994"/>
                    </a:lnTo>
                    <a:lnTo>
                      <a:pt x="3639" y="997"/>
                    </a:lnTo>
                    <a:lnTo>
                      <a:pt x="3640" y="998"/>
                    </a:lnTo>
                    <a:lnTo>
                      <a:pt x="3642" y="998"/>
                    </a:lnTo>
                    <a:lnTo>
                      <a:pt x="3643" y="999"/>
                    </a:lnTo>
                    <a:lnTo>
                      <a:pt x="3643" y="998"/>
                    </a:lnTo>
                    <a:lnTo>
                      <a:pt x="3643" y="997"/>
                    </a:lnTo>
                    <a:lnTo>
                      <a:pt x="3642" y="994"/>
                    </a:lnTo>
                    <a:lnTo>
                      <a:pt x="3640" y="992"/>
                    </a:lnTo>
                    <a:lnTo>
                      <a:pt x="3638" y="988"/>
                    </a:lnTo>
                    <a:lnTo>
                      <a:pt x="3634" y="982"/>
                    </a:lnTo>
                    <a:lnTo>
                      <a:pt x="3631" y="976"/>
                    </a:lnTo>
                    <a:lnTo>
                      <a:pt x="3626" y="969"/>
                    </a:lnTo>
                    <a:lnTo>
                      <a:pt x="3619" y="959"/>
                    </a:lnTo>
                    <a:lnTo>
                      <a:pt x="3614" y="953"/>
                    </a:lnTo>
                    <a:lnTo>
                      <a:pt x="3610" y="952"/>
                    </a:lnTo>
                    <a:lnTo>
                      <a:pt x="3606" y="949"/>
                    </a:lnTo>
                    <a:lnTo>
                      <a:pt x="3603" y="948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2"/>
                    </a:lnTo>
                    <a:lnTo>
                      <a:pt x="3593" y="935"/>
                    </a:lnTo>
                    <a:lnTo>
                      <a:pt x="3589" y="931"/>
                    </a:lnTo>
                    <a:lnTo>
                      <a:pt x="3584" y="927"/>
                    </a:lnTo>
                    <a:lnTo>
                      <a:pt x="3580" y="923"/>
                    </a:lnTo>
                    <a:lnTo>
                      <a:pt x="3584" y="930"/>
                    </a:lnTo>
                    <a:lnTo>
                      <a:pt x="3589" y="937"/>
                    </a:lnTo>
                    <a:lnTo>
                      <a:pt x="3594" y="942"/>
                    </a:lnTo>
                    <a:lnTo>
                      <a:pt x="3591" y="938"/>
                    </a:lnTo>
                    <a:lnTo>
                      <a:pt x="3586" y="932"/>
                    </a:lnTo>
                    <a:lnTo>
                      <a:pt x="3581" y="925"/>
                    </a:lnTo>
                    <a:lnTo>
                      <a:pt x="3575" y="918"/>
                    </a:lnTo>
                    <a:lnTo>
                      <a:pt x="3570" y="912"/>
                    </a:lnTo>
                    <a:lnTo>
                      <a:pt x="3571" y="913"/>
                    </a:lnTo>
                    <a:lnTo>
                      <a:pt x="3572" y="913"/>
                    </a:lnTo>
                    <a:lnTo>
                      <a:pt x="3572" y="912"/>
                    </a:lnTo>
                    <a:lnTo>
                      <a:pt x="3572" y="910"/>
                    </a:lnTo>
                    <a:lnTo>
                      <a:pt x="3571" y="909"/>
                    </a:lnTo>
                    <a:lnTo>
                      <a:pt x="3570" y="907"/>
                    </a:lnTo>
                    <a:lnTo>
                      <a:pt x="3567" y="904"/>
                    </a:lnTo>
                    <a:lnTo>
                      <a:pt x="3566" y="902"/>
                    </a:lnTo>
                    <a:lnTo>
                      <a:pt x="3565" y="900"/>
                    </a:lnTo>
                    <a:lnTo>
                      <a:pt x="3564" y="898"/>
                    </a:lnTo>
                    <a:lnTo>
                      <a:pt x="3563" y="896"/>
                    </a:lnTo>
                    <a:lnTo>
                      <a:pt x="3561" y="896"/>
                    </a:lnTo>
                    <a:lnTo>
                      <a:pt x="3563" y="896"/>
                    </a:lnTo>
                    <a:lnTo>
                      <a:pt x="3564" y="896"/>
                    </a:lnTo>
                    <a:lnTo>
                      <a:pt x="3552" y="880"/>
                    </a:lnTo>
                    <a:lnTo>
                      <a:pt x="3539" y="864"/>
                    </a:lnTo>
                    <a:lnTo>
                      <a:pt x="3527" y="852"/>
                    </a:lnTo>
                    <a:lnTo>
                      <a:pt x="3516" y="844"/>
                    </a:lnTo>
                    <a:lnTo>
                      <a:pt x="3510" y="833"/>
                    </a:lnTo>
                    <a:lnTo>
                      <a:pt x="3501" y="822"/>
                    </a:lnTo>
                    <a:lnTo>
                      <a:pt x="3490" y="811"/>
                    </a:lnTo>
                    <a:lnTo>
                      <a:pt x="3477" y="796"/>
                    </a:lnTo>
                    <a:lnTo>
                      <a:pt x="3480" y="799"/>
                    </a:lnTo>
                    <a:lnTo>
                      <a:pt x="3484" y="802"/>
                    </a:lnTo>
                    <a:lnTo>
                      <a:pt x="3487" y="806"/>
                    </a:lnTo>
                    <a:lnTo>
                      <a:pt x="3491" y="811"/>
                    </a:lnTo>
                    <a:lnTo>
                      <a:pt x="3492" y="812"/>
                    </a:lnTo>
                    <a:lnTo>
                      <a:pt x="3493" y="812"/>
                    </a:lnTo>
                    <a:lnTo>
                      <a:pt x="3494" y="812"/>
                    </a:lnTo>
                    <a:lnTo>
                      <a:pt x="3493" y="811"/>
                    </a:lnTo>
                    <a:lnTo>
                      <a:pt x="3493" y="810"/>
                    </a:lnTo>
                    <a:lnTo>
                      <a:pt x="3492" y="808"/>
                    </a:lnTo>
                    <a:lnTo>
                      <a:pt x="3491" y="807"/>
                    </a:lnTo>
                    <a:lnTo>
                      <a:pt x="3490" y="805"/>
                    </a:lnTo>
                    <a:lnTo>
                      <a:pt x="3488" y="804"/>
                    </a:lnTo>
                    <a:lnTo>
                      <a:pt x="3486" y="801"/>
                    </a:lnTo>
                    <a:lnTo>
                      <a:pt x="3486" y="800"/>
                    </a:lnTo>
                    <a:lnTo>
                      <a:pt x="3485" y="799"/>
                    </a:lnTo>
                    <a:lnTo>
                      <a:pt x="3485" y="799"/>
                    </a:lnTo>
                    <a:lnTo>
                      <a:pt x="3485" y="799"/>
                    </a:lnTo>
                    <a:lnTo>
                      <a:pt x="3486" y="799"/>
                    </a:lnTo>
                    <a:lnTo>
                      <a:pt x="3488" y="801"/>
                    </a:lnTo>
                    <a:lnTo>
                      <a:pt x="3491" y="804"/>
                    </a:lnTo>
                    <a:lnTo>
                      <a:pt x="3490" y="802"/>
                    </a:lnTo>
                    <a:lnTo>
                      <a:pt x="3490" y="802"/>
                    </a:lnTo>
                    <a:lnTo>
                      <a:pt x="3490" y="802"/>
                    </a:lnTo>
                    <a:lnTo>
                      <a:pt x="3490" y="804"/>
                    </a:lnTo>
                    <a:lnTo>
                      <a:pt x="3491" y="805"/>
                    </a:lnTo>
                    <a:lnTo>
                      <a:pt x="3492" y="806"/>
                    </a:lnTo>
                    <a:lnTo>
                      <a:pt x="3493" y="808"/>
                    </a:lnTo>
                    <a:lnTo>
                      <a:pt x="3497" y="811"/>
                    </a:lnTo>
                    <a:lnTo>
                      <a:pt x="3499" y="814"/>
                    </a:lnTo>
                    <a:lnTo>
                      <a:pt x="3502" y="817"/>
                    </a:lnTo>
                    <a:lnTo>
                      <a:pt x="3504" y="818"/>
                    </a:lnTo>
                    <a:lnTo>
                      <a:pt x="3507" y="819"/>
                    </a:lnTo>
                    <a:lnTo>
                      <a:pt x="3508" y="819"/>
                    </a:lnTo>
                    <a:lnTo>
                      <a:pt x="3508" y="818"/>
                    </a:lnTo>
                    <a:lnTo>
                      <a:pt x="3493" y="799"/>
                    </a:lnTo>
                    <a:lnTo>
                      <a:pt x="3501" y="804"/>
                    </a:lnTo>
                    <a:lnTo>
                      <a:pt x="3479" y="773"/>
                    </a:lnTo>
                    <a:lnTo>
                      <a:pt x="3477" y="774"/>
                    </a:lnTo>
                    <a:lnTo>
                      <a:pt x="3479" y="776"/>
                    </a:lnTo>
                    <a:lnTo>
                      <a:pt x="3479" y="777"/>
                    </a:lnTo>
                    <a:lnTo>
                      <a:pt x="3480" y="778"/>
                    </a:lnTo>
                    <a:lnTo>
                      <a:pt x="3457" y="754"/>
                    </a:lnTo>
                    <a:lnTo>
                      <a:pt x="3434" y="729"/>
                    </a:lnTo>
                    <a:lnTo>
                      <a:pt x="3409" y="706"/>
                    </a:lnTo>
                    <a:lnTo>
                      <a:pt x="3387" y="687"/>
                    </a:lnTo>
                    <a:lnTo>
                      <a:pt x="3381" y="684"/>
                    </a:lnTo>
                    <a:lnTo>
                      <a:pt x="3373" y="680"/>
                    </a:lnTo>
                    <a:lnTo>
                      <a:pt x="3362" y="672"/>
                    </a:lnTo>
                    <a:lnTo>
                      <a:pt x="3350" y="661"/>
                    </a:lnTo>
                    <a:lnTo>
                      <a:pt x="3335" y="650"/>
                    </a:lnTo>
                    <a:lnTo>
                      <a:pt x="3322" y="640"/>
                    </a:lnTo>
                    <a:lnTo>
                      <a:pt x="3308" y="630"/>
                    </a:lnTo>
                    <a:lnTo>
                      <a:pt x="3296" y="621"/>
                    </a:lnTo>
                    <a:lnTo>
                      <a:pt x="3285" y="615"/>
                    </a:lnTo>
                    <a:lnTo>
                      <a:pt x="3290" y="616"/>
                    </a:lnTo>
                    <a:lnTo>
                      <a:pt x="3292" y="616"/>
                    </a:lnTo>
                    <a:lnTo>
                      <a:pt x="3296" y="616"/>
                    </a:lnTo>
                    <a:lnTo>
                      <a:pt x="3297" y="615"/>
                    </a:lnTo>
                    <a:lnTo>
                      <a:pt x="3299" y="614"/>
                    </a:lnTo>
                    <a:lnTo>
                      <a:pt x="3297" y="612"/>
                    </a:lnTo>
                    <a:lnTo>
                      <a:pt x="3306" y="616"/>
                    </a:lnTo>
                    <a:lnTo>
                      <a:pt x="3317" y="623"/>
                    </a:lnTo>
                    <a:lnTo>
                      <a:pt x="3329" y="631"/>
                    </a:lnTo>
                    <a:lnTo>
                      <a:pt x="3329" y="632"/>
                    </a:lnTo>
                    <a:lnTo>
                      <a:pt x="3330" y="633"/>
                    </a:lnTo>
                    <a:lnTo>
                      <a:pt x="3331" y="636"/>
                    </a:lnTo>
                    <a:lnTo>
                      <a:pt x="3333" y="637"/>
                    </a:lnTo>
                    <a:lnTo>
                      <a:pt x="3334" y="640"/>
                    </a:lnTo>
                    <a:lnTo>
                      <a:pt x="3335" y="641"/>
                    </a:lnTo>
                    <a:lnTo>
                      <a:pt x="3336" y="642"/>
                    </a:lnTo>
                    <a:lnTo>
                      <a:pt x="3336" y="643"/>
                    </a:lnTo>
                    <a:lnTo>
                      <a:pt x="3336" y="643"/>
                    </a:lnTo>
                    <a:lnTo>
                      <a:pt x="3335" y="643"/>
                    </a:lnTo>
                    <a:lnTo>
                      <a:pt x="3333" y="642"/>
                    </a:lnTo>
                    <a:lnTo>
                      <a:pt x="3337" y="646"/>
                    </a:lnTo>
                    <a:lnTo>
                      <a:pt x="3341" y="648"/>
                    </a:lnTo>
                    <a:lnTo>
                      <a:pt x="3344" y="650"/>
                    </a:lnTo>
                    <a:lnTo>
                      <a:pt x="3346" y="652"/>
                    </a:lnTo>
                    <a:lnTo>
                      <a:pt x="3347" y="652"/>
                    </a:lnTo>
                    <a:lnTo>
                      <a:pt x="3347" y="652"/>
                    </a:lnTo>
                    <a:lnTo>
                      <a:pt x="3347" y="652"/>
                    </a:lnTo>
                    <a:lnTo>
                      <a:pt x="3346" y="650"/>
                    </a:lnTo>
                    <a:lnTo>
                      <a:pt x="3346" y="649"/>
                    </a:lnTo>
                    <a:lnTo>
                      <a:pt x="3345" y="647"/>
                    </a:lnTo>
                    <a:lnTo>
                      <a:pt x="3344" y="646"/>
                    </a:lnTo>
                    <a:lnTo>
                      <a:pt x="3342" y="644"/>
                    </a:lnTo>
                    <a:lnTo>
                      <a:pt x="3341" y="642"/>
                    </a:lnTo>
                    <a:lnTo>
                      <a:pt x="3340" y="641"/>
                    </a:lnTo>
                    <a:lnTo>
                      <a:pt x="3340" y="640"/>
                    </a:lnTo>
                    <a:lnTo>
                      <a:pt x="3340" y="640"/>
                    </a:lnTo>
                    <a:lnTo>
                      <a:pt x="3341" y="640"/>
                    </a:lnTo>
                    <a:lnTo>
                      <a:pt x="3342" y="640"/>
                    </a:lnTo>
                    <a:lnTo>
                      <a:pt x="3322" y="624"/>
                    </a:lnTo>
                    <a:lnTo>
                      <a:pt x="3302" y="612"/>
                    </a:lnTo>
                    <a:lnTo>
                      <a:pt x="3285" y="601"/>
                    </a:lnTo>
                    <a:lnTo>
                      <a:pt x="3269" y="591"/>
                    </a:lnTo>
                    <a:lnTo>
                      <a:pt x="3254" y="582"/>
                    </a:lnTo>
                    <a:lnTo>
                      <a:pt x="3255" y="580"/>
                    </a:lnTo>
                    <a:lnTo>
                      <a:pt x="3234" y="569"/>
                    </a:lnTo>
                    <a:lnTo>
                      <a:pt x="3239" y="573"/>
                    </a:lnTo>
                    <a:lnTo>
                      <a:pt x="3241" y="575"/>
                    </a:lnTo>
                    <a:lnTo>
                      <a:pt x="3243" y="576"/>
                    </a:lnTo>
                    <a:lnTo>
                      <a:pt x="3244" y="579"/>
                    </a:lnTo>
                    <a:lnTo>
                      <a:pt x="3243" y="579"/>
                    </a:lnTo>
                    <a:lnTo>
                      <a:pt x="3241" y="579"/>
                    </a:lnTo>
                    <a:lnTo>
                      <a:pt x="3239" y="578"/>
                    </a:lnTo>
                    <a:lnTo>
                      <a:pt x="3237" y="576"/>
                    </a:lnTo>
                    <a:lnTo>
                      <a:pt x="3232" y="573"/>
                    </a:lnTo>
                    <a:lnTo>
                      <a:pt x="3227" y="569"/>
                    </a:lnTo>
                    <a:lnTo>
                      <a:pt x="3229" y="570"/>
                    </a:lnTo>
                    <a:lnTo>
                      <a:pt x="3219" y="562"/>
                    </a:lnTo>
                    <a:lnTo>
                      <a:pt x="3206" y="553"/>
                    </a:lnTo>
                    <a:lnTo>
                      <a:pt x="3191" y="544"/>
                    </a:lnTo>
                    <a:lnTo>
                      <a:pt x="3178" y="535"/>
                    </a:lnTo>
                    <a:lnTo>
                      <a:pt x="3164" y="529"/>
                    </a:lnTo>
                    <a:lnTo>
                      <a:pt x="3155" y="523"/>
                    </a:lnTo>
                    <a:lnTo>
                      <a:pt x="3150" y="518"/>
                    </a:lnTo>
                    <a:lnTo>
                      <a:pt x="3148" y="513"/>
                    </a:lnTo>
                    <a:lnTo>
                      <a:pt x="3146" y="510"/>
                    </a:lnTo>
                    <a:lnTo>
                      <a:pt x="3145" y="506"/>
                    </a:lnTo>
                    <a:lnTo>
                      <a:pt x="3126" y="494"/>
                    </a:lnTo>
                    <a:lnTo>
                      <a:pt x="3108" y="485"/>
                    </a:lnTo>
                    <a:lnTo>
                      <a:pt x="3092" y="479"/>
                    </a:lnTo>
                    <a:lnTo>
                      <a:pt x="3076" y="472"/>
                    </a:lnTo>
                    <a:lnTo>
                      <a:pt x="3071" y="468"/>
                    </a:lnTo>
                    <a:lnTo>
                      <a:pt x="3065" y="465"/>
                    </a:lnTo>
                    <a:lnTo>
                      <a:pt x="3058" y="458"/>
                    </a:lnTo>
                    <a:lnTo>
                      <a:pt x="3050" y="455"/>
                    </a:lnTo>
                    <a:lnTo>
                      <a:pt x="3044" y="450"/>
                    </a:lnTo>
                    <a:lnTo>
                      <a:pt x="3042" y="448"/>
                    </a:lnTo>
                    <a:lnTo>
                      <a:pt x="3043" y="448"/>
                    </a:lnTo>
                    <a:lnTo>
                      <a:pt x="3049" y="450"/>
                    </a:lnTo>
                    <a:lnTo>
                      <a:pt x="3041" y="446"/>
                    </a:lnTo>
                    <a:lnTo>
                      <a:pt x="3032" y="444"/>
                    </a:lnTo>
                    <a:lnTo>
                      <a:pt x="3026" y="444"/>
                    </a:lnTo>
                    <a:lnTo>
                      <a:pt x="3019" y="443"/>
                    </a:lnTo>
                    <a:lnTo>
                      <a:pt x="3013" y="440"/>
                    </a:lnTo>
                    <a:lnTo>
                      <a:pt x="3003" y="438"/>
                    </a:lnTo>
                    <a:lnTo>
                      <a:pt x="2992" y="432"/>
                    </a:lnTo>
                    <a:lnTo>
                      <a:pt x="2979" y="422"/>
                    </a:lnTo>
                    <a:lnTo>
                      <a:pt x="2992" y="426"/>
                    </a:lnTo>
                    <a:lnTo>
                      <a:pt x="2971" y="416"/>
                    </a:lnTo>
                    <a:lnTo>
                      <a:pt x="2951" y="406"/>
                    </a:lnTo>
                    <a:lnTo>
                      <a:pt x="2929" y="397"/>
                    </a:lnTo>
                    <a:lnTo>
                      <a:pt x="2908" y="387"/>
                    </a:lnTo>
                    <a:lnTo>
                      <a:pt x="2889" y="380"/>
                    </a:lnTo>
                    <a:lnTo>
                      <a:pt x="2873" y="372"/>
                    </a:lnTo>
                    <a:lnTo>
                      <a:pt x="2862" y="366"/>
                    </a:lnTo>
                    <a:lnTo>
                      <a:pt x="2865" y="365"/>
                    </a:lnTo>
                    <a:lnTo>
                      <a:pt x="2864" y="361"/>
                    </a:lnTo>
                    <a:lnTo>
                      <a:pt x="2858" y="356"/>
                    </a:lnTo>
                    <a:lnTo>
                      <a:pt x="2848" y="350"/>
                    </a:lnTo>
                    <a:lnTo>
                      <a:pt x="2837" y="344"/>
                    </a:lnTo>
                    <a:lnTo>
                      <a:pt x="2826" y="338"/>
                    </a:lnTo>
                    <a:lnTo>
                      <a:pt x="2817" y="332"/>
                    </a:lnTo>
                    <a:lnTo>
                      <a:pt x="2808" y="326"/>
                    </a:lnTo>
                    <a:lnTo>
                      <a:pt x="2805" y="321"/>
                    </a:lnTo>
                    <a:lnTo>
                      <a:pt x="2805" y="322"/>
                    </a:lnTo>
                    <a:lnTo>
                      <a:pt x="2803" y="322"/>
                    </a:lnTo>
                    <a:lnTo>
                      <a:pt x="2801" y="321"/>
                    </a:lnTo>
                    <a:lnTo>
                      <a:pt x="2798" y="321"/>
                    </a:lnTo>
                    <a:lnTo>
                      <a:pt x="2795" y="320"/>
                    </a:lnTo>
                    <a:lnTo>
                      <a:pt x="2792" y="319"/>
                    </a:lnTo>
                    <a:lnTo>
                      <a:pt x="2790" y="319"/>
                    </a:lnTo>
                    <a:lnTo>
                      <a:pt x="2788" y="318"/>
                    </a:lnTo>
                    <a:lnTo>
                      <a:pt x="2786" y="318"/>
                    </a:lnTo>
                    <a:lnTo>
                      <a:pt x="2783" y="316"/>
                    </a:lnTo>
                    <a:lnTo>
                      <a:pt x="2779" y="314"/>
                    </a:lnTo>
                    <a:lnTo>
                      <a:pt x="2774" y="311"/>
                    </a:lnTo>
                    <a:lnTo>
                      <a:pt x="2769" y="310"/>
                    </a:lnTo>
                    <a:lnTo>
                      <a:pt x="2773" y="314"/>
                    </a:lnTo>
                    <a:lnTo>
                      <a:pt x="2774" y="315"/>
                    </a:lnTo>
                    <a:lnTo>
                      <a:pt x="2773" y="316"/>
                    </a:lnTo>
                    <a:lnTo>
                      <a:pt x="2772" y="318"/>
                    </a:lnTo>
                    <a:lnTo>
                      <a:pt x="2772" y="319"/>
                    </a:lnTo>
                    <a:lnTo>
                      <a:pt x="2773" y="320"/>
                    </a:lnTo>
                    <a:lnTo>
                      <a:pt x="2778" y="321"/>
                    </a:lnTo>
                    <a:lnTo>
                      <a:pt x="2789" y="325"/>
                    </a:lnTo>
                    <a:lnTo>
                      <a:pt x="2773" y="324"/>
                    </a:lnTo>
                    <a:lnTo>
                      <a:pt x="2755" y="320"/>
                    </a:lnTo>
                    <a:lnTo>
                      <a:pt x="2733" y="314"/>
                    </a:lnTo>
                    <a:lnTo>
                      <a:pt x="2707" y="304"/>
                    </a:lnTo>
                    <a:lnTo>
                      <a:pt x="2708" y="302"/>
                    </a:lnTo>
                    <a:lnTo>
                      <a:pt x="2739" y="314"/>
                    </a:lnTo>
                    <a:lnTo>
                      <a:pt x="2739" y="313"/>
                    </a:lnTo>
                    <a:lnTo>
                      <a:pt x="2743" y="313"/>
                    </a:lnTo>
                    <a:lnTo>
                      <a:pt x="2749" y="315"/>
                    </a:lnTo>
                    <a:lnTo>
                      <a:pt x="2753" y="316"/>
                    </a:lnTo>
                    <a:lnTo>
                      <a:pt x="2758" y="318"/>
                    </a:lnTo>
                    <a:lnTo>
                      <a:pt x="2746" y="311"/>
                    </a:lnTo>
                    <a:lnTo>
                      <a:pt x="2739" y="308"/>
                    </a:lnTo>
                    <a:lnTo>
                      <a:pt x="2735" y="305"/>
                    </a:lnTo>
                    <a:lnTo>
                      <a:pt x="2735" y="304"/>
                    </a:lnTo>
                    <a:lnTo>
                      <a:pt x="2735" y="303"/>
                    </a:lnTo>
                    <a:lnTo>
                      <a:pt x="2736" y="303"/>
                    </a:lnTo>
                    <a:lnTo>
                      <a:pt x="2738" y="302"/>
                    </a:lnTo>
                    <a:lnTo>
                      <a:pt x="2736" y="301"/>
                    </a:lnTo>
                    <a:lnTo>
                      <a:pt x="2733" y="299"/>
                    </a:lnTo>
                    <a:lnTo>
                      <a:pt x="2724" y="296"/>
                    </a:lnTo>
                    <a:lnTo>
                      <a:pt x="2712" y="291"/>
                    </a:lnTo>
                    <a:lnTo>
                      <a:pt x="2710" y="291"/>
                    </a:lnTo>
                    <a:lnTo>
                      <a:pt x="2708" y="291"/>
                    </a:lnTo>
                    <a:lnTo>
                      <a:pt x="2707" y="291"/>
                    </a:lnTo>
                    <a:lnTo>
                      <a:pt x="2706" y="291"/>
                    </a:lnTo>
                    <a:lnTo>
                      <a:pt x="2705" y="290"/>
                    </a:lnTo>
                    <a:lnTo>
                      <a:pt x="2702" y="290"/>
                    </a:lnTo>
                    <a:lnTo>
                      <a:pt x="2699" y="288"/>
                    </a:lnTo>
                    <a:lnTo>
                      <a:pt x="2694" y="286"/>
                    </a:lnTo>
                    <a:lnTo>
                      <a:pt x="2696" y="287"/>
                    </a:lnTo>
                    <a:lnTo>
                      <a:pt x="2699" y="287"/>
                    </a:lnTo>
                    <a:lnTo>
                      <a:pt x="2700" y="287"/>
                    </a:lnTo>
                    <a:lnTo>
                      <a:pt x="2700" y="287"/>
                    </a:lnTo>
                    <a:lnTo>
                      <a:pt x="2699" y="286"/>
                    </a:lnTo>
                    <a:lnTo>
                      <a:pt x="2696" y="285"/>
                    </a:lnTo>
                    <a:lnTo>
                      <a:pt x="2691" y="282"/>
                    </a:lnTo>
                    <a:lnTo>
                      <a:pt x="2679" y="281"/>
                    </a:lnTo>
                    <a:lnTo>
                      <a:pt x="2677" y="280"/>
                    </a:lnTo>
                    <a:lnTo>
                      <a:pt x="2676" y="279"/>
                    </a:lnTo>
                    <a:lnTo>
                      <a:pt x="2676" y="277"/>
                    </a:lnTo>
                    <a:lnTo>
                      <a:pt x="2677" y="277"/>
                    </a:lnTo>
                    <a:lnTo>
                      <a:pt x="2678" y="277"/>
                    </a:lnTo>
                    <a:lnTo>
                      <a:pt x="2680" y="277"/>
                    </a:lnTo>
                    <a:lnTo>
                      <a:pt x="2684" y="279"/>
                    </a:lnTo>
                    <a:lnTo>
                      <a:pt x="2687" y="279"/>
                    </a:lnTo>
                    <a:lnTo>
                      <a:pt x="2690" y="280"/>
                    </a:lnTo>
                    <a:lnTo>
                      <a:pt x="2693" y="281"/>
                    </a:lnTo>
                    <a:lnTo>
                      <a:pt x="2696" y="281"/>
                    </a:lnTo>
                    <a:lnTo>
                      <a:pt x="2699" y="282"/>
                    </a:lnTo>
                    <a:lnTo>
                      <a:pt x="2700" y="282"/>
                    </a:lnTo>
                    <a:lnTo>
                      <a:pt x="2701" y="282"/>
                    </a:lnTo>
                    <a:lnTo>
                      <a:pt x="2701" y="282"/>
                    </a:lnTo>
                    <a:lnTo>
                      <a:pt x="2701" y="281"/>
                    </a:lnTo>
                    <a:lnTo>
                      <a:pt x="2699" y="280"/>
                    </a:lnTo>
                    <a:lnTo>
                      <a:pt x="2710" y="282"/>
                    </a:lnTo>
                    <a:lnTo>
                      <a:pt x="2722" y="285"/>
                    </a:lnTo>
                    <a:lnTo>
                      <a:pt x="2733" y="288"/>
                    </a:lnTo>
                    <a:lnTo>
                      <a:pt x="2744" y="291"/>
                    </a:lnTo>
                    <a:lnTo>
                      <a:pt x="2751" y="293"/>
                    </a:lnTo>
                    <a:lnTo>
                      <a:pt x="2756" y="293"/>
                    </a:lnTo>
                    <a:lnTo>
                      <a:pt x="2756" y="291"/>
                    </a:lnTo>
                    <a:lnTo>
                      <a:pt x="2743" y="286"/>
                    </a:lnTo>
                    <a:lnTo>
                      <a:pt x="2733" y="282"/>
                    </a:lnTo>
                    <a:lnTo>
                      <a:pt x="2724" y="281"/>
                    </a:lnTo>
                    <a:lnTo>
                      <a:pt x="2716" y="281"/>
                    </a:lnTo>
                    <a:lnTo>
                      <a:pt x="2707" y="279"/>
                    </a:lnTo>
                    <a:lnTo>
                      <a:pt x="2696" y="276"/>
                    </a:lnTo>
                    <a:lnTo>
                      <a:pt x="2683" y="271"/>
                    </a:lnTo>
                    <a:lnTo>
                      <a:pt x="2679" y="268"/>
                    </a:lnTo>
                    <a:lnTo>
                      <a:pt x="2671" y="265"/>
                    </a:lnTo>
                    <a:lnTo>
                      <a:pt x="2665" y="265"/>
                    </a:lnTo>
                    <a:lnTo>
                      <a:pt x="2659" y="265"/>
                    </a:lnTo>
                    <a:lnTo>
                      <a:pt x="2654" y="265"/>
                    </a:lnTo>
                    <a:lnTo>
                      <a:pt x="2654" y="265"/>
                    </a:lnTo>
                    <a:lnTo>
                      <a:pt x="2651" y="264"/>
                    </a:lnTo>
                    <a:lnTo>
                      <a:pt x="2650" y="263"/>
                    </a:lnTo>
                    <a:lnTo>
                      <a:pt x="2646" y="260"/>
                    </a:lnTo>
                    <a:lnTo>
                      <a:pt x="2642" y="259"/>
                    </a:lnTo>
                    <a:lnTo>
                      <a:pt x="2620" y="256"/>
                    </a:lnTo>
                    <a:lnTo>
                      <a:pt x="2600" y="252"/>
                    </a:lnTo>
                    <a:lnTo>
                      <a:pt x="2578" y="250"/>
                    </a:lnTo>
                    <a:lnTo>
                      <a:pt x="2598" y="254"/>
                    </a:lnTo>
                    <a:lnTo>
                      <a:pt x="2611" y="259"/>
                    </a:lnTo>
                    <a:lnTo>
                      <a:pt x="2622" y="263"/>
                    </a:lnTo>
                    <a:lnTo>
                      <a:pt x="2631" y="267"/>
                    </a:lnTo>
                    <a:lnTo>
                      <a:pt x="2640" y="271"/>
                    </a:lnTo>
                    <a:lnTo>
                      <a:pt x="2651" y="275"/>
                    </a:lnTo>
                    <a:lnTo>
                      <a:pt x="2666" y="280"/>
                    </a:lnTo>
                    <a:lnTo>
                      <a:pt x="2684" y="286"/>
                    </a:lnTo>
                    <a:lnTo>
                      <a:pt x="2678" y="285"/>
                    </a:lnTo>
                    <a:lnTo>
                      <a:pt x="2667" y="281"/>
                    </a:lnTo>
                    <a:lnTo>
                      <a:pt x="2655" y="279"/>
                    </a:lnTo>
                    <a:lnTo>
                      <a:pt x="2644" y="276"/>
                    </a:lnTo>
                    <a:lnTo>
                      <a:pt x="2634" y="275"/>
                    </a:lnTo>
                    <a:lnTo>
                      <a:pt x="2629" y="275"/>
                    </a:lnTo>
                    <a:lnTo>
                      <a:pt x="2632" y="271"/>
                    </a:lnTo>
                    <a:lnTo>
                      <a:pt x="2612" y="268"/>
                    </a:lnTo>
                    <a:lnTo>
                      <a:pt x="2592" y="262"/>
                    </a:lnTo>
                    <a:lnTo>
                      <a:pt x="2570" y="254"/>
                    </a:lnTo>
                    <a:lnTo>
                      <a:pt x="2584" y="257"/>
                    </a:lnTo>
                    <a:lnTo>
                      <a:pt x="2562" y="250"/>
                    </a:lnTo>
                    <a:lnTo>
                      <a:pt x="2544" y="242"/>
                    </a:lnTo>
                    <a:lnTo>
                      <a:pt x="2526" y="236"/>
                    </a:lnTo>
                    <a:lnTo>
                      <a:pt x="2506" y="234"/>
                    </a:lnTo>
                    <a:lnTo>
                      <a:pt x="2519" y="237"/>
                    </a:lnTo>
                    <a:lnTo>
                      <a:pt x="2528" y="240"/>
                    </a:lnTo>
                    <a:lnTo>
                      <a:pt x="2510" y="235"/>
                    </a:lnTo>
                    <a:lnTo>
                      <a:pt x="2492" y="230"/>
                    </a:lnTo>
                    <a:lnTo>
                      <a:pt x="2474" y="224"/>
                    </a:lnTo>
                    <a:lnTo>
                      <a:pt x="2435" y="220"/>
                    </a:lnTo>
                    <a:lnTo>
                      <a:pt x="2435" y="219"/>
                    </a:lnTo>
                    <a:lnTo>
                      <a:pt x="2433" y="218"/>
                    </a:lnTo>
                    <a:lnTo>
                      <a:pt x="2431" y="218"/>
                    </a:lnTo>
                    <a:lnTo>
                      <a:pt x="2430" y="217"/>
                    </a:lnTo>
                    <a:lnTo>
                      <a:pt x="2427" y="215"/>
                    </a:lnTo>
                    <a:lnTo>
                      <a:pt x="2425" y="214"/>
                    </a:lnTo>
                    <a:lnTo>
                      <a:pt x="2423" y="214"/>
                    </a:lnTo>
                    <a:lnTo>
                      <a:pt x="2421" y="213"/>
                    </a:lnTo>
                    <a:lnTo>
                      <a:pt x="2421" y="212"/>
                    </a:lnTo>
                    <a:lnTo>
                      <a:pt x="2423" y="212"/>
                    </a:lnTo>
                    <a:lnTo>
                      <a:pt x="2425" y="212"/>
                    </a:lnTo>
                    <a:lnTo>
                      <a:pt x="2407" y="206"/>
                    </a:lnTo>
                    <a:lnTo>
                      <a:pt x="2393" y="203"/>
                    </a:lnTo>
                    <a:lnTo>
                      <a:pt x="2381" y="203"/>
                    </a:lnTo>
                    <a:lnTo>
                      <a:pt x="2369" y="201"/>
                    </a:lnTo>
                    <a:lnTo>
                      <a:pt x="2363" y="198"/>
                    </a:lnTo>
                    <a:lnTo>
                      <a:pt x="2362" y="197"/>
                    </a:lnTo>
                    <a:lnTo>
                      <a:pt x="2365" y="197"/>
                    </a:lnTo>
                    <a:lnTo>
                      <a:pt x="2371" y="198"/>
                    </a:lnTo>
                    <a:lnTo>
                      <a:pt x="2380" y="200"/>
                    </a:lnTo>
                    <a:lnTo>
                      <a:pt x="2387" y="201"/>
                    </a:lnTo>
                    <a:lnTo>
                      <a:pt x="2393" y="202"/>
                    </a:lnTo>
                    <a:lnTo>
                      <a:pt x="2397" y="201"/>
                    </a:lnTo>
                    <a:lnTo>
                      <a:pt x="2369" y="194"/>
                    </a:lnTo>
                    <a:lnTo>
                      <a:pt x="2341" y="186"/>
                    </a:lnTo>
                    <a:lnTo>
                      <a:pt x="2317" y="183"/>
                    </a:lnTo>
                    <a:lnTo>
                      <a:pt x="2297" y="180"/>
                    </a:lnTo>
                    <a:lnTo>
                      <a:pt x="2302" y="181"/>
                    </a:lnTo>
                    <a:lnTo>
                      <a:pt x="2306" y="183"/>
                    </a:lnTo>
                    <a:lnTo>
                      <a:pt x="2307" y="184"/>
                    </a:lnTo>
                    <a:lnTo>
                      <a:pt x="2308" y="185"/>
                    </a:lnTo>
                    <a:lnTo>
                      <a:pt x="2304" y="184"/>
                    </a:lnTo>
                    <a:lnTo>
                      <a:pt x="2298" y="181"/>
                    </a:lnTo>
                    <a:lnTo>
                      <a:pt x="2290" y="180"/>
                    </a:lnTo>
                    <a:lnTo>
                      <a:pt x="2283" y="178"/>
                    </a:lnTo>
                    <a:lnTo>
                      <a:pt x="2277" y="179"/>
                    </a:lnTo>
                    <a:lnTo>
                      <a:pt x="2272" y="178"/>
                    </a:lnTo>
                    <a:lnTo>
                      <a:pt x="2269" y="177"/>
                    </a:lnTo>
                    <a:lnTo>
                      <a:pt x="2268" y="175"/>
                    </a:lnTo>
                    <a:lnTo>
                      <a:pt x="2267" y="174"/>
                    </a:lnTo>
                    <a:lnTo>
                      <a:pt x="2268" y="174"/>
                    </a:lnTo>
                    <a:lnTo>
                      <a:pt x="2270" y="174"/>
                    </a:lnTo>
                    <a:lnTo>
                      <a:pt x="2273" y="174"/>
                    </a:lnTo>
                    <a:lnTo>
                      <a:pt x="2278" y="174"/>
                    </a:lnTo>
                    <a:lnTo>
                      <a:pt x="2263" y="172"/>
                    </a:lnTo>
                    <a:lnTo>
                      <a:pt x="2247" y="171"/>
                    </a:lnTo>
                    <a:lnTo>
                      <a:pt x="2234" y="166"/>
                    </a:lnTo>
                    <a:lnTo>
                      <a:pt x="2252" y="168"/>
                    </a:lnTo>
                    <a:lnTo>
                      <a:pt x="2270" y="172"/>
                    </a:lnTo>
                    <a:lnTo>
                      <a:pt x="2286" y="175"/>
                    </a:lnTo>
                    <a:lnTo>
                      <a:pt x="2298" y="178"/>
                    </a:lnTo>
                    <a:lnTo>
                      <a:pt x="2280" y="174"/>
                    </a:lnTo>
                    <a:lnTo>
                      <a:pt x="2267" y="171"/>
                    </a:lnTo>
                    <a:lnTo>
                      <a:pt x="2255" y="166"/>
                    </a:lnTo>
                    <a:lnTo>
                      <a:pt x="2244" y="162"/>
                    </a:lnTo>
                    <a:lnTo>
                      <a:pt x="2230" y="158"/>
                    </a:lnTo>
                    <a:lnTo>
                      <a:pt x="2212" y="154"/>
                    </a:lnTo>
                    <a:lnTo>
                      <a:pt x="2189" y="150"/>
                    </a:lnTo>
                    <a:lnTo>
                      <a:pt x="2189" y="149"/>
                    </a:lnTo>
                    <a:lnTo>
                      <a:pt x="2190" y="149"/>
                    </a:lnTo>
                    <a:lnTo>
                      <a:pt x="2191" y="149"/>
                    </a:lnTo>
                    <a:lnTo>
                      <a:pt x="2193" y="149"/>
                    </a:lnTo>
                    <a:lnTo>
                      <a:pt x="2194" y="147"/>
                    </a:lnTo>
                    <a:lnTo>
                      <a:pt x="2193" y="147"/>
                    </a:lnTo>
                    <a:lnTo>
                      <a:pt x="2191" y="146"/>
                    </a:lnTo>
                    <a:lnTo>
                      <a:pt x="2188" y="146"/>
                    </a:lnTo>
                    <a:lnTo>
                      <a:pt x="2182" y="145"/>
                    </a:lnTo>
                    <a:lnTo>
                      <a:pt x="2178" y="145"/>
                    </a:lnTo>
                    <a:lnTo>
                      <a:pt x="2176" y="145"/>
                    </a:lnTo>
                    <a:lnTo>
                      <a:pt x="2173" y="145"/>
                    </a:lnTo>
                    <a:lnTo>
                      <a:pt x="2172" y="145"/>
                    </a:lnTo>
                    <a:lnTo>
                      <a:pt x="2172" y="146"/>
                    </a:lnTo>
                    <a:lnTo>
                      <a:pt x="2172" y="146"/>
                    </a:lnTo>
                    <a:lnTo>
                      <a:pt x="2172" y="147"/>
                    </a:lnTo>
                    <a:lnTo>
                      <a:pt x="2173" y="149"/>
                    </a:lnTo>
                    <a:lnTo>
                      <a:pt x="2173" y="149"/>
                    </a:lnTo>
                    <a:lnTo>
                      <a:pt x="2173" y="150"/>
                    </a:lnTo>
                    <a:lnTo>
                      <a:pt x="2172" y="150"/>
                    </a:lnTo>
                    <a:lnTo>
                      <a:pt x="2171" y="150"/>
                    </a:lnTo>
                    <a:lnTo>
                      <a:pt x="2189" y="154"/>
                    </a:lnTo>
                    <a:lnTo>
                      <a:pt x="2201" y="157"/>
                    </a:lnTo>
                    <a:lnTo>
                      <a:pt x="2213" y="162"/>
                    </a:lnTo>
                    <a:lnTo>
                      <a:pt x="2207" y="163"/>
                    </a:lnTo>
                    <a:lnTo>
                      <a:pt x="2206" y="162"/>
                    </a:lnTo>
                    <a:lnTo>
                      <a:pt x="2204" y="161"/>
                    </a:lnTo>
                    <a:lnTo>
                      <a:pt x="2200" y="161"/>
                    </a:lnTo>
                    <a:lnTo>
                      <a:pt x="2195" y="160"/>
                    </a:lnTo>
                    <a:lnTo>
                      <a:pt x="2193" y="158"/>
                    </a:lnTo>
                    <a:lnTo>
                      <a:pt x="2189" y="157"/>
                    </a:lnTo>
                    <a:lnTo>
                      <a:pt x="2185" y="161"/>
                    </a:lnTo>
                    <a:lnTo>
                      <a:pt x="2184" y="157"/>
                    </a:lnTo>
                    <a:lnTo>
                      <a:pt x="2179" y="155"/>
                    </a:lnTo>
                    <a:lnTo>
                      <a:pt x="2171" y="151"/>
                    </a:lnTo>
                    <a:lnTo>
                      <a:pt x="2160" y="149"/>
                    </a:lnTo>
                    <a:lnTo>
                      <a:pt x="2150" y="147"/>
                    </a:lnTo>
                    <a:lnTo>
                      <a:pt x="2155" y="149"/>
                    </a:lnTo>
                    <a:lnTo>
                      <a:pt x="2158" y="151"/>
                    </a:lnTo>
                    <a:lnTo>
                      <a:pt x="2160" y="152"/>
                    </a:lnTo>
                    <a:lnTo>
                      <a:pt x="2162" y="152"/>
                    </a:lnTo>
                    <a:lnTo>
                      <a:pt x="2162" y="154"/>
                    </a:lnTo>
                    <a:lnTo>
                      <a:pt x="2163" y="155"/>
                    </a:lnTo>
                    <a:lnTo>
                      <a:pt x="2163" y="156"/>
                    </a:lnTo>
                    <a:lnTo>
                      <a:pt x="2165" y="157"/>
                    </a:lnTo>
                    <a:lnTo>
                      <a:pt x="2166" y="158"/>
                    </a:lnTo>
                    <a:lnTo>
                      <a:pt x="2152" y="157"/>
                    </a:lnTo>
                    <a:lnTo>
                      <a:pt x="2144" y="155"/>
                    </a:lnTo>
                    <a:lnTo>
                      <a:pt x="2135" y="152"/>
                    </a:lnTo>
                    <a:lnTo>
                      <a:pt x="2126" y="150"/>
                    </a:lnTo>
                    <a:lnTo>
                      <a:pt x="2112" y="149"/>
                    </a:lnTo>
                    <a:lnTo>
                      <a:pt x="2113" y="149"/>
                    </a:lnTo>
                    <a:lnTo>
                      <a:pt x="2115" y="149"/>
                    </a:lnTo>
                    <a:lnTo>
                      <a:pt x="2117" y="149"/>
                    </a:lnTo>
                    <a:lnTo>
                      <a:pt x="2120" y="149"/>
                    </a:lnTo>
                    <a:lnTo>
                      <a:pt x="2121" y="149"/>
                    </a:lnTo>
                    <a:lnTo>
                      <a:pt x="2123" y="149"/>
                    </a:lnTo>
                    <a:lnTo>
                      <a:pt x="2124" y="149"/>
                    </a:lnTo>
                    <a:lnTo>
                      <a:pt x="2126" y="149"/>
                    </a:lnTo>
                    <a:lnTo>
                      <a:pt x="2126" y="149"/>
                    </a:lnTo>
                    <a:lnTo>
                      <a:pt x="2124" y="149"/>
                    </a:lnTo>
                    <a:lnTo>
                      <a:pt x="2122" y="147"/>
                    </a:lnTo>
                    <a:lnTo>
                      <a:pt x="2118" y="146"/>
                    </a:lnTo>
                    <a:lnTo>
                      <a:pt x="2109" y="145"/>
                    </a:lnTo>
                    <a:lnTo>
                      <a:pt x="2103" y="145"/>
                    </a:lnTo>
                    <a:lnTo>
                      <a:pt x="2098" y="146"/>
                    </a:lnTo>
                    <a:lnTo>
                      <a:pt x="2092" y="146"/>
                    </a:lnTo>
                    <a:lnTo>
                      <a:pt x="2099" y="145"/>
                    </a:lnTo>
                    <a:lnTo>
                      <a:pt x="2104" y="143"/>
                    </a:lnTo>
                    <a:lnTo>
                      <a:pt x="2109" y="141"/>
                    </a:lnTo>
                    <a:lnTo>
                      <a:pt x="2116" y="139"/>
                    </a:lnTo>
                    <a:lnTo>
                      <a:pt x="2128" y="141"/>
                    </a:lnTo>
                    <a:lnTo>
                      <a:pt x="2134" y="143"/>
                    </a:lnTo>
                    <a:lnTo>
                      <a:pt x="2137" y="143"/>
                    </a:lnTo>
                    <a:lnTo>
                      <a:pt x="2140" y="144"/>
                    </a:lnTo>
                    <a:lnTo>
                      <a:pt x="2146" y="144"/>
                    </a:lnTo>
                    <a:lnTo>
                      <a:pt x="2157" y="145"/>
                    </a:lnTo>
                    <a:lnTo>
                      <a:pt x="2134" y="138"/>
                    </a:lnTo>
                    <a:lnTo>
                      <a:pt x="2145" y="139"/>
                    </a:lnTo>
                    <a:lnTo>
                      <a:pt x="2151" y="139"/>
                    </a:lnTo>
                    <a:lnTo>
                      <a:pt x="2154" y="138"/>
                    </a:lnTo>
                    <a:lnTo>
                      <a:pt x="2154" y="137"/>
                    </a:lnTo>
                    <a:lnTo>
                      <a:pt x="2155" y="135"/>
                    </a:lnTo>
                    <a:lnTo>
                      <a:pt x="2140" y="132"/>
                    </a:lnTo>
                    <a:lnTo>
                      <a:pt x="2129" y="130"/>
                    </a:lnTo>
                    <a:lnTo>
                      <a:pt x="2122" y="130"/>
                    </a:lnTo>
                    <a:lnTo>
                      <a:pt x="2116" y="130"/>
                    </a:lnTo>
                    <a:lnTo>
                      <a:pt x="2111" y="132"/>
                    </a:lnTo>
                    <a:lnTo>
                      <a:pt x="2104" y="132"/>
                    </a:lnTo>
                    <a:lnTo>
                      <a:pt x="2094" y="129"/>
                    </a:lnTo>
                    <a:lnTo>
                      <a:pt x="2092" y="129"/>
                    </a:lnTo>
                    <a:lnTo>
                      <a:pt x="2092" y="130"/>
                    </a:lnTo>
                    <a:lnTo>
                      <a:pt x="2092" y="130"/>
                    </a:lnTo>
                    <a:lnTo>
                      <a:pt x="2094" y="130"/>
                    </a:lnTo>
                    <a:lnTo>
                      <a:pt x="2095" y="132"/>
                    </a:lnTo>
                    <a:lnTo>
                      <a:pt x="2098" y="132"/>
                    </a:lnTo>
                    <a:lnTo>
                      <a:pt x="2100" y="133"/>
                    </a:lnTo>
                    <a:lnTo>
                      <a:pt x="2103" y="133"/>
                    </a:lnTo>
                    <a:lnTo>
                      <a:pt x="2105" y="133"/>
                    </a:lnTo>
                    <a:lnTo>
                      <a:pt x="2105" y="134"/>
                    </a:lnTo>
                    <a:lnTo>
                      <a:pt x="2105" y="134"/>
                    </a:lnTo>
                    <a:lnTo>
                      <a:pt x="2103" y="134"/>
                    </a:lnTo>
                    <a:lnTo>
                      <a:pt x="2099" y="134"/>
                    </a:lnTo>
                    <a:lnTo>
                      <a:pt x="2089" y="132"/>
                    </a:lnTo>
                    <a:lnTo>
                      <a:pt x="2084" y="132"/>
                    </a:lnTo>
                    <a:lnTo>
                      <a:pt x="2083" y="132"/>
                    </a:lnTo>
                    <a:lnTo>
                      <a:pt x="2079" y="133"/>
                    </a:lnTo>
                    <a:lnTo>
                      <a:pt x="2075" y="133"/>
                    </a:lnTo>
                    <a:lnTo>
                      <a:pt x="2064" y="132"/>
                    </a:lnTo>
                    <a:lnTo>
                      <a:pt x="2068" y="130"/>
                    </a:lnTo>
                    <a:lnTo>
                      <a:pt x="2055" y="128"/>
                    </a:lnTo>
                    <a:lnTo>
                      <a:pt x="2040" y="127"/>
                    </a:lnTo>
                    <a:lnTo>
                      <a:pt x="2038" y="128"/>
                    </a:lnTo>
                    <a:lnTo>
                      <a:pt x="2037" y="129"/>
                    </a:lnTo>
                    <a:lnTo>
                      <a:pt x="2037" y="132"/>
                    </a:lnTo>
                    <a:lnTo>
                      <a:pt x="2036" y="134"/>
                    </a:lnTo>
                    <a:lnTo>
                      <a:pt x="2033" y="135"/>
                    </a:lnTo>
                    <a:lnTo>
                      <a:pt x="2028" y="137"/>
                    </a:lnTo>
                    <a:lnTo>
                      <a:pt x="2020" y="137"/>
                    </a:lnTo>
                    <a:lnTo>
                      <a:pt x="2005" y="135"/>
                    </a:lnTo>
                    <a:lnTo>
                      <a:pt x="2006" y="134"/>
                    </a:lnTo>
                    <a:lnTo>
                      <a:pt x="2008" y="134"/>
                    </a:lnTo>
                    <a:lnTo>
                      <a:pt x="2009" y="133"/>
                    </a:lnTo>
                    <a:lnTo>
                      <a:pt x="2059" y="110"/>
                    </a:lnTo>
                    <a:lnTo>
                      <a:pt x="1903" y="83"/>
                    </a:lnTo>
                    <a:lnTo>
                      <a:pt x="1902" y="82"/>
                    </a:lnTo>
                    <a:lnTo>
                      <a:pt x="1904" y="81"/>
                    </a:lnTo>
                    <a:lnTo>
                      <a:pt x="1910" y="79"/>
                    </a:lnTo>
                    <a:lnTo>
                      <a:pt x="1918" y="81"/>
                    </a:lnTo>
                    <a:lnTo>
                      <a:pt x="1926" y="81"/>
                    </a:lnTo>
                    <a:lnTo>
                      <a:pt x="1933" y="81"/>
                    </a:lnTo>
                    <a:lnTo>
                      <a:pt x="1938" y="81"/>
                    </a:lnTo>
                    <a:lnTo>
                      <a:pt x="1939" y="81"/>
                    </a:lnTo>
                    <a:lnTo>
                      <a:pt x="1965" y="85"/>
                    </a:lnTo>
                    <a:lnTo>
                      <a:pt x="1961" y="85"/>
                    </a:lnTo>
                    <a:lnTo>
                      <a:pt x="1957" y="85"/>
                    </a:lnTo>
                    <a:lnTo>
                      <a:pt x="1948" y="84"/>
                    </a:lnTo>
                    <a:lnTo>
                      <a:pt x="1941" y="84"/>
                    </a:lnTo>
                    <a:lnTo>
                      <a:pt x="1933" y="83"/>
                    </a:lnTo>
                    <a:lnTo>
                      <a:pt x="1930" y="83"/>
                    </a:lnTo>
                    <a:lnTo>
                      <a:pt x="1930" y="84"/>
                    </a:lnTo>
                    <a:lnTo>
                      <a:pt x="1935" y="87"/>
                    </a:lnTo>
                    <a:lnTo>
                      <a:pt x="1958" y="89"/>
                    </a:lnTo>
                    <a:lnTo>
                      <a:pt x="1978" y="92"/>
                    </a:lnTo>
                    <a:lnTo>
                      <a:pt x="1998" y="95"/>
                    </a:lnTo>
                    <a:lnTo>
                      <a:pt x="2017" y="96"/>
                    </a:lnTo>
                    <a:lnTo>
                      <a:pt x="2040" y="98"/>
                    </a:lnTo>
                    <a:lnTo>
                      <a:pt x="2030" y="94"/>
                    </a:lnTo>
                    <a:lnTo>
                      <a:pt x="2014" y="92"/>
                    </a:lnTo>
                    <a:lnTo>
                      <a:pt x="1995" y="89"/>
                    </a:lnTo>
                    <a:lnTo>
                      <a:pt x="1976" y="85"/>
                    </a:lnTo>
                    <a:lnTo>
                      <a:pt x="1959" y="82"/>
                    </a:lnTo>
                    <a:lnTo>
                      <a:pt x="1975" y="84"/>
                    </a:lnTo>
                    <a:lnTo>
                      <a:pt x="1989" y="85"/>
                    </a:lnTo>
                    <a:lnTo>
                      <a:pt x="1908" y="71"/>
                    </a:lnTo>
                    <a:lnTo>
                      <a:pt x="1901" y="72"/>
                    </a:lnTo>
                    <a:lnTo>
                      <a:pt x="1919" y="75"/>
                    </a:lnTo>
                    <a:lnTo>
                      <a:pt x="1931" y="77"/>
                    </a:lnTo>
                    <a:lnTo>
                      <a:pt x="1936" y="78"/>
                    </a:lnTo>
                    <a:lnTo>
                      <a:pt x="1918" y="76"/>
                    </a:lnTo>
                    <a:lnTo>
                      <a:pt x="1902" y="75"/>
                    </a:lnTo>
                    <a:lnTo>
                      <a:pt x="1891" y="76"/>
                    </a:lnTo>
                    <a:lnTo>
                      <a:pt x="1885" y="78"/>
                    </a:lnTo>
                    <a:lnTo>
                      <a:pt x="1890" y="79"/>
                    </a:lnTo>
                    <a:lnTo>
                      <a:pt x="1880" y="79"/>
                    </a:lnTo>
                    <a:lnTo>
                      <a:pt x="1862" y="77"/>
                    </a:lnTo>
                    <a:lnTo>
                      <a:pt x="1856" y="76"/>
                    </a:lnTo>
                    <a:lnTo>
                      <a:pt x="1859" y="76"/>
                    </a:lnTo>
                    <a:lnTo>
                      <a:pt x="1841" y="73"/>
                    </a:lnTo>
                    <a:lnTo>
                      <a:pt x="1834" y="72"/>
                    </a:lnTo>
                    <a:lnTo>
                      <a:pt x="1836" y="72"/>
                    </a:lnTo>
                    <a:lnTo>
                      <a:pt x="1836" y="72"/>
                    </a:lnTo>
                    <a:lnTo>
                      <a:pt x="1831" y="71"/>
                    </a:lnTo>
                    <a:lnTo>
                      <a:pt x="1820" y="72"/>
                    </a:lnTo>
                    <a:lnTo>
                      <a:pt x="1807" y="72"/>
                    </a:lnTo>
                    <a:lnTo>
                      <a:pt x="1792" y="72"/>
                    </a:lnTo>
                    <a:lnTo>
                      <a:pt x="1780" y="72"/>
                    </a:lnTo>
                    <a:lnTo>
                      <a:pt x="1770" y="72"/>
                    </a:lnTo>
                    <a:lnTo>
                      <a:pt x="1757" y="72"/>
                    </a:lnTo>
                    <a:lnTo>
                      <a:pt x="1742" y="71"/>
                    </a:lnTo>
                    <a:lnTo>
                      <a:pt x="1735" y="70"/>
                    </a:lnTo>
                    <a:lnTo>
                      <a:pt x="1739" y="71"/>
                    </a:lnTo>
                    <a:lnTo>
                      <a:pt x="1744" y="71"/>
                    </a:lnTo>
                    <a:lnTo>
                      <a:pt x="1746" y="71"/>
                    </a:lnTo>
                    <a:lnTo>
                      <a:pt x="1748" y="71"/>
                    </a:lnTo>
                    <a:lnTo>
                      <a:pt x="1750" y="70"/>
                    </a:lnTo>
                    <a:lnTo>
                      <a:pt x="1750" y="70"/>
                    </a:lnTo>
                    <a:lnTo>
                      <a:pt x="1739" y="67"/>
                    </a:lnTo>
                    <a:lnTo>
                      <a:pt x="1729" y="65"/>
                    </a:lnTo>
                    <a:lnTo>
                      <a:pt x="1718" y="62"/>
                    </a:lnTo>
                    <a:lnTo>
                      <a:pt x="1705" y="61"/>
                    </a:lnTo>
                    <a:lnTo>
                      <a:pt x="1688" y="61"/>
                    </a:lnTo>
                    <a:lnTo>
                      <a:pt x="1707" y="62"/>
                    </a:lnTo>
                    <a:lnTo>
                      <a:pt x="1662" y="66"/>
                    </a:lnTo>
                    <a:lnTo>
                      <a:pt x="1658" y="65"/>
                    </a:lnTo>
                    <a:lnTo>
                      <a:pt x="1660" y="64"/>
                    </a:lnTo>
                    <a:lnTo>
                      <a:pt x="1666" y="64"/>
                    </a:lnTo>
                    <a:lnTo>
                      <a:pt x="1672" y="64"/>
                    </a:lnTo>
                    <a:lnTo>
                      <a:pt x="1680" y="64"/>
                    </a:lnTo>
                    <a:lnTo>
                      <a:pt x="1686" y="62"/>
                    </a:lnTo>
                    <a:lnTo>
                      <a:pt x="1691" y="62"/>
                    </a:lnTo>
                    <a:lnTo>
                      <a:pt x="1671" y="61"/>
                    </a:lnTo>
                    <a:lnTo>
                      <a:pt x="1652" y="59"/>
                    </a:lnTo>
                    <a:lnTo>
                      <a:pt x="1637" y="56"/>
                    </a:lnTo>
                    <a:lnTo>
                      <a:pt x="1623" y="55"/>
                    </a:lnTo>
                    <a:lnTo>
                      <a:pt x="1612" y="56"/>
                    </a:lnTo>
                    <a:lnTo>
                      <a:pt x="1610" y="54"/>
                    </a:lnTo>
                    <a:lnTo>
                      <a:pt x="1606" y="50"/>
                    </a:lnTo>
                    <a:lnTo>
                      <a:pt x="1598" y="47"/>
                    </a:lnTo>
                    <a:lnTo>
                      <a:pt x="1584" y="45"/>
                    </a:lnTo>
                    <a:lnTo>
                      <a:pt x="1587" y="47"/>
                    </a:lnTo>
                    <a:lnTo>
                      <a:pt x="1589" y="48"/>
                    </a:lnTo>
                    <a:lnTo>
                      <a:pt x="1589" y="48"/>
                    </a:lnTo>
                    <a:lnTo>
                      <a:pt x="1588" y="48"/>
                    </a:lnTo>
                    <a:lnTo>
                      <a:pt x="1587" y="49"/>
                    </a:lnTo>
                    <a:lnTo>
                      <a:pt x="1585" y="49"/>
                    </a:lnTo>
                    <a:lnTo>
                      <a:pt x="1583" y="49"/>
                    </a:lnTo>
                    <a:lnTo>
                      <a:pt x="1582" y="49"/>
                    </a:lnTo>
                    <a:lnTo>
                      <a:pt x="1581" y="50"/>
                    </a:lnTo>
                    <a:lnTo>
                      <a:pt x="1581" y="50"/>
                    </a:lnTo>
                    <a:lnTo>
                      <a:pt x="1581" y="51"/>
                    </a:lnTo>
                    <a:lnTo>
                      <a:pt x="1583" y="53"/>
                    </a:lnTo>
                    <a:lnTo>
                      <a:pt x="1576" y="53"/>
                    </a:lnTo>
                    <a:lnTo>
                      <a:pt x="1568" y="51"/>
                    </a:lnTo>
                    <a:lnTo>
                      <a:pt x="1561" y="51"/>
                    </a:lnTo>
                    <a:lnTo>
                      <a:pt x="1557" y="51"/>
                    </a:lnTo>
                    <a:lnTo>
                      <a:pt x="1559" y="50"/>
                    </a:lnTo>
                    <a:lnTo>
                      <a:pt x="1542" y="48"/>
                    </a:lnTo>
                    <a:lnTo>
                      <a:pt x="1528" y="48"/>
                    </a:lnTo>
                    <a:lnTo>
                      <a:pt x="1517" y="48"/>
                    </a:lnTo>
                    <a:lnTo>
                      <a:pt x="1508" y="50"/>
                    </a:lnTo>
                    <a:lnTo>
                      <a:pt x="1499" y="51"/>
                    </a:lnTo>
                    <a:lnTo>
                      <a:pt x="1492" y="53"/>
                    </a:lnTo>
                    <a:lnTo>
                      <a:pt x="1466" y="53"/>
                    </a:lnTo>
                    <a:lnTo>
                      <a:pt x="1445" y="51"/>
                    </a:lnTo>
                    <a:lnTo>
                      <a:pt x="1426" y="50"/>
                    </a:lnTo>
                    <a:lnTo>
                      <a:pt x="1408" y="49"/>
                    </a:lnTo>
                    <a:lnTo>
                      <a:pt x="1386" y="49"/>
                    </a:lnTo>
                    <a:lnTo>
                      <a:pt x="1382" y="45"/>
                    </a:lnTo>
                    <a:lnTo>
                      <a:pt x="1372" y="42"/>
                    </a:lnTo>
                    <a:lnTo>
                      <a:pt x="1359" y="39"/>
                    </a:lnTo>
                    <a:lnTo>
                      <a:pt x="1353" y="41"/>
                    </a:lnTo>
                    <a:lnTo>
                      <a:pt x="1342" y="42"/>
                    </a:lnTo>
                    <a:lnTo>
                      <a:pt x="1330" y="43"/>
                    </a:lnTo>
                    <a:lnTo>
                      <a:pt x="1320" y="45"/>
                    </a:lnTo>
                    <a:lnTo>
                      <a:pt x="1315" y="47"/>
                    </a:lnTo>
                    <a:lnTo>
                      <a:pt x="1327" y="48"/>
                    </a:lnTo>
                    <a:lnTo>
                      <a:pt x="1336" y="47"/>
                    </a:lnTo>
                    <a:lnTo>
                      <a:pt x="1341" y="45"/>
                    </a:lnTo>
                    <a:lnTo>
                      <a:pt x="1346" y="44"/>
                    </a:lnTo>
                    <a:lnTo>
                      <a:pt x="1353" y="43"/>
                    </a:lnTo>
                    <a:lnTo>
                      <a:pt x="1357" y="45"/>
                    </a:lnTo>
                    <a:lnTo>
                      <a:pt x="1359" y="45"/>
                    </a:lnTo>
                    <a:lnTo>
                      <a:pt x="1360" y="47"/>
                    </a:lnTo>
                    <a:lnTo>
                      <a:pt x="1360" y="48"/>
                    </a:lnTo>
                    <a:lnTo>
                      <a:pt x="1362" y="48"/>
                    </a:lnTo>
                    <a:lnTo>
                      <a:pt x="1362" y="48"/>
                    </a:lnTo>
                    <a:lnTo>
                      <a:pt x="1363" y="49"/>
                    </a:lnTo>
                    <a:lnTo>
                      <a:pt x="1365" y="49"/>
                    </a:lnTo>
                    <a:lnTo>
                      <a:pt x="1368" y="50"/>
                    </a:lnTo>
                    <a:lnTo>
                      <a:pt x="1372" y="51"/>
                    </a:lnTo>
                    <a:lnTo>
                      <a:pt x="1363" y="50"/>
                    </a:lnTo>
                    <a:lnTo>
                      <a:pt x="1348" y="50"/>
                    </a:lnTo>
                    <a:lnTo>
                      <a:pt x="1331" y="50"/>
                    </a:lnTo>
                    <a:lnTo>
                      <a:pt x="1315" y="50"/>
                    </a:lnTo>
                    <a:lnTo>
                      <a:pt x="1301" y="49"/>
                    </a:lnTo>
                    <a:lnTo>
                      <a:pt x="1290" y="48"/>
                    </a:lnTo>
                    <a:lnTo>
                      <a:pt x="1296" y="47"/>
                    </a:lnTo>
                    <a:lnTo>
                      <a:pt x="1284" y="45"/>
                    </a:lnTo>
                    <a:lnTo>
                      <a:pt x="1274" y="43"/>
                    </a:lnTo>
                    <a:lnTo>
                      <a:pt x="1264" y="41"/>
                    </a:lnTo>
                    <a:lnTo>
                      <a:pt x="1254" y="38"/>
                    </a:lnTo>
                    <a:lnTo>
                      <a:pt x="1240" y="38"/>
                    </a:lnTo>
                    <a:lnTo>
                      <a:pt x="1222" y="41"/>
                    </a:lnTo>
                    <a:lnTo>
                      <a:pt x="1201" y="43"/>
                    </a:lnTo>
                    <a:lnTo>
                      <a:pt x="1202" y="42"/>
                    </a:lnTo>
                    <a:lnTo>
                      <a:pt x="1202" y="42"/>
                    </a:lnTo>
                    <a:lnTo>
                      <a:pt x="1189" y="41"/>
                    </a:lnTo>
                    <a:lnTo>
                      <a:pt x="1179" y="41"/>
                    </a:lnTo>
                    <a:lnTo>
                      <a:pt x="1173" y="39"/>
                    </a:lnTo>
                    <a:lnTo>
                      <a:pt x="1166" y="39"/>
                    </a:lnTo>
                    <a:lnTo>
                      <a:pt x="1156" y="39"/>
                    </a:lnTo>
                    <a:lnTo>
                      <a:pt x="1140" y="41"/>
                    </a:lnTo>
                    <a:lnTo>
                      <a:pt x="1141" y="41"/>
                    </a:lnTo>
                    <a:lnTo>
                      <a:pt x="1143" y="39"/>
                    </a:lnTo>
                    <a:lnTo>
                      <a:pt x="1143" y="39"/>
                    </a:lnTo>
                    <a:lnTo>
                      <a:pt x="1144" y="39"/>
                    </a:lnTo>
                    <a:lnTo>
                      <a:pt x="1123" y="39"/>
                    </a:lnTo>
                    <a:lnTo>
                      <a:pt x="1104" y="42"/>
                    </a:lnTo>
                    <a:lnTo>
                      <a:pt x="1085" y="44"/>
                    </a:lnTo>
                    <a:lnTo>
                      <a:pt x="1083" y="43"/>
                    </a:lnTo>
                    <a:lnTo>
                      <a:pt x="1082" y="42"/>
                    </a:lnTo>
                    <a:lnTo>
                      <a:pt x="1083" y="41"/>
                    </a:lnTo>
                    <a:lnTo>
                      <a:pt x="1084" y="41"/>
                    </a:lnTo>
                    <a:lnTo>
                      <a:pt x="1087" y="39"/>
                    </a:lnTo>
                    <a:lnTo>
                      <a:pt x="1089" y="39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66" y="38"/>
                    </a:lnTo>
                    <a:lnTo>
                      <a:pt x="1038" y="42"/>
                    </a:lnTo>
                    <a:lnTo>
                      <a:pt x="1014" y="45"/>
                    </a:lnTo>
                    <a:lnTo>
                      <a:pt x="993" y="49"/>
                    </a:lnTo>
                    <a:lnTo>
                      <a:pt x="969" y="48"/>
                    </a:lnTo>
                    <a:lnTo>
                      <a:pt x="979" y="47"/>
                    </a:lnTo>
                    <a:lnTo>
                      <a:pt x="989" y="44"/>
                    </a:lnTo>
                    <a:lnTo>
                      <a:pt x="995" y="42"/>
                    </a:lnTo>
                    <a:lnTo>
                      <a:pt x="997" y="41"/>
                    </a:lnTo>
                    <a:lnTo>
                      <a:pt x="989" y="42"/>
                    </a:lnTo>
                    <a:lnTo>
                      <a:pt x="983" y="42"/>
                    </a:lnTo>
                    <a:lnTo>
                      <a:pt x="977" y="43"/>
                    </a:lnTo>
                    <a:lnTo>
                      <a:pt x="967" y="43"/>
                    </a:lnTo>
                    <a:lnTo>
                      <a:pt x="975" y="39"/>
                    </a:lnTo>
                    <a:lnTo>
                      <a:pt x="987" y="36"/>
                    </a:lnTo>
                    <a:lnTo>
                      <a:pt x="975" y="36"/>
                    </a:lnTo>
                    <a:lnTo>
                      <a:pt x="969" y="36"/>
                    </a:lnTo>
                    <a:lnTo>
                      <a:pt x="965" y="37"/>
                    </a:lnTo>
                    <a:lnTo>
                      <a:pt x="964" y="38"/>
                    </a:lnTo>
                    <a:lnTo>
                      <a:pt x="964" y="39"/>
                    </a:lnTo>
                    <a:lnTo>
                      <a:pt x="962" y="39"/>
                    </a:lnTo>
                    <a:lnTo>
                      <a:pt x="959" y="39"/>
                    </a:lnTo>
                    <a:lnTo>
                      <a:pt x="950" y="38"/>
                    </a:lnTo>
                    <a:lnTo>
                      <a:pt x="941" y="39"/>
                    </a:lnTo>
                    <a:lnTo>
                      <a:pt x="933" y="42"/>
                    </a:lnTo>
                    <a:lnTo>
                      <a:pt x="931" y="44"/>
                    </a:lnTo>
                    <a:lnTo>
                      <a:pt x="908" y="43"/>
                    </a:lnTo>
                    <a:lnTo>
                      <a:pt x="904" y="44"/>
                    </a:lnTo>
                    <a:lnTo>
                      <a:pt x="896" y="45"/>
                    </a:lnTo>
                    <a:lnTo>
                      <a:pt x="885" y="47"/>
                    </a:lnTo>
                    <a:lnTo>
                      <a:pt x="872" y="48"/>
                    </a:lnTo>
                    <a:lnTo>
                      <a:pt x="860" y="49"/>
                    </a:lnTo>
                    <a:lnTo>
                      <a:pt x="863" y="50"/>
                    </a:lnTo>
                    <a:lnTo>
                      <a:pt x="868" y="50"/>
                    </a:lnTo>
                    <a:lnTo>
                      <a:pt x="876" y="51"/>
                    </a:lnTo>
                    <a:lnTo>
                      <a:pt x="882" y="50"/>
                    </a:lnTo>
                    <a:lnTo>
                      <a:pt x="878" y="53"/>
                    </a:lnTo>
                    <a:lnTo>
                      <a:pt x="870" y="54"/>
                    </a:lnTo>
                    <a:lnTo>
                      <a:pt x="860" y="55"/>
                    </a:lnTo>
                    <a:lnTo>
                      <a:pt x="849" y="56"/>
                    </a:lnTo>
                    <a:lnTo>
                      <a:pt x="846" y="54"/>
                    </a:lnTo>
                    <a:lnTo>
                      <a:pt x="838" y="54"/>
                    </a:lnTo>
                    <a:lnTo>
                      <a:pt x="827" y="54"/>
                    </a:lnTo>
                    <a:lnTo>
                      <a:pt x="815" y="55"/>
                    </a:lnTo>
                    <a:lnTo>
                      <a:pt x="804" y="56"/>
                    </a:lnTo>
                    <a:lnTo>
                      <a:pt x="793" y="56"/>
                    </a:lnTo>
                    <a:lnTo>
                      <a:pt x="786" y="56"/>
                    </a:lnTo>
                    <a:lnTo>
                      <a:pt x="782" y="55"/>
                    </a:lnTo>
                    <a:lnTo>
                      <a:pt x="784" y="53"/>
                    </a:lnTo>
                    <a:lnTo>
                      <a:pt x="756" y="56"/>
                    </a:lnTo>
                    <a:lnTo>
                      <a:pt x="724" y="60"/>
                    </a:lnTo>
                    <a:lnTo>
                      <a:pt x="694" y="64"/>
                    </a:lnTo>
                    <a:lnTo>
                      <a:pt x="664" y="67"/>
                    </a:lnTo>
                    <a:lnTo>
                      <a:pt x="638" y="71"/>
                    </a:lnTo>
                    <a:lnTo>
                      <a:pt x="617" y="75"/>
                    </a:lnTo>
                    <a:lnTo>
                      <a:pt x="610" y="73"/>
                    </a:lnTo>
                    <a:lnTo>
                      <a:pt x="602" y="75"/>
                    </a:lnTo>
                    <a:lnTo>
                      <a:pt x="596" y="75"/>
                    </a:lnTo>
                    <a:lnTo>
                      <a:pt x="591" y="73"/>
                    </a:lnTo>
                    <a:lnTo>
                      <a:pt x="590" y="73"/>
                    </a:lnTo>
                    <a:lnTo>
                      <a:pt x="595" y="71"/>
                    </a:lnTo>
                    <a:lnTo>
                      <a:pt x="571" y="75"/>
                    </a:lnTo>
                    <a:lnTo>
                      <a:pt x="550" y="78"/>
                    </a:lnTo>
                    <a:lnTo>
                      <a:pt x="530" y="83"/>
                    </a:lnTo>
                    <a:lnTo>
                      <a:pt x="510" y="87"/>
                    </a:lnTo>
                    <a:lnTo>
                      <a:pt x="485" y="89"/>
                    </a:lnTo>
                    <a:lnTo>
                      <a:pt x="485" y="89"/>
                    </a:lnTo>
                    <a:lnTo>
                      <a:pt x="487" y="89"/>
                    </a:lnTo>
                    <a:lnTo>
                      <a:pt x="489" y="88"/>
                    </a:lnTo>
                    <a:lnTo>
                      <a:pt x="492" y="88"/>
                    </a:lnTo>
                    <a:lnTo>
                      <a:pt x="495" y="87"/>
                    </a:lnTo>
                    <a:lnTo>
                      <a:pt x="499" y="87"/>
                    </a:lnTo>
                    <a:lnTo>
                      <a:pt x="501" y="85"/>
                    </a:lnTo>
                    <a:lnTo>
                      <a:pt x="503" y="85"/>
                    </a:lnTo>
                    <a:lnTo>
                      <a:pt x="504" y="84"/>
                    </a:lnTo>
                    <a:lnTo>
                      <a:pt x="487" y="88"/>
                    </a:lnTo>
                    <a:lnTo>
                      <a:pt x="470" y="89"/>
                    </a:lnTo>
                    <a:lnTo>
                      <a:pt x="451" y="90"/>
                    </a:lnTo>
                    <a:lnTo>
                      <a:pt x="432" y="93"/>
                    </a:lnTo>
                    <a:lnTo>
                      <a:pt x="408" y="96"/>
                    </a:lnTo>
                    <a:lnTo>
                      <a:pt x="412" y="95"/>
                    </a:lnTo>
                    <a:lnTo>
                      <a:pt x="415" y="94"/>
                    </a:lnTo>
                    <a:lnTo>
                      <a:pt x="416" y="94"/>
                    </a:lnTo>
                    <a:lnTo>
                      <a:pt x="417" y="93"/>
                    </a:lnTo>
                    <a:lnTo>
                      <a:pt x="415" y="94"/>
                    </a:lnTo>
                    <a:lnTo>
                      <a:pt x="408" y="96"/>
                    </a:lnTo>
                    <a:lnTo>
                      <a:pt x="398" y="98"/>
                    </a:lnTo>
                    <a:lnTo>
                      <a:pt x="388" y="100"/>
                    </a:lnTo>
                    <a:lnTo>
                      <a:pt x="387" y="100"/>
                    </a:lnTo>
                    <a:lnTo>
                      <a:pt x="387" y="100"/>
                    </a:lnTo>
                    <a:lnTo>
                      <a:pt x="388" y="100"/>
                    </a:lnTo>
                    <a:lnTo>
                      <a:pt x="391" y="99"/>
                    </a:lnTo>
                    <a:lnTo>
                      <a:pt x="392" y="99"/>
                    </a:lnTo>
                    <a:lnTo>
                      <a:pt x="393" y="99"/>
                    </a:lnTo>
                    <a:lnTo>
                      <a:pt x="394" y="98"/>
                    </a:lnTo>
                    <a:lnTo>
                      <a:pt x="393" y="98"/>
                    </a:lnTo>
                    <a:lnTo>
                      <a:pt x="344" y="105"/>
                    </a:lnTo>
                    <a:lnTo>
                      <a:pt x="299" y="113"/>
                    </a:lnTo>
                    <a:lnTo>
                      <a:pt x="254" y="123"/>
                    </a:lnTo>
                    <a:lnTo>
                      <a:pt x="209" y="134"/>
                    </a:lnTo>
                    <a:lnTo>
                      <a:pt x="161" y="144"/>
                    </a:lnTo>
                    <a:lnTo>
                      <a:pt x="176" y="140"/>
                    </a:lnTo>
                    <a:lnTo>
                      <a:pt x="186" y="137"/>
                    </a:lnTo>
                    <a:lnTo>
                      <a:pt x="191" y="133"/>
                    </a:lnTo>
                    <a:lnTo>
                      <a:pt x="193" y="130"/>
                    </a:lnTo>
                    <a:lnTo>
                      <a:pt x="169" y="135"/>
                    </a:lnTo>
                    <a:lnTo>
                      <a:pt x="158" y="139"/>
                    </a:lnTo>
                    <a:lnTo>
                      <a:pt x="144" y="144"/>
                    </a:lnTo>
                    <a:lnTo>
                      <a:pt x="129" y="147"/>
                    </a:lnTo>
                    <a:lnTo>
                      <a:pt x="128" y="147"/>
                    </a:lnTo>
                    <a:lnTo>
                      <a:pt x="127" y="147"/>
                    </a:lnTo>
                    <a:lnTo>
                      <a:pt x="125" y="147"/>
                    </a:lnTo>
                    <a:lnTo>
                      <a:pt x="124" y="147"/>
                    </a:lnTo>
                    <a:lnTo>
                      <a:pt x="124" y="146"/>
                    </a:lnTo>
                    <a:lnTo>
                      <a:pt x="124" y="146"/>
                    </a:lnTo>
                    <a:lnTo>
                      <a:pt x="127" y="145"/>
                    </a:lnTo>
                    <a:lnTo>
                      <a:pt x="105" y="149"/>
                    </a:lnTo>
                    <a:lnTo>
                      <a:pt x="85" y="154"/>
                    </a:lnTo>
                    <a:lnTo>
                      <a:pt x="67" y="161"/>
                    </a:lnTo>
                    <a:lnTo>
                      <a:pt x="47" y="167"/>
                    </a:lnTo>
                    <a:lnTo>
                      <a:pt x="26" y="174"/>
                    </a:lnTo>
                    <a:lnTo>
                      <a:pt x="0" y="180"/>
                    </a:lnTo>
                    <a:lnTo>
                      <a:pt x="66" y="155"/>
                    </a:lnTo>
                    <a:lnTo>
                      <a:pt x="49" y="156"/>
                    </a:lnTo>
                    <a:lnTo>
                      <a:pt x="78" y="145"/>
                    </a:lnTo>
                    <a:lnTo>
                      <a:pt x="64" y="147"/>
                    </a:lnTo>
                    <a:lnTo>
                      <a:pt x="54" y="150"/>
                    </a:lnTo>
                    <a:lnTo>
                      <a:pt x="46" y="152"/>
                    </a:lnTo>
                    <a:lnTo>
                      <a:pt x="41" y="152"/>
                    </a:lnTo>
                    <a:lnTo>
                      <a:pt x="45" y="151"/>
                    </a:lnTo>
                    <a:lnTo>
                      <a:pt x="47" y="150"/>
                    </a:lnTo>
                    <a:lnTo>
                      <a:pt x="51" y="149"/>
                    </a:lnTo>
                    <a:lnTo>
                      <a:pt x="54" y="149"/>
                    </a:lnTo>
                    <a:lnTo>
                      <a:pt x="55" y="147"/>
                    </a:lnTo>
                    <a:lnTo>
                      <a:pt x="44" y="149"/>
                    </a:lnTo>
                    <a:lnTo>
                      <a:pt x="37" y="151"/>
                    </a:lnTo>
                    <a:lnTo>
                      <a:pt x="32" y="154"/>
                    </a:lnTo>
                    <a:lnTo>
                      <a:pt x="23" y="156"/>
                    </a:lnTo>
                    <a:lnTo>
                      <a:pt x="46" y="147"/>
                    </a:lnTo>
                    <a:lnTo>
                      <a:pt x="74" y="139"/>
                    </a:lnTo>
                    <a:lnTo>
                      <a:pt x="105" y="130"/>
                    </a:lnTo>
                    <a:lnTo>
                      <a:pt x="134" y="123"/>
                    </a:lnTo>
                    <a:lnTo>
                      <a:pt x="159" y="118"/>
                    </a:lnTo>
                    <a:lnTo>
                      <a:pt x="161" y="117"/>
                    </a:lnTo>
                    <a:lnTo>
                      <a:pt x="161" y="117"/>
                    </a:lnTo>
                    <a:lnTo>
                      <a:pt x="161" y="118"/>
                    </a:lnTo>
                    <a:lnTo>
                      <a:pt x="159" y="118"/>
                    </a:lnTo>
                    <a:lnTo>
                      <a:pt x="157" y="120"/>
                    </a:lnTo>
                    <a:lnTo>
                      <a:pt x="156" y="121"/>
                    </a:lnTo>
                    <a:lnTo>
                      <a:pt x="155" y="121"/>
                    </a:lnTo>
                    <a:lnTo>
                      <a:pt x="153" y="122"/>
                    </a:lnTo>
                    <a:lnTo>
                      <a:pt x="167" y="120"/>
                    </a:lnTo>
                    <a:lnTo>
                      <a:pt x="180" y="117"/>
                    </a:lnTo>
                    <a:lnTo>
                      <a:pt x="196" y="113"/>
                    </a:lnTo>
                    <a:lnTo>
                      <a:pt x="198" y="112"/>
                    </a:lnTo>
                    <a:lnTo>
                      <a:pt x="200" y="112"/>
                    </a:lnTo>
                    <a:lnTo>
                      <a:pt x="200" y="111"/>
                    </a:lnTo>
                    <a:lnTo>
                      <a:pt x="198" y="111"/>
                    </a:lnTo>
                    <a:lnTo>
                      <a:pt x="196" y="112"/>
                    </a:lnTo>
                    <a:lnTo>
                      <a:pt x="193" y="112"/>
                    </a:lnTo>
                    <a:lnTo>
                      <a:pt x="190" y="112"/>
                    </a:lnTo>
                    <a:lnTo>
                      <a:pt x="187" y="113"/>
                    </a:lnTo>
                    <a:lnTo>
                      <a:pt x="184" y="113"/>
                    </a:lnTo>
                    <a:lnTo>
                      <a:pt x="180" y="115"/>
                    </a:lnTo>
                    <a:lnTo>
                      <a:pt x="178" y="115"/>
                    </a:lnTo>
                    <a:lnTo>
                      <a:pt x="179" y="113"/>
                    </a:lnTo>
                    <a:lnTo>
                      <a:pt x="181" y="112"/>
                    </a:lnTo>
                    <a:lnTo>
                      <a:pt x="184" y="111"/>
                    </a:lnTo>
                    <a:lnTo>
                      <a:pt x="187" y="110"/>
                    </a:lnTo>
                    <a:lnTo>
                      <a:pt x="193" y="109"/>
                    </a:lnTo>
                    <a:lnTo>
                      <a:pt x="197" y="110"/>
                    </a:lnTo>
                    <a:lnTo>
                      <a:pt x="207" y="109"/>
                    </a:lnTo>
                    <a:lnTo>
                      <a:pt x="218" y="106"/>
                    </a:lnTo>
                    <a:lnTo>
                      <a:pt x="231" y="105"/>
                    </a:lnTo>
                    <a:lnTo>
                      <a:pt x="245" y="103"/>
                    </a:lnTo>
                    <a:lnTo>
                      <a:pt x="256" y="101"/>
                    </a:lnTo>
                    <a:lnTo>
                      <a:pt x="264" y="101"/>
                    </a:lnTo>
                    <a:lnTo>
                      <a:pt x="277" y="99"/>
                    </a:lnTo>
                    <a:lnTo>
                      <a:pt x="285" y="96"/>
                    </a:lnTo>
                    <a:lnTo>
                      <a:pt x="287" y="95"/>
                    </a:lnTo>
                    <a:lnTo>
                      <a:pt x="287" y="94"/>
                    </a:lnTo>
                    <a:lnTo>
                      <a:pt x="286" y="93"/>
                    </a:lnTo>
                    <a:lnTo>
                      <a:pt x="285" y="92"/>
                    </a:lnTo>
                    <a:lnTo>
                      <a:pt x="285" y="92"/>
                    </a:lnTo>
                    <a:lnTo>
                      <a:pt x="288" y="90"/>
                    </a:lnTo>
                    <a:lnTo>
                      <a:pt x="294" y="89"/>
                    </a:lnTo>
                    <a:lnTo>
                      <a:pt x="308" y="87"/>
                    </a:lnTo>
                    <a:lnTo>
                      <a:pt x="325" y="88"/>
                    </a:lnTo>
                    <a:lnTo>
                      <a:pt x="358" y="79"/>
                    </a:lnTo>
                    <a:lnTo>
                      <a:pt x="394" y="72"/>
                    </a:lnTo>
                    <a:lnTo>
                      <a:pt x="431" y="67"/>
                    </a:lnTo>
                    <a:lnTo>
                      <a:pt x="423" y="68"/>
                    </a:lnTo>
                    <a:lnTo>
                      <a:pt x="422" y="68"/>
                    </a:lnTo>
                    <a:lnTo>
                      <a:pt x="422" y="70"/>
                    </a:lnTo>
                    <a:lnTo>
                      <a:pt x="423" y="70"/>
                    </a:lnTo>
                    <a:lnTo>
                      <a:pt x="425" y="71"/>
                    </a:lnTo>
                    <a:lnTo>
                      <a:pt x="427" y="71"/>
                    </a:lnTo>
                    <a:lnTo>
                      <a:pt x="430" y="71"/>
                    </a:lnTo>
                    <a:lnTo>
                      <a:pt x="431" y="71"/>
                    </a:lnTo>
                    <a:lnTo>
                      <a:pt x="450" y="68"/>
                    </a:lnTo>
                    <a:lnTo>
                      <a:pt x="468" y="65"/>
                    </a:lnTo>
                    <a:lnTo>
                      <a:pt x="484" y="62"/>
                    </a:lnTo>
                    <a:lnTo>
                      <a:pt x="499" y="62"/>
                    </a:lnTo>
                    <a:lnTo>
                      <a:pt x="524" y="56"/>
                    </a:lnTo>
                    <a:lnTo>
                      <a:pt x="555" y="50"/>
                    </a:lnTo>
                    <a:lnTo>
                      <a:pt x="585" y="44"/>
                    </a:lnTo>
                    <a:lnTo>
                      <a:pt x="614" y="39"/>
                    </a:lnTo>
                    <a:lnTo>
                      <a:pt x="614" y="42"/>
                    </a:lnTo>
                    <a:lnTo>
                      <a:pt x="610" y="44"/>
                    </a:lnTo>
                    <a:lnTo>
                      <a:pt x="600" y="45"/>
                    </a:lnTo>
                    <a:lnTo>
                      <a:pt x="588" y="48"/>
                    </a:lnTo>
                    <a:lnTo>
                      <a:pt x="574" y="50"/>
                    </a:lnTo>
                    <a:lnTo>
                      <a:pt x="563" y="51"/>
                    </a:lnTo>
                    <a:lnTo>
                      <a:pt x="555" y="54"/>
                    </a:lnTo>
                    <a:lnTo>
                      <a:pt x="586" y="50"/>
                    </a:lnTo>
                    <a:lnTo>
                      <a:pt x="571" y="53"/>
                    </a:lnTo>
                    <a:lnTo>
                      <a:pt x="558" y="56"/>
                    </a:lnTo>
                    <a:lnTo>
                      <a:pt x="548" y="60"/>
                    </a:lnTo>
                    <a:lnTo>
                      <a:pt x="566" y="58"/>
                    </a:lnTo>
                    <a:lnTo>
                      <a:pt x="580" y="55"/>
                    </a:lnTo>
                    <a:lnTo>
                      <a:pt x="594" y="51"/>
                    </a:lnTo>
                    <a:lnTo>
                      <a:pt x="611" y="48"/>
                    </a:lnTo>
                    <a:lnTo>
                      <a:pt x="611" y="49"/>
                    </a:lnTo>
                    <a:lnTo>
                      <a:pt x="611" y="49"/>
                    </a:lnTo>
                    <a:lnTo>
                      <a:pt x="612" y="49"/>
                    </a:lnTo>
                    <a:lnTo>
                      <a:pt x="616" y="50"/>
                    </a:lnTo>
                    <a:lnTo>
                      <a:pt x="619" y="49"/>
                    </a:lnTo>
                    <a:lnTo>
                      <a:pt x="625" y="49"/>
                    </a:lnTo>
                    <a:lnTo>
                      <a:pt x="628" y="45"/>
                    </a:lnTo>
                    <a:lnTo>
                      <a:pt x="629" y="45"/>
                    </a:lnTo>
                    <a:lnTo>
                      <a:pt x="630" y="45"/>
                    </a:lnTo>
                    <a:lnTo>
                      <a:pt x="634" y="45"/>
                    </a:lnTo>
                    <a:lnTo>
                      <a:pt x="680" y="38"/>
                    </a:lnTo>
                    <a:lnTo>
                      <a:pt x="674" y="38"/>
                    </a:lnTo>
                    <a:lnTo>
                      <a:pt x="669" y="37"/>
                    </a:lnTo>
                    <a:lnTo>
                      <a:pt x="664" y="36"/>
                    </a:lnTo>
                    <a:lnTo>
                      <a:pt x="657" y="36"/>
                    </a:lnTo>
                    <a:lnTo>
                      <a:pt x="658" y="37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53" y="39"/>
                    </a:lnTo>
                    <a:lnTo>
                      <a:pt x="649" y="39"/>
                    </a:lnTo>
                    <a:lnTo>
                      <a:pt x="645" y="39"/>
                    </a:lnTo>
                    <a:lnTo>
                      <a:pt x="639" y="41"/>
                    </a:lnTo>
                    <a:lnTo>
                      <a:pt x="641" y="39"/>
                    </a:lnTo>
                    <a:lnTo>
                      <a:pt x="642" y="39"/>
                    </a:lnTo>
                    <a:lnTo>
                      <a:pt x="641" y="39"/>
                    </a:lnTo>
                    <a:lnTo>
                      <a:pt x="640" y="38"/>
                    </a:lnTo>
                    <a:lnTo>
                      <a:pt x="638" y="38"/>
                    </a:lnTo>
                    <a:lnTo>
                      <a:pt x="634" y="38"/>
                    </a:lnTo>
                    <a:lnTo>
                      <a:pt x="631" y="38"/>
                    </a:lnTo>
                    <a:lnTo>
                      <a:pt x="629" y="38"/>
                    </a:lnTo>
                    <a:lnTo>
                      <a:pt x="628" y="38"/>
                    </a:lnTo>
                    <a:lnTo>
                      <a:pt x="628" y="38"/>
                    </a:lnTo>
                    <a:lnTo>
                      <a:pt x="646" y="36"/>
                    </a:lnTo>
                    <a:lnTo>
                      <a:pt x="666" y="33"/>
                    </a:lnTo>
                    <a:lnTo>
                      <a:pt x="684" y="32"/>
                    </a:lnTo>
                    <a:lnTo>
                      <a:pt x="698" y="30"/>
                    </a:lnTo>
                    <a:lnTo>
                      <a:pt x="703" y="32"/>
                    </a:lnTo>
                    <a:lnTo>
                      <a:pt x="726" y="31"/>
                    </a:lnTo>
                    <a:lnTo>
                      <a:pt x="750" y="28"/>
                    </a:lnTo>
                    <a:lnTo>
                      <a:pt x="768" y="27"/>
                    </a:lnTo>
                    <a:lnTo>
                      <a:pt x="763" y="30"/>
                    </a:lnTo>
                    <a:lnTo>
                      <a:pt x="791" y="27"/>
                    </a:lnTo>
                    <a:lnTo>
                      <a:pt x="818" y="26"/>
                    </a:lnTo>
                    <a:lnTo>
                      <a:pt x="843" y="26"/>
                    </a:lnTo>
                    <a:lnTo>
                      <a:pt x="870" y="20"/>
                    </a:lnTo>
                    <a:lnTo>
                      <a:pt x="897" y="15"/>
                    </a:lnTo>
                    <a:lnTo>
                      <a:pt x="920" y="10"/>
                    </a:lnTo>
                    <a:lnTo>
                      <a:pt x="927" y="9"/>
                    </a:lnTo>
                    <a:lnTo>
                      <a:pt x="941" y="9"/>
                    </a:lnTo>
                    <a:lnTo>
                      <a:pt x="956" y="9"/>
                    </a:lnTo>
                    <a:lnTo>
                      <a:pt x="973" y="9"/>
                    </a:lnTo>
                    <a:lnTo>
                      <a:pt x="992" y="9"/>
                    </a:lnTo>
                    <a:lnTo>
                      <a:pt x="1009" y="8"/>
                    </a:lnTo>
                    <a:lnTo>
                      <a:pt x="1022" y="5"/>
                    </a:lnTo>
                    <a:lnTo>
                      <a:pt x="1021" y="7"/>
                    </a:lnTo>
                    <a:lnTo>
                      <a:pt x="1016" y="8"/>
                    </a:lnTo>
                    <a:lnTo>
                      <a:pt x="1007" y="9"/>
                    </a:lnTo>
                    <a:lnTo>
                      <a:pt x="1000" y="10"/>
                    </a:lnTo>
                    <a:lnTo>
                      <a:pt x="993" y="11"/>
                    </a:lnTo>
                    <a:lnTo>
                      <a:pt x="1006" y="10"/>
                    </a:lnTo>
                    <a:lnTo>
                      <a:pt x="1017" y="9"/>
                    </a:lnTo>
                    <a:lnTo>
                      <a:pt x="1027" y="8"/>
                    </a:lnTo>
                    <a:lnTo>
                      <a:pt x="1033" y="10"/>
                    </a:lnTo>
                    <a:lnTo>
                      <a:pt x="1026" y="10"/>
                    </a:lnTo>
                    <a:lnTo>
                      <a:pt x="1020" y="10"/>
                    </a:lnTo>
                    <a:lnTo>
                      <a:pt x="1017" y="10"/>
                    </a:lnTo>
                    <a:lnTo>
                      <a:pt x="1015" y="10"/>
                    </a:lnTo>
                    <a:lnTo>
                      <a:pt x="1014" y="10"/>
                    </a:lnTo>
                    <a:lnTo>
                      <a:pt x="1014" y="11"/>
                    </a:lnTo>
                    <a:lnTo>
                      <a:pt x="1015" y="11"/>
                    </a:lnTo>
                    <a:lnTo>
                      <a:pt x="1016" y="11"/>
                    </a:lnTo>
                    <a:lnTo>
                      <a:pt x="1018" y="13"/>
                    </a:lnTo>
                    <a:lnTo>
                      <a:pt x="1020" y="13"/>
                    </a:lnTo>
                    <a:lnTo>
                      <a:pt x="1021" y="14"/>
                    </a:lnTo>
                    <a:lnTo>
                      <a:pt x="1021" y="14"/>
                    </a:lnTo>
                    <a:lnTo>
                      <a:pt x="1021" y="14"/>
                    </a:lnTo>
                    <a:lnTo>
                      <a:pt x="1020" y="15"/>
                    </a:lnTo>
                    <a:lnTo>
                      <a:pt x="1016" y="15"/>
                    </a:lnTo>
                    <a:lnTo>
                      <a:pt x="1035" y="14"/>
                    </a:lnTo>
                    <a:lnTo>
                      <a:pt x="1054" y="13"/>
                    </a:lnTo>
                    <a:lnTo>
                      <a:pt x="1066" y="11"/>
                    </a:lnTo>
                    <a:lnTo>
                      <a:pt x="1057" y="11"/>
                    </a:lnTo>
                    <a:lnTo>
                      <a:pt x="1054" y="10"/>
                    </a:lnTo>
                    <a:lnTo>
                      <a:pt x="1054" y="10"/>
                    </a:lnTo>
                    <a:lnTo>
                      <a:pt x="1056" y="9"/>
                    </a:lnTo>
                    <a:lnTo>
                      <a:pt x="1057" y="8"/>
                    </a:lnTo>
                    <a:lnTo>
                      <a:pt x="1057" y="7"/>
                    </a:lnTo>
                    <a:lnTo>
                      <a:pt x="1054" y="7"/>
                    </a:lnTo>
                    <a:lnTo>
                      <a:pt x="1045" y="8"/>
                    </a:lnTo>
                    <a:lnTo>
                      <a:pt x="1073" y="4"/>
                    </a:lnTo>
                    <a:lnTo>
                      <a:pt x="1104" y="2"/>
                    </a:lnTo>
                    <a:lnTo>
                      <a:pt x="1135" y="2"/>
                    </a:lnTo>
                    <a:lnTo>
                      <a:pt x="1135" y="3"/>
                    </a:lnTo>
                    <a:lnTo>
                      <a:pt x="1136" y="4"/>
                    </a:lnTo>
                    <a:lnTo>
                      <a:pt x="1139" y="4"/>
                    </a:lnTo>
                    <a:lnTo>
                      <a:pt x="1144" y="5"/>
                    </a:lnTo>
                    <a:lnTo>
                      <a:pt x="1150" y="5"/>
                    </a:lnTo>
                    <a:lnTo>
                      <a:pt x="1158" y="2"/>
                    </a:lnTo>
                    <a:lnTo>
                      <a:pt x="1161" y="3"/>
                    </a:lnTo>
                    <a:lnTo>
                      <a:pt x="1161" y="3"/>
                    </a:lnTo>
                    <a:lnTo>
                      <a:pt x="1161" y="3"/>
                    </a:lnTo>
                    <a:lnTo>
                      <a:pt x="1160" y="3"/>
                    </a:lnTo>
                    <a:lnTo>
                      <a:pt x="1158" y="3"/>
                    </a:lnTo>
                    <a:lnTo>
                      <a:pt x="1156" y="4"/>
                    </a:lnTo>
                    <a:lnTo>
                      <a:pt x="1153" y="4"/>
                    </a:lnTo>
                    <a:lnTo>
                      <a:pt x="1151" y="4"/>
                    </a:lnTo>
                    <a:lnTo>
                      <a:pt x="1150" y="5"/>
                    </a:lnTo>
                    <a:lnTo>
                      <a:pt x="1150" y="5"/>
                    </a:lnTo>
                    <a:lnTo>
                      <a:pt x="1150" y="5"/>
                    </a:lnTo>
                    <a:lnTo>
                      <a:pt x="1151" y="7"/>
                    </a:lnTo>
                    <a:lnTo>
                      <a:pt x="1155" y="7"/>
                    </a:lnTo>
                    <a:lnTo>
                      <a:pt x="1160" y="7"/>
                    </a:lnTo>
                    <a:lnTo>
                      <a:pt x="1173" y="5"/>
                    </a:lnTo>
                    <a:lnTo>
                      <a:pt x="1190" y="4"/>
                    </a:lnTo>
                    <a:lnTo>
                      <a:pt x="1207" y="4"/>
                    </a:lnTo>
                    <a:lnTo>
                      <a:pt x="1224" y="5"/>
                    </a:lnTo>
                    <a:lnTo>
                      <a:pt x="1240" y="4"/>
                    </a:lnTo>
                    <a:lnTo>
                      <a:pt x="1252" y="3"/>
                    </a:lnTo>
                    <a:lnTo>
                      <a:pt x="1259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0" name="Freeform 57"/>
              <p:cNvSpPr/>
              <p:nvPr/>
            </p:nvSpPr>
            <p:spPr bwMode="auto">
              <a:xfrm>
                <a:off x="7200901" y="1395413"/>
                <a:ext cx="6350" cy="9525"/>
              </a:xfrm>
              <a:custGeom>
                <a:avLst/>
                <a:gdLst>
                  <a:gd name="T0" fmla="*/ 2 w 10"/>
                  <a:gd name="T1" fmla="*/ 0 h 20"/>
                  <a:gd name="T2" fmla="*/ 2 w 10"/>
                  <a:gd name="T3" fmla="*/ 1 h 20"/>
                  <a:gd name="T4" fmla="*/ 3 w 10"/>
                  <a:gd name="T5" fmla="*/ 3 h 20"/>
                  <a:gd name="T6" fmla="*/ 4 w 10"/>
                  <a:gd name="T7" fmla="*/ 6 h 20"/>
                  <a:gd name="T8" fmla="*/ 5 w 10"/>
                  <a:gd name="T9" fmla="*/ 9 h 20"/>
                  <a:gd name="T10" fmla="*/ 6 w 10"/>
                  <a:gd name="T11" fmla="*/ 13 h 20"/>
                  <a:gd name="T12" fmla="*/ 8 w 10"/>
                  <a:gd name="T13" fmla="*/ 15 h 20"/>
                  <a:gd name="T14" fmla="*/ 9 w 10"/>
                  <a:gd name="T15" fmla="*/ 18 h 20"/>
                  <a:gd name="T16" fmla="*/ 10 w 10"/>
                  <a:gd name="T17" fmla="*/ 20 h 20"/>
                  <a:gd name="T18" fmla="*/ 10 w 10"/>
                  <a:gd name="T19" fmla="*/ 20 h 20"/>
                  <a:gd name="T20" fmla="*/ 10 w 10"/>
                  <a:gd name="T21" fmla="*/ 20 h 20"/>
                  <a:gd name="T22" fmla="*/ 9 w 10"/>
                  <a:gd name="T23" fmla="*/ 20 h 20"/>
                  <a:gd name="T24" fmla="*/ 8 w 10"/>
                  <a:gd name="T25" fmla="*/ 18 h 20"/>
                  <a:gd name="T26" fmla="*/ 6 w 10"/>
                  <a:gd name="T27" fmla="*/ 14 h 20"/>
                  <a:gd name="T28" fmla="*/ 5 w 10"/>
                  <a:gd name="T29" fmla="*/ 12 h 20"/>
                  <a:gd name="T30" fmla="*/ 3 w 10"/>
                  <a:gd name="T31" fmla="*/ 8 h 20"/>
                  <a:gd name="T32" fmla="*/ 2 w 10"/>
                  <a:gd name="T33" fmla="*/ 5 h 20"/>
                  <a:gd name="T34" fmla="*/ 0 w 10"/>
                  <a:gd name="T35" fmla="*/ 2 h 20"/>
                  <a:gd name="T36" fmla="*/ 0 w 10"/>
                  <a:gd name="T37" fmla="*/ 0 h 20"/>
                  <a:gd name="T38" fmla="*/ 2 w 10"/>
                  <a:gd name="T3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0">
                    <a:moveTo>
                      <a:pt x="2" y="0"/>
                    </a:moveTo>
                    <a:lnTo>
                      <a:pt x="2" y="1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6" y="13"/>
                    </a:lnTo>
                    <a:lnTo>
                      <a:pt x="8" y="15"/>
                    </a:lnTo>
                    <a:lnTo>
                      <a:pt x="9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9" y="20"/>
                    </a:lnTo>
                    <a:lnTo>
                      <a:pt x="8" y="18"/>
                    </a:lnTo>
                    <a:lnTo>
                      <a:pt x="6" y="14"/>
                    </a:lnTo>
                    <a:lnTo>
                      <a:pt x="5" y="12"/>
                    </a:lnTo>
                    <a:lnTo>
                      <a:pt x="3" y="8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1" name="Freeform 58"/>
              <p:cNvSpPr/>
              <p:nvPr/>
            </p:nvSpPr>
            <p:spPr bwMode="auto">
              <a:xfrm>
                <a:off x="7202488" y="1400175"/>
                <a:ext cx="3175" cy="9525"/>
              </a:xfrm>
              <a:custGeom>
                <a:avLst/>
                <a:gdLst>
                  <a:gd name="T0" fmla="*/ 0 w 6"/>
                  <a:gd name="T1" fmla="*/ 0 h 20"/>
                  <a:gd name="T2" fmla="*/ 6 w 6"/>
                  <a:gd name="T3" fmla="*/ 20 h 20"/>
                  <a:gd name="T4" fmla="*/ 4 w 6"/>
                  <a:gd name="T5" fmla="*/ 16 h 20"/>
                  <a:gd name="T6" fmla="*/ 3 w 6"/>
                  <a:gd name="T7" fmla="*/ 15 h 20"/>
                  <a:gd name="T8" fmla="*/ 3 w 6"/>
                  <a:gd name="T9" fmla="*/ 14 h 20"/>
                  <a:gd name="T10" fmla="*/ 2 w 6"/>
                  <a:gd name="T11" fmla="*/ 14 h 20"/>
                  <a:gd name="T12" fmla="*/ 2 w 6"/>
                  <a:gd name="T13" fmla="*/ 13 h 20"/>
                  <a:gd name="T14" fmla="*/ 0 w 6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0">
                    <a:moveTo>
                      <a:pt x="0" y="0"/>
                    </a:moveTo>
                    <a:lnTo>
                      <a:pt x="6" y="20"/>
                    </a:lnTo>
                    <a:lnTo>
                      <a:pt x="4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2" y="14"/>
                    </a:lnTo>
                    <a:lnTo>
                      <a:pt x="2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2" name="Freeform 59"/>
              <p:cNvSpPr>
                <a:spLocks noEditPoints="1"/>
              </p:cNvSpPr>
              <p:nvPr/>
            </p:nvSpPr>
            <p:spPr bwMode="auto">
              <a:xfrm>
                <a:off x="7192963" y="1420813"/>
                <a:ext cx="12700" cy="31750"/>
              </a:xfrm>
              <a:custGeom>
                <a:avLst/>
                <a:gdLst>
                  <a:gd name="T0" fmla="*/ 18 w 23"/>
                  <a:gd name="T1" fmla="*/ 32 h 62"/>
                  <a:gd name="T2" fmla="*/ 18 w 23"/>
                  <a:gd name="T3" fmla="*/ 32 h 62"/>
                  <a:gd name="T4" fmla="*/ 18 w 23"/>
                  <a:gd name="T5" fmla="*/ 32 h 62"/>
                  <a:gd name="T6" fmla="*/ 18 w 23"/>
                  <a:gd name="T7" fmla="*/ 32 h 62"/>
                  <a:gd name="T8" fmla="*/ 0 w 23"/>
                  <a:gd name="T9" fmla="*/ 1 h 62"/>
                  <a:gd name="T10" fmla="*/ 3 w 23"/>
                  <a:gd name="T11" fmla="*/ 5 h 62"/>
                  <a:gd name="T12" fmla="*/ 7 w 23"/>
                  <a:gd name="T13" fmla="*/ 14 h 62"/>
                  <a:gd name="T14" fmla="*/ 9 w 23"/>
                  <a:gd name="T15" fmla="*/ 21 h 62"/>
                  <a:gd name="T16" fmla="*/ 12 w 23"/>
                  <a:gd name="T17" fmla="*/ 28 h 62"/>
                  <a:gd name="T18" fmla="*/ 15 w 23"/>
                  <a:gd name="T19" fmla="*/ 33 h 62"/>
                  <a:gd name="T20" fmla="*/ 18 w 23"/>
                  <a:gd name="T21" fmla="*/ 32 h 62"/>
                  <a:gd name="T22" fmla="*/ 19 w 23"/>
                  <a:gd name="T23" fmla="*/ 40 h 62"/>
                  <a:gd name="T24" fmla="*/ 21 w 23"/>
                  <a:gd name="T25" fmla="*/ 53 h 62"/>
                  <a:gd name="T26" fmla="*/ 23 w 23"/>
                  <a:gd name="T27" fmla="*/ 62 h 62"/>
                  <a:gd name="T28" fmla="*/ 17 w 23"/>
                  <a:gd name="T29" fmla="*/ 46 h 62"/>
                  <a:gd name="T30" fmla="*/ 12 w 23"/>
                  <a:gd name="T31" fmla="*/ 33 h 62"/>
                  <a:gd name="T32" fmla="*/ 6 w 23"/>
                  <a:gd name="T33" fmla="*/ 20 h 62"/>
                  <a:gd name="T34" fmla="*/ 0 w 23"/>
                  <a:gd name="T35" fmla="*/ 1 h 62"/>
                  <a:gd name="T36" fmla="*/ 4 w 23"/>
                  <a:gd name="T37" fmla="*/ 0 h 62"/>
                  <a:gd name="T38" fmla="*/ 8 w 23"/>
                  <a:gd name="T39" fmla="*/ 4 h 62"/>
                  <a:gd name="T40" fmla="*/ 12 w 23"/>
                  <a:gd name="T41" fmla="*/ 12 h 62"/>
                  <a:gd name="T42" fmla="*/ 17 w 23"/>
                  <a:gd name="T43" fmla="*/ 26 h 62"/>
                  <a:gd name="T44" fmla="*/ 18 w 23"/>
                  <a:gd name="T45" fmla="*/ 32 h 62"/>
                  <a:gd name="T46" fmla="*/ 13 w 23"/>
                  <a:gd name="T47" fmla="*/ 18 h 62"/>
                  <a:gd name="T48" fmla="*/ 9 w 23"/>
                  <a:gd name="T49" fmla="*/ 9 h 62"/>
                  <a:gd name="T50" fmla="*/ 4 w 23"/>
                  <a:gd name="T5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62">
                    <a:moveTo>
                      <a:pt x="18" y="32"/>
                    </a:moveTo>
                    <a:lnTo>
                      <a:pt x="18" y="32"/>
                    </a:lnTo>
                    <a:lnTo>
                      <a:pt x="18" y="32"/>
                    </a:lnTo>
                    <a:lnTo>
                      <a:pt x="18" y="32"/>
                    </a:lnTo>
                    <a:close/>
                    <a:moveTo>
                      <a:pt x="0" y="1"/>
                    </a:moveTo>
                    <a:lnTo>
                      <a:pt x="3" y="5"/>
                    </a:lnTo>
                    <a:lnTo>
                      <a:pt x="7" y="14"/>
                    </a:lnTo>
                    <a:lnTo>
                      <a:pt x="9" y="21"/>
                    </a:lnTo>
                    <a:lnTo>
                      <a:pt x="12" y="28"/>
                    </a:lnTo>
                    <a:lnTo>
                      <a:pt x="15" y="33"/>
                    </a:lnTo>
                    <a:lnTo>
                      <a:pt x="18" y="32"/>
                    </a:lnTo>
                    <a:lnTo>
                      <a:pt x="19" y="40"/>
                    </a:lnTo>
                    <a:lnTo>
                      <a:pt x="21" y="53"/>
                    </a:lnTo>
                    <a:lnTo>
                      <a:pt x="23" y="62"/>
                    </a:lnTo>
                    <a:lnTo>
                      <a:pt x="17" y="46"/>
                    </a:lnTo>
                    <a:lnTo>
                      <a:pt x="12" y="33"/>
                    </a:lnTo>
                    <a:lnTo>
                      <a:pt x="6" y="20"/>
                    </a:lnTo>
                    <a:lnTo>
                      <a:pt x="0" y="1"/>
                    </a:lnTo>
                    <a:close/>
                    <a:moveTo>
                      <a:pt x="4" y="0"/>
                    </a:moveTo>
                    <a:lnTo>
                      <a:pt x="8" y="4"/>
                    </a:lnTo>
                    <a:lnTo>
                      <a:pt x="12" y="12"/>
                    </a:lnTo>
                    <a:lnTo>
                      <a:pt x="17" y="26"/>
                    </a:lnTo>
                    <a:lnTo>
                      <a:pt x="18" y="32"/>
                    </a:lnTo>
                    <a:lnTo>
                      <a:pt x="13" y="18"/>
                    </a:lnTo>
                    <a:lnTo>
                      <a:pt x="9" y="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3" name="Freeform 60"/>
              <p:cNvSpPr/>
              <p:nvPr/>
            </p:nvSpPr>
            <p:spPr bwMode="auto">
              <a:xfrm>
                <a:off x="7189788" y="1414463"/>
                <a:ext cx="3175" cy="7938"/>
              </a:xfrm>
              <a:custGeom>
                <a:avLst/>
                <a:gdLst>
                  <a:gd name="T0" fmla="*/ 0 w 6"/>
                  <a:gd name="T1" fmla="*/ 0 h 17"/>
                  <a:gd name="T2" fmla="*/ 6 w 6"/>
                  <a:gd name="T3" fmla="*/ 16 h 17"/>
                  <a:gd name="T4" fmla="*/ 6 w 6"/>
                  <a:gd name="T5" fmla="*/ 17 h 17"/>
                  <a:gd name="T6" fmla="*/ 0 w 6"/>
                  <a:gd name="T7" fmla="*/ 3 h 17"/>
                  <a:gd name="T8" fmla="*/ 0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0"/>
                    </a:moveTo>
                    <a:lnTo>
                      <a:pt x="6" y="16"/>
                    </a:lnTo>
                    <a:lnTo>
                      <a:pt x="6" y="1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4" name="Freeform 61"/>
              <p:cNvSpPr/>
              <p:nvPr/>
            </p:nvSpPr>
            <p:spPr bwMode="auto">
              <a:xfrm>
                <a:off x="7132638" y="1212850"/>
                <a:ext cx="4763" cy="7938"/>
              </a:xfrm>
              <a:custGeom>
                <a:avLst/>
                <a:gdLst>
                  <a:gd name="T0" fmla="*/ 0 w 10"/>
                  <a:gd name="T1" fmla="*/ 0 h 15"/>
                  <a:gd name="T2" fmla="*/ 1 w 10"/>
                  <a:gd name="T3" fmla="*/ 2 h 15"/>
                  <a:gd name="T4" fmla="*/ 4 w 10"/>
                  <a:gd name="T5" fmla="*/ 5 h 15"/>
                  <a:gd name="T6" fmla="*/ 6 w 10"/>
                  <a:gd name="T7" fmla="*/ 9 h 15"/>
                  <a:gd name="T8" fmla="*/ 8 w 10"/>
                  <a:gd name="T9" fmla="*/ 11 h 15"/>
                  <a:gd name="T10" fmla="*/ 10 w 10"/>
                  <a:gd name="T11" fmla="*/ 13 h 15"/>
                  <a:gd name="T12" fmla="*/ 10 w 10"/>
                  <a:gd name="T13" fmla="*/ 15 h 15"/>
                  <a:gd name="T14" fmla="*/ 6 w 10"/>
                  <a:gd name="T15" fmla="*/ 10 h 15"/>
                  <a:gd name="T16" fmla="*/ 2 w 10"/>
                  <a:gd name="T17" fmla="*/ 5 h 15"/>
                  <a:gd name="T18" fmla="*/ 0 w 10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5">
                    <a:moveTo>
                      <a:pt x="0" y="0"/>
                    </a:moveTo>
                    <a:lnTo>
                      <a:pt x="1" y="2"/>
                    </a:lnTo>
                    <a:lnTo>
                      <a:pt x="4" y="5"/>
                    </a:lnTo>
                    <a:lnTo>
                      <a:pt x="6" y="9"/>
                    </a:lnTo>
                    <a:lnTo>
                      <a:pt x="8" y="11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6" y="10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5" name="Freeform 62"/>
              <p:cNvSpPr/>
              <p:nvPr/>
            </p:nvSpPr>
            <p:spPr bwMode="auto">
              <a:xfrm>
                <a:off x="6972301" y="1042988"/>
                <a:ext cx="41275" cy="36513"/>
              </a:xfrm>
              <a:custGeom>
                <a:avLst/>
                <a:gdLst>
                  <a:gd name="T0" fmla="*/ 0 w 79"/>
                  <a:gd name="T1" fmla="*/ 0 h 68"/>
                  <a:gd name="T2" fmla="*/ 13 w 79"/>
                  <a:gd name="T3" fmla="*/ 13 h 68"/>
                  <a:gd name="T4" fmla="*/ 26 w 79"/>
                  <a:gd name="T5" fmla="*/ 23 h 68"/>
                  <a:gd name="T6" fmla="*/ 39 w 79"/>
                  <a:gd name="T7" fmla="*/ 32 h 68"/>
                  <a:gd name="T8" fmla="*/ 51 w 79"/>
                  <a:gd name="T9" fmla="*/ 41 h 68"/>
                  <a:gd name="T10" fmla="*/ 64 w 79"/>
                  <a:gd name="T11" fmla="*/ 52 h 68"/>
                  <a:gd name="T12" fmla="*/ 79 w 79"/>
                  <a:gd name="T13" fmla="*/ 68 h 68"/>
                  <a:gd name="T14" fmla="*/ 64 w 79"/>
                  <a:gd name="T15" fmla="*/ 55 h 68"/>
                  <a:gd name="T16" fmla="*/ 51 w 79"/>
                  <a:gd name="T17" fmla="*/ 45 h 68"/>
                  <a:gd name="T18" fmla="*/ 39 w 79"/>
                  <a:gd name="T19" fmla="*/ 35 h 68"/>
                  <a:gd name="T20" fmla="*/ 24 w 79"/>
                  <a:gd name="T21" fmla="*/ 26 h 68"/>
                  <a:gd name="T22" fmla="*/ 10 w 79"/>
                  <a:gd name="T23" fmla="*/ 15 h 68"/>
                  <a:gd name="T24" fmla="*/ 0 w 79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68">
                    <a:moveTo>
                      <a:pt x="0" y="0"/>
                    </a:moveTo>
                    <a:lnTo>
                      <a:pt x="13" y="13"/>
                    </a:lnTo>
                    <a:lnTo>
                      <a:pt x="26" y="23"/>
                    </a:lnTo>
                    <a:lnTo>
                      <a:pt x="39" y="32"/>
                    </a:lnTo>
                    <a:lnTo>
                      <a:pt x="51" y="41"/>
                    </a:lnTo>
                    <a:lnTo>
                      <a:pt x="64" y="52"/>
                    </a:lnTo>
                    <a:lnTo>
                      <a:pt x="79" y="68"/>
                    </a:lnTo>
                    <a:lnTo>
                      <a:pt x="64" y="55"/>
                    </a:lnTo>
                    <a:lnTo>
                      <a:pt x="51" y="45"/>
                    </a:lnTo>
                    <a:lnTo>
                      <a:pt x="39" y="35"/>
                    </a:lnTo>
                    <a:lnTo>
                      <a:pt x="24" y="26"/>
                    </a:lnTo>
                    <a:lnTo>
                      <a:pt x="10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6" name="Freeform 63"/>
              <p:cNvSpPr/>
              <p:nvPr/>
            </p:nvSpPr>
            <p:spPr bwMode="auto">
              <a:xfrm>
                <a:off x="6977063" y="1042988"/>
                <a:ext cx="14288" cy="9525"/>
              </a:xfrm>
              <a:custGeom>
                <a:avLst/>
                <a:gdLst>
                  <a:gd name="T0" fmla="*/ 1 w 28"/>
                  <a:gd name="T1" fmla="*/ 0 h 19"/>
                  <a:gd name="T2" fmla="*/ 4 w 28"/>
                  <a:gd name="T3" fmla="*/ 2 h 19"/>
                  <a:gd name="T4" fmla="*/ 10 w 28"/>
                  <a:gd name="T5" fmla="*/ 6 h 19"/>
                  <a:gd name="T6" fmla="*/ 17 w 28"/>
                  <a:gd name="T7" fmla="*/ 10 h 19"/>
                  <a:gd name="T8" fmla="*/ 20 w 28"/>
                  <a:gd name="T9" fmla="*/ 11 h 19"/>
                  <a:gd name="T10" fmla="*/ 21 w 28"/>
                  <a:gd name="T11" fmla="*/ 10 h 19"/>
                  <a:gd name="T12" fmla="*/ 28 w 28"/>
                  <a:gd name="T13" fmla="*/ 19 h 19"/>
                  <a:gd name="T14" fmla="*/ 20 w 28"/>
                  <a:gd name="T15" fmla="*/ 14 h 19"/>
                  <a:gd name="T16" fmla="*/ 17 w 28"/>
                  <a:gd name="T17" fmla="*/ 12 h 19"/>
                  <a:gd name="T18" fmla="*/ 14 w 28"/>
                  <a:gd name="T19" fmla="*/ 11 h 19"/>
                  <a:gd name="T20" fmla="*/ 12 w 28"/>
                  <a:gd name="T21" fmla="*/ 10 h 19"/>
                  <a:gd name="T22" fmla="*/ 7 w 28"/>
                  <a:gd name="T23" fmla="*/ 6 h 19"/>
                  <a:gd name="T24" fmla="*/ 0 w 28"/>
                  <a:gd name="T25" fmla="*/ 1 h 19"/>
                  <a:gd name="T26" fmla="*/ 1 w 28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19">
                    <a:moveTo>
                      <a:pt x="1" y="0"/>
                    </a:moveTo>
                    <a:lnTo>
                      <a:pt x="4" y="2"/>
                    </a:lnTo>
                    <a:lnTo>
                      <a:pt x="10" y="6"/>
                    </a:lnTo>
                    <a:lnTo>
                      <a:pt x="17" y="10"/>
                    </a:lnTo>
                    <a:lnTo>
                      <a:pt x="20" y="11"/>
                    </a:lnTo>
                    <a:lnTo>
                      <a:pt x="21" y="10"/>
                    </a:lnTo>
                    <a:lnTo>
                      <a:pt x="28" y="19"/>
                    </a:lnTo>
                    <a:lnTo>
                      <a:pt x="20" y="14"/>
                    </a:lnTo>
                    <a:lnTo>
                      <a:pt x="17" y="12"/>
                    </a:lnTo>
                    <a:lnTo>
                      <a:pt x="14" y="11"/>
                    </a:lnTo>
                    <a:lnTo>
                      <a:pt x="12" y="10"/>
                    </a:lnTo>
                    <a:lnTo>
                      <a:pt x="7" y="6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7" name="Freeform 64"/>
              <p:cNvSpPr/>
              <p:nvPr/>
            </p:nvSpPr>
            <p:spPr bwMode="auto">
              <a:xfrm>
                <a:off x="7018338" y="1130300"/>
                <a:ext cx="4763" cy="3175"/>
              </a:xfrm>
              <a:custGeom>
                <a:avLst/>
                <a:gdLst>
                  <a:gd name="T0" fmla="*/ 0 w 8"/>
                  <a:gd name="T1" fmla="*/ 0 h 6"/>
                  <a:gd name="T2" fmla="*/ 8 w 8"/>
                  <a:gd name="T3" fmla="*/ 6 h 6"/>
                  <a:gd name="T4" fmla="*/ 6 w 8"/>
                  <a:gd name="T5" fmla="*/ 6 h 6"/>
                  <a:gd name="T6" fmla="*/ 0 w 8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0" y="0"/>
                    </a:moveTo>
                    <a:lnTo>
                      <a:pt x="8" y="6"/>
                    </a:lnTo>
                    <a:lnTo>
                      <a:pt x="6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8" name="Freeform 65"/>
              <p:cNvSpPr/>
              <p:nvPr/>
            </p:nvSpPr>
            <p:spPr bwMode="auto">
              <a:xfrm>
                <a:off x="6913563" y="989013"/>
                <a:ext cx="7938" cy="6350"/>
              </a:xfrm>
              <a:custGeom>
                <a:avLst/>
                <a:gdLst>
                  <a:gd name="T0" fmla="*/ 0 w 15"/>
                  <a:gd name="T1" fmla="*/ 0 h 12"/>
                  <a:gd name="T2" fmla="*/ 15 w 15"/>
                  <a:gd name="T3" fmla="*/ 12 h 12"/>
                  <a:gd name="T4" fmla="*/ 10 w 15"/>
                  <a:gd name="T5" fmla="*/ 11 h 12"/>
                  <a:gd name="T6" fmla="*/ 0 w 1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2">
                    <a:moveTo>
                      <a:pt x="0" y="0"/>
                    </a:moveTo>
                    <a:lnTo>
                      <a:pt x="15" y="12"/>
                    </a:lnTo>
                    <a:lnTo>
                      <a:pt x="1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9" name="Freeform 66"/>
              <p:cNvSpPr/>
              <p:nvPr/>
            </p:nvSpPr>
            <p:spPr bwMode="auto">
              <a:xfrm>
                <a:off x="7013576" y="1131888"/>
                <a:ext cx="9525" cy="9525"/>
              </a:xfrm>
              <a:custGeom>
                <a:avLst/>
                <a:gdLst>
                  <a:gd name="T0" fmla="*/ 0 w 16"/>
                  <a:gd name="T1" fmla="*/ 0 h 16"/>
                  <a:gd name="T2" fmla="*/ 16 w 16"/>
                  <a:gd name="T3" fmla="*/ 16 h 16"/>
                  <a:gd name="T4" fmla="*/ 10 w 16"/>
                  <a:gd name="T5" fmla="*/ 11 h 16"/>
                  <a:gd name="T6" fmla="*/ 0 w 1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6">
                    <a:moveTo>
                      <a:pt x="0" y="0"/>
                    </a:moveTo>
                    <a:lnTo>
                      <a:pt x="16" y="16"/>
                    </a:lnTo>
                    <a:lnTo>
                      <a:pt x="1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0" name="Freeform 67"/>
              <p:cNvSpPr/>
              <p:nvPr/>
            </p:nvSpPr>
            <p:spPr bwMode="auto">
              <a:xfrm>
                <a:off x="6969126" y="1071563"/>
                <a:ext cx="7938" cy="4763"/>
              </a:xfrm>
              <a:custGeom>
                <a:avLst/>
                <a:gdLst>
                  <a:gd name="T0" fmla="*/ 0 w 13"/>
                  <a:gd name="T1" fmla="*/ 0 h 9"/>
                  <a:gd name="T2" fmla="*/ 2 w 13"/>
                  <a:gd name="T3" fmla="*/ 0 h 9"/>
                  <a:gd name="T4" fmla="*/ 3 w 13"/>
                  <a:gd name="T5" fmla="*/ 1 h 9"/>
                  <a:gd name="T6" fmla="*/ 4 w 13"/>
                  <a:gd name="T7" fmla="*/ 2 h 9"/>
                  <a:gd name="T8" fmla="*/ 6 w 13"/>
                  <a:gd name="T9" fmla="*/ 3 h 9"/>
                  <a:gd name="T10" fmla="*/ 8 w 13"/>
                  <a:gd name="T11" fmla="*/ 6 h 9"/>
                  <a:gd name="T12" fmla="*/ 10 w 13"/>
                  <a:gd name="T13" fmla="*/ 7 h 9"/>
                  <a:gd name="T14" fmla="*/ 11 w 13"/>
                  <a:gd name="T15" fmla="*/ 8 h 9"/>
                  <a:gd name="T16" fmla="*/ 13 w 13"/>
                  <a:gd name="T17" fmla="*/ 9 h 9"/>
                  <a:gd name="T18" fmla="*/ 0 w 13"/>
                  <a:gd name="T19" fmla="*/ 1 h 9"/>
                  <a:gd name="T20" fmla="*/ 0 w 13"/>
                  <a:gd name="T21" fmla="*/ 0 h 9"/>
                  <a:gd name="T22" fmla="*/ 0 w 1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4" y="2"/>
                    </a:lnTo>
                    <a:lnTo>
                      <a:pt x="6" y="3"/>
                    </a:lnTo>
                    <a:lnTo>
                      <a:pt x="8" y="6"/>
                    </a:lnTo>
                    <a:lnTo>
                      <a:pt x="10" y="7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1" name="Freeform 68"/>
              <p:cNvSpPr/>
              <p:nvPr/>
            </p:nvSpPr>
            <p:spPr bwMode="auto">
              <a:xfrm>
                <a:off x="6862763" y="957263"/>
                <a:ext cx="7938" cy="4763"/>
              </a:xfrm>
              <a:custGeom>
                <a:avLst/>
                <a:gdLst>
                  <a:gd name="T0" fmla="*/ 0 w 17"/>
                  <a:gd name="T1" fmla="*/ 0 h 10"/>
                  <a:gd name="T2" fmla="*/ 16 w 17"/>
                  <a:gd name="T3" fmla="*/ 9 h 10"/>
                  <a:gd name="T4" fmla="*/ 17 w 17"/>
                  <a:gd name="T5" fmla="*/ 10 h 10"/>
                  <a:gd name="T6" fmla="*/ 1 w 17"/>
                  <a:gd name="T7" fmla="*/ 2 h 10"/>
                  <a:gd name="T8" fmla="*/ 0 w 17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0" y="0"/>
                    </a:moveTo>
                    <a:lnTo>
                      <a:pt x="16" y="9"/>
                    </a:lnTo>
                    <a:lnTo>
                      <a:pt x="17" y="1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2" name="Freeform 69"/>
              <p:cNvSpPr>
                <a:spLocks noEditPoints="1"/>
              </p:cNvSpPr>
              <p:nvPr/>
            </p:nvSpPr>
            <p:spPr bwMode="auto">
              <a:xfrm>
                <a:off x="6915151" y="1038225"/>
                <a:ext cx="6350" cy="4763"/>
              </a:xfrm>
              <a:custGeom>
                <a:avLst/>
                <a:gdLst>
                  <a:gd name="T0" fmla="*/ 12 w 13"/>
                  <a:gd name="T1" fmla="*/ 6 h 10"/>
                  <a:gd name="T2" fmla="*/ 13 w 13"/>
                  <a:gd name="T3" fmla="*/ 8 h 10"/>
                  <a:gd name="T4" fmla="*/ 13 w 13"/>
                  <a:gd name="T5" fmla="*/ 8 h 10"/>
                  <a:gd name="T6" fmla="*/ 13 w 13"/>
                  <a:gd name="T7" fmla="*/ 8 h 10"/>
                  <a:gd name="T8" fmla="*/ 12 w 13"/>
                  <a:gd name="T9" fmla="*/ 6 h 10"/>
                  <a:gd name="T10" fmla="*/ 0 w 13"/>
                  <a:gd name="T11" fmla="*/ 0 h 10"/>
                  <a:gd name="T12" fmla="*/ 1 w 13"/>
                  <a:gd name="T13" fmla="*/ 0 h 10"/>
                  <a:gd name="T14" fmla="*/ 2 w 13"/>
                  <a:gd name="T15" fmla="*/ 2 h 10"/>
                  <a:gd name="T16" fmla="*/ 3 w 13"/>
                  <a:gd name="T17" fmla="*/ 3 h 10"/>
                  <a:gd name="T18" fmla="*/ 6 w 13"/>
                  <a:gd name="T19" fmla="*/ 4 h 10"/>
                  <a:gd name="T20" fmla="*/ 7 w 13"/>
                  <a:gd name="T21" fmla="*/ 5 h 10"/>
                  <a:gd name="T22" fmla="*/ 9 w 13"/>
                  <a:gd name="T23" fmla="*/ 6 h 10"/>
                  <a:gd name="T24" fmla="*/ 11 w 13"/>
                  <a:gd name="T25" fmla="*/ 8 h 10"/>
                  <a:gd name="T26" fmla="*/ 12 w 13"/>
                  <a:gd name="T27" fmla="*/ 8 h 10"/>
                  <a:gd name="T28" fmla="*/ 13 w 13"/>
                  <a:gd name="T29" fmla="*/ 8 h 10"/>
                  <a:gd name="T30" fmla="*/ 13 w 13"/>
                  <a:gd name="T31" fmla="*/ 8 h 10"/>
                  <a:gd name="T32" fmla="*/ 13 w 13"/>
                  <a:gd name="T33" fmla="*/ 8 h 10"/>
                  <a:gd name="T34" fmla="*/ 13 w 13"/>
                  <a:gd name="T35" fmla="*/ 9 h 10"/>
                  <a:gd name="T36" fmla="*/ 13 w 13"/>
                  <a:gd name="T37" fmla="*/ 10 h 10"/>
                  <a:gd name="T38" fmla="*/ 13 w 13"/>
                  <a:gd name="T39" fmla="*/ 10 h 10"/>
                  <a:gd name="T40" fmla="*/ 13 w 13"/>
                  <a:gd name="T41" fmla="*/ 10 h 10"/>
                  <a:gd name="T42" fmla="*/ 12 w 13"/>
                  <a:gd name="T43" fmla="*/ 10 h 10"/>
                  <a:gd name="T44" fmla="*/ 9 w 13"/>
                  <a:gd name="T45" fmla="*/ 9 h 10"/>
                  <a:gd name="T46" fmla="*/ 7 w 13"/>
                  <a:gd name="T47" fmla="*/ 8 h 10"/>
                  <a:gd name="T48" fmla="*/ 3 w 13"/>
                  <a:gd name="T49" fmla="*/ 4 h 10"/>
                  <a:gd name="T50" fmla="*/ 1 w 13"/>
                  <a:gd name="T51" fmla="*/ 3 h 10"/>
                  <a:gd name="T52" fmla="*/ 0 w 13"/>
                  <a:gd name="T53" fmla="*/ 0 h 10"/>
                  <a:gd name="T54" fmla="*/ 0 w 13"/>
                  <a:gd name="T55" fmla="*/ 0 h 10"/>
                  <a:gd name="T56" fmla="*/ 0 w 13"/>
                  <a:gd name="T5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12" y="6"/>
                    </a:moveTo>
                    <a:lnTo>
                      <a:pt x="13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2" y="6"/>
                    </a:ln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9" y="9"/>
                    </a:lnTo>
                    <a:lnTo>
                      <a:pt x="7" y="8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3" name="Freeform 70"/>
              <p:cNvSpPr/>
              <p:nvPr/>
            </p:nvSpPr>
            <p:spPr bwMode="auto">
              <a:xfrm>
                <a:off x="6837363" y="969963"/>
                <a:ext cx="9525" cy="6350"/>
              </a:xfrm>
              <a:custGeom>
                <a:avLst/>
                <a:gdLst>
                  <a:gd name="T0" fmla="*/ 0 w 17"/>
                  <a:gd name="T1" fmla="*/ 0 h 11"/>
                  <a:gd name="T2" fmla="*/ 3 w 17"/>
                  <a:gd name="T3" fmla="*/ 1 h 11"/>
                  <a:gd name="T4" fmla="*/ 7 w 17"/>
                  <a:gd name="T5" fmla="*/ 3 h 11"/>
                  <a:gd name="T6" fmla="*/ 9 w 17"/>
                  <a:gd name="T7" fmla="*/ 4 h 11"/>
                  <a:gd name="T8" fmla="*/ 13 w 17"/>
                  <a:gd name="T9" fmla="*/ 7 h 11"/>
                  <a:gd name="T10" fmla="*/ 17 w 17"/>
                  <a:gd name="T11" fmla="*/ 11 h 11"/>
                  <a:gd name="T12" fmla="*/ 13 w 17"/>
                  <a:gd name="T13" fmla="*/ 8 h 11"/>
                  <a:gd name="T14" fmla="*/ 9 w 17"/>
                  <a:gd name="T15" fmla="*/ 6 h 11"/>
                  <a:gd name="T16" fmla="*/ 5 w 17"/>
                  <a:gd name="T17" fmla="*/ 2 h 11"/>
                  <a:gd name="T18" fmla="*/ 0 w 17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1">
                    <a:moveTo>
                      <a:pt x="0" y="0"/>
                    </a:moveTo>
                    <a:lnTo>
                      <a:pt x="3" y="1"/>
                    </a:lnTo>
                    <a:lnTo>
                      <a:pt x="7" y="3"/>
                    </a:lnTo>
                    <a:lnTo>
                      <a:pt x="9" y="4"/>
                    </a:lnTo>
                    <a:lnTo>
                      <a:pt x="13" y="7"/>
                    </a:lnTo>
                    <a:lnTo>
                      <a:pt x="17" y="11"/>
                    </a:lnTo>
                    <a:lnTo>
                      <a:pt x="13" y="8"/>
                    </a:lnTo>
                    <a:lnTo>
                      <a:pt x="9" y="6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4" name="Freeform 71"/>
              <p:cNvSpPr/>
              <p:nvPr/>
            </p:nvSpPr>
            <p:spPr bwMode="auto">
              <a:xfrm>
                <a:off x="6797676" y="946150"/>
                <a:ext cx="11113" cy="6350"/>
              </a:xfrm>
              <a:custGeom>
                <a:avLst/>
                <a:gdLst>
                  <a:gd name="T0" fmla="*/ 0 w 20"/>
                  <a:gd name="T1" fmla="*/ 0 h 10"/>
                  <a:gd name="T2" fmla="*/ 0 w 20"/>
                  <a:gd name="T3" fmla="*/ 1 h 10"/>
                  <a:gd name="T4" fmla="*/ 3 w 20"/>
                  <a:gd name="T5" fmla="*/ 1 h 10"/>
                  <a:gd name="T6" fmla="*/ 7 w 20"/>
                  <a:gd name="T7" fmla="*/ 2 h 10"/>
                  <a:gd name="T8" fmla="*/ 10 w 20"/>
                  <a:gd name="T9" fmla="*/ 5 h 10"/>
                  <a:gd name="T10" fmla="*/ 15 w 20"/>
                  <a:gd name="T11" fmla="*/ 7 h 10"/>
                  <a:gd name="T12" fmla="*/ 20 w 20"/>
                  <a:gd name="T13" fmla="*/ 10 h 10"/>
                  <a:gd name="T14" fmla="*/ 16 w 20"/>
                  <a:gd name="T15" fmla="*/ 8 h 10"/>
                  <a:gd name="T16" fmla="*/ 15 w 20"/>
                  <a:gd name="T17" fmla="*/ 8 h 10"/>
                  <a:gd name="T18" fmla="*/ 15 w 20"/>
                  <a:gd name="T19" fmla="*/ 8 h 10"/>
                  <a:gd name="T20" fmla="*/ 14 w 20"/>
                  <a:gd name="T21" fmla="*/ 8 h 10"/>
                  <a:gd name="T22" fmla="*/ 13 w 20"/>
                  <a:gd name="T23" fmla="*/ 8 h 10"/>
                  <a:gd name="T24" fmla="*/ 11 w 20"/>
                  <a:gd name="T25" fmla="*/ 7 h 10"/>
                  <a:gd name="T26" fmla="*/ 8 w 20"/>
                  <a:gd name="T27" fmla="*/ 6 h 10"/>
                  <a:gd name="T28" fmla="*/ 5 w 20"/>
                  <a:gd name="T29" fmla="*/ 5 h 10"/>
                  <a:gd name="T30" fmla="*/ 3 w 20"/>
                  <a:gd name="T31" fmla="*/ 5 h 10"/>
                  <a:gd name="T32" fmla="*/ 2 w 20"/>
                  <a:gd name="T33" fmla="*/ 3 h 10"/>
                  <a:gd name="T34" fmla="*/ 2 w 20"/>
                  <a:gd name="T35" fmla="*/ 3 h 10"/>
                  <a:gd name="T36" fmla="*/ 3 w 20"/>
                  <a:gd name="T37" fmla="*/ 3 h 10"/>
                  <a:gd name="T38" fmla="*/ 5 w 20"/>
                  <a:gd name="T39" fmla="*/ 5 h 10"/>
                  <a:gd name="T40" fmla="*/ 0 w 20"/>
                  <a:gd name="T41" fmla="*/ 1 h 10"/>
                  <a:gd name="T42" fmla="*/ 0 w 2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7" y="2"/>
                    </a:lnTo>
                    <a:lnTo>
                      <a:pt x="10" y="5"/>
                    </a:lnTo>
                    <a:lnTo>
                      <a:pt x="15" y="7"/>
                    </a:lnTo>
                    <a:lnTo>
                      <a:pt x="20" y="10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1" y="7"/>
                    </a:lnTo>
                    <a:lnTo>
                      <a:pt x="8" y="6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5" name="Freeform 72"/>
              <p:cNvSpPr/>
              <p:nvPr/>
            </p:nvSpPr>
            <p:spPr bwMode="auto">
              <a:xfrm>
                <a:off x="6656388" y="847725"/>
                <a:ext cx="31750" cy="12700"/>
              </a:xfrm>
              <a:custGeom>
                <a:avLst/>
                <a:gdLst>
                  <a:gd name="T0" fmla="*/ 0 w 60"/>
                  <a:gd name="T1" fmla="*/ 0 h 24"/>
                  <a:gd name="T2" fmla="*/ 15 w 60"/>
                  <a:gd name="T3" fmla="*/ 6 h 24"/>
                  <a:gd name="T4" fmla="*/ 26 w 60"/>
                  <a:gd name="T5" fmla="*/ 11 h 24"/>
                  <a:gd name="T6" fmla="*/ 37 w 60"/>
                  <a:gd name="T7" fmla="*/ 15 h 24"/>
                  <a:gd name="T8" fmla="*/ 47 w 60"/>
                  <a:gd name="T9" fmla="*/ 19 h 24"/>
                  <a:gd name="T10" fmla="*/ 60 w 60"/>
                  <a:gd name="T11" fmla="*/ 24 h 24"/>
                  <a:gd name="T12" fmla="*/ 54 w 60"/>
                  <a:gd name="T13" fmla="*/ 23 h 24"/>
                  <a:gd name="T14" fmla="*/ 48 w 60"/>
                  <a:gd name="T15" fmla="*/ 22 h 24"/>
                  <a:gd name="T16" fmla="*/ 43 w 60"/>
                  <a:gd name="T17" fmla="*/ 22 h 24"/>
                  <a:gd name="T18" fmla="*/ 37 w 60"/>
                  <a:gd name="T19" fmla="*/ 19 h 24"/>
                  <a:gd name="T20" fmla="*/ 26 w 60"/>
                  <a:gd name="T21" fmla="*/ 16 h 24"/>
                  <a:gd name="T22" fmla="*/ 26 w 60"/>
                  <a:gd name="T23" fmla="*/ 13 h 24"/>
                  <a:gd name="T24" fmla="*/ 23 w 60"/>
                  <a:gd name="T25" fmla="*/ 11 h 24"/>
                  <a:gd name="T26" fmla="*/ 13 w 60"/>
                  <a:gd name="T27" fmla="*/ 6 h 24"/>
                  <a:gd name="T28" fmla="*/ 0 w 60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24">
                    <a:moveTo>
                      <a:pt x="0" y="0"/>
                    </a:moveTo>
                    <a:lnTo>
                      <a:pt x="15" y="6"/>
                    </a:lnTo>
                    <a:lnTo>
                      <a:pt x="26" y="11"/>
                    </a:lnTo>
                    <a:lnTo>
                      <a:pt x="37" y="15"/>
                    </a:lnTo>
                    <a:lnTo>
                      <a:pt x="47" y="19"/>
                    </a:lnTo>
                    <a:lnTo>
                      <a:pt x="60" y="24"/>
                    </a:lnTo>
                    <a:lnTo>
                      <a:pt x="54" y="23"/>
                    </a:lnTo>
                    <a:lnTo>
                      <a:pt x="48" y="22"/>
                    </a:lnTo>
                    <a:lnTo>
                      <a:pt x="43" y="22"/>
                    </a:lnTo>
                    <a:lnTo>
                      <a:pt x="37" y="19"/>
                    </a:lnTo>
                    <a:lnTo>
                      <a:pt x="26" y="16"/>
                    </a:lnTo>
                    <a:lnTo>
                      <a:pt x="26" y="13"/>
                    </a:lnTo>
                    <a:lnTo>
                      <a:pt x="23" y="11"/>
                    </a:lnTo>
                    <a:lnTo>
                      <a:pt x="13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6" name="Freeform 73"/>
              <p:cNvSpPr/>
              <p:nvPr/>
            </p:nvSpPr>
            <p:spPr bwMode="auto">
              <a:xfrm>
                <a:off x="6688138" y="860425"/>
                <a:ext cx="4763" cy="3175"/>
              </a:xfrm>
              <a:custGeom>
                <a:avLst/>
                <a:gdLst>
                  <a:gd name="T0" fmla="*/ 0 w 10"/>
                  <a:gd name="T1" fmla="*/ 0 h 4"/>
                  <a:gd name="T2" fmla="*/ 4 w 10"/>
                  <a:gd name="T3" fmla="*/ 1 h 4"/>
                  <a:gd name="T4" fmla="*/ 10 w 10"/>
                  <a:gd name="T5" fmla="*/ 4 h 4"/>
                  <a:gd name="T6" fmla="*/ 0 w 1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4" y="1"/>
                    </a:lnTo>
                    <a:lnTo>
                      <a:pt x="1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7" name="Freeform 74"/>
              <p:cNvSpPr/>
              <p:nvPr/>
            </p:nvSpPr>
            <p:spPr bwMode="auto">
              <a:xfrm>
                <a:off x="6827838" y="984250"/>
                <a:ext cx="7938" cy="3175"/>
              </a:xfrm>
              <a:custGeom>
                <a:avLst/>
                <a:gdLst>
                  <a:gd name="T0" fmla="*/ 0 w 16"/>
                  <a:gd name="T1" fmla="*/ 0 h 4"/>
                  <a:gd name="T2" fmla="*/ 16 w 16"/>
                  <a:gd name="T3" fmla="*/ 4 h 4"/>
                  <a:gd name="T4" fmla="*/ 5 w 16"/>
                  <a:gd name="T5" fmla="*/ 2 h 4"/>
                  <a:gd name="T6" fmla="*/ 0 w 1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">
                    <a:moveTo>
                      <a:pt x="0" y="0"/>
                    </a:moveTo>
                    <a:lnTo>
                      <a:pt x="16" y="4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8" name="Freeform 75"/>
              <p:cNvSpPr/>
              <p:nvPr/>
            </p:nvSpPr>
            <p:spPr bwMode="auto">
              <a:xfrm>
                <a:off x="6635751" y="839788"/>
                <a:ext cx="9525" cy="3175"/>
              </a:xfrm>
              <a:custGeom>
                <a:avLst/>
                <a:gdLst>
                  <a:gd name="T0" fmla="*/ 0 w 16"/>
                  <a:gd name="T1" fmla="*/ 0 h 7"/>
                  <a:gd name="T2" fmla="*/ 1 w 16"/>
                  <a:gd name="T3" fmla="*/ 1 h 7"/>
                  <a:gd name="T4" fmla="*/ 3 w 16"/>
                  <a:gd name="T5" fmla="*/ 1 h 7"/>
                  <a:gd name="T6" fmla="*/ 5 w 16"/>
                  <a:gd name="T7" fmla="*/ 1 h 7"/>
                  <a:gd name="T8" fmla="*/ 7 w 16"/>
                  <a:gd name="T9" fmla="*/ 3 h 7"/>
                  <a:gd name="T10" fmla="*/ 10 w 16"/>
                  <a:gd name="T11" fmla="*/ 4 h 7"/>
                  <a:gd name="T12" fmla="*/ 12 w 16"/>
                  <a:gd name="T13" fmla="*/ 5 h 7"/>
                  <a:gd name="T14" fmla="*/ 15 w 16"/>
                  <a:gd name="T15" fmla="*/ 6 h 7"/>
                  <a:gd name="T16" fmla="*/ 16 w 16"/>
                  <a:gd name="T17" fmla="*/ 6 h 7"/>
                  <a:gd name="T18" fmla="*/ 16 w 16"/>
                  <a:gd name="T19" fmla="*/ 7 h 7"/>
                  <a:gd name="T20" fmla="*/ 12 w 16"/>
                  <a:gd name="T21" fmla="*/ 6 h 7"/>
                  <a:gd name="T22" fmla="*/ 9 w 16"/>
                  <a:gd name="T23" fmla="*/ 4 h 7"/>
                  <a:gd name="T24" fmla="*/ 5 w 16"/>
                  <a:gd name="T25" fmla="*/ 3 h 7"/>
                  <a:gd name="T26" fmla="*/ 1 w 16"/>
                  <a:gd name="T27" fmla="*/ 1 h 7"/>
                  <a:gd name="T28" fmla="*/ 0 w 16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2" y="5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6" y="7"/>
                    </a:lnTo>
                    <a:lnTo>
                      <a:pt x="12" y="6"/>
                    </a:lnTo>
                    <a:lnTo>
                      <a:pt x="9" y="4"/>
                    </a:lnTo>
                    <a:lnTo>
                      <a:pt x="5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9" name="Freeform 76"/>
              <p:cNvSpPr/>
              <p:nvPr/>
            </p:nvSpPr>
            <p:spPr bwMode="auto">
              <a:xfrm>
                <a:off x="6675438" y="884238"/>
                <a:ext cx="11113" cy="6350"/>
              </a:xfrm>
              <a:custGeom>
                <a:avLst/>
                <a:gdLst>
                  <a:gd name="T0" fmla="*/ 0 w 23"/>
                  <a:gd name="T1" fmla="*/ 0 h 11"/>
                  <a:gd name="T2" fmla="*/ 9 w 23"/>
                  <a:gd name="T3" fmla="*/ 1 h 11"/>
                  <a:gd name="T4" fmla="*/ 16 w 23"/>
                  <a:gd name="T5" fmla="*/ 6 h 11"/>
                  <a:gd name="T6" fmla="*/ 23 w 23"/>
                  <a:gd name="T7" fmla="*/ 11 h 11"/>
                  <a:gd name="T8" fmla="*/ 17 w 23"/>
                  <a:gd name="T9" fmla="*/ 9 h 11"/>
                  <a:gd name="T10" fmla="*/ 10 w 23"/>
                  <a:gd name="T11" fmla="*/ 5 h 11"/>
                  <a:gd name="T12" fmla="*/ 4 w 23"/>
                  <a:gd name="T13" fmla="*/ 3 h 11"/>
                  <a:gd name="T14" fmla="*/ 0 w 23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">
                    <a:moveTo>
                      <a:pt x="0" y="0"/>
                    </a:moveTo>
                    <a:lnTo>
                      <a:pt x="9" y="1"/>
                    </a:lnTo>
                    <a:lnTo>
                      <a:pt x="16" y="6"/>
                    </a:lnTo>
                    <a:lnTo>
                      <a:pt x="23" y="11"/>
                    </a:lnTo>
                    <a:lnTo>
                      <a:pt x="17" y="9"/>
                    </a:lnTo>
                    <a:lnTo>
                      <a:pt x="10" y="5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0" name="Freeform 77"/>
              <p:cNvSpPr/>
              <p:nvPr/>
            </p:nvSpPr>
            <p:spPr bwMode="auto">
              <a:xfrm>
                <a:off x="6597651" y="833438"/>
                <a:ext cx="7938" cy="3175"/>
              </a:xfrm>
              <a:custGeom>
                <a:avLst/>
                <a:gdLst>
                  <a:gd name="T0" fmla="*/ 0 w 15"/>
                  <a:gd name="T1" fmla="*/ 0 h 6"/>
                  <a:gd name="T2" fmla="*/ 6 w 15"/>
                  <a:gd name="T3" fmla="*/ 1 h 6"/>
                  <a:gd name="T4" fmla="*/ 11 w 15"/>
                  <a:gd name="T5" fmla="*/ 2 h 6"/>
                  <a:gd name="T6" fmla="*/ 14 w 15"/>
                  <a:gd name="T7" fmla="*/ 3 h 6"/>
                  <a:gd name="T8" fmla="*/ 15 w 15"/>
                  <a:gd name="T9" fmla="*/ 5 h 6"/>
                  <a:gd name="T10" fmla="*/ 15 w 15"/>
                  <a:gd name="T11" fmla="*/ 6 h 6"/>
                  <a:gd name="T12" fmla="*/ 15 w 15"/>
                  <a:gd name="T13" fmla="*/ 6 h 6"/>
                  <a:gd name="T14" fmla="*/ 14 w 15"/>
                  <a:gd name="T15" fmla="*/ 6 h 6"/>
                  <a:gd name="T16" fmla="*/ 11 w 15"/>
                  <a:gd name="T17" fmla="*/ 6 h 6"/>
                  <a:gd name="T18" fmla="*/ 9 w 15"/>
                  <a:gd name="T19" fmla="*/ 6 h 6"/>
                  <a:gd name="T20" fmla="*/ 8 w 15"/>
                  <a:gd name="T21" fmla="*/ 6 h 6"/>
                  <a:gd name="T22" fmla="*/ 8 w 15"/>
                  <a:gd name="T23" fmla="*/ 6 h 6"/>
                  <a:gd name="T24" fmla="*/ 8 w 15"/>
                  <a:gd name="T25" fmla="*/ 5 h 6"/>
                  <a:gd name="T26" fmla="*/ 6 w 15"/>
                  <a:gd name="T27" fmla="*/ 3 h 6"/>
                  <a:gd name="T28" fmla="*/ 5 w 15"/>
                  <a:gd name="T29" fmla="*/ 1 h 6"/>
                  <a:gd name="T30" fmla="*/ 3 w 15"/>
                  <a:gd name="T31" fmla="*/ 0 h 6"/>
                  <a:gd name="T32" fmla="*/ 0 w 15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6">
                    <a:moveTo>
                      <a:pt x="0" y="0"/>
                    </a:moveTo>
                    <a:lnTo>
                      <a:pt x="6" y="1"/>
                    </a:lnTo>
                    <a:lnTo>
                      <a:pt x="11" y="2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1" name="Freeform 78"/>
              <p:cNvSpPr/>
              <p:nvPr/>
            </p:nvSpPr>
            <p:spPr bwMode="auto">
              <a:xfrm>
                <a:off x="6651626" y="874713"/>
                <a:ext cx="11113" cy="4763"/>
              </a:xfrm>
              <a:custGeom>
                <a:avLst/>
                <a:gdLst>
                  <a:gd name="T0" fmla="*/ 0 w 20"/>
                  <a:gd name="T1" fmla="*/ 0 h 7"/>
                  <a:gd name="T2" fmla="*/ 20 w 20"/>
                  <a:gd name="T3" fmla="*/ 7 h 7"/>
                  <a:gd name="T4" fmla="*/ 4 w 20"/>
                  <a:gd name="T5" fmla="*/ 2 h 7"/>
                  <a:gd name="T6" fmla="*/ 0 w 20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0" y="0"/>
                    </a:moveTo>
                    <a:lnTo>
                      <a:pt x="20" y="7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2" name="Freeform 79"/>
              <p:cNvSpPr/>
              <p:nvPr/>
            </p:nvSpPr>
            <p:spPr bwMode="auto">
              <a:xfrm>
                <a:off x="6662738" y="896938"/>
                <a:ext cx="15875" cy="9525"/>
              </a:xfrm>
              <a:custGeom>
                <a:avLst/>
                <a:gdLst>
                  <a:gd name="T0" fmla="*/ 10 w 28"/>
                  <a:gd name="T1" fmla="*/ 0 h 17"/>
                  <a:gd name="T2" fmla="*/ 12 w 28"/>
                  <a:gd name="T3" fmla="*/ 2 h 17"/>
                  <a:gd name="T4" fmla="*/ 18 w 28"/>
                  <a:gd name="T5" fmla="*/ 4 h 17"/>
                  <a:gd name="T6" fmla="*/ 28 w 28"/>
                  <a:gd name="T7" fmla="*/ 9 h 17"/>
                  <a:gd name="T8" fmla="*/ 23 w 28"/>
                  <a:gd name="T9" fmla="*/ 8 h 17"/>
                  <a:gd name="T10" fmla="*/ 20 w 28"/>
                  <a:gd name="T11" fmla="*/ 7 h 17"/>
                  <a:gd name="T12" fmla="*/ 17 w 28"/>
                  <a:gd name="T13" fmla="*/ 7 h 17"/>
                  <a:gd name="T14" fmla="*/ 16 w 28"/>
                  <a:gd name="T15" fmla="*/ 7 h 17"/>
                  <a:gd name="T16" fmla="*/ 16 w 28"/>
                  <a:gd name="T17" fmla="*/ 7 h 17"/>
                  <a:gd name="T18" fmla="*/ 17 w 28"/>
                  <a:gd name="T19" fmla="*/ 8 h 17"/>
                  <a:gd name="T20" fmla="*/ 18 w 28"/>
                  <a:gd name="T21" fmla="*/ 9 h 17"/>
                  <a:gd name="T22" fmla="*/ 20 w 28"/>
                  <a:gd name="T23" fmla="*/ 10 h 17"/>
                  <a:gd name="T24" fmla="*/ 21 w 28"/>
                  <a:gd name="T25" fmla="*/ 11 h 17"/>
                  <a:gd name="T26" fmla="*/ 22 w 28"/>
                  <a:gd name="T27" fmla="*/ 13 h 17"/>
                  <a:gd name="T28" fmla="*/ 25 w 28"/>
                  <a:gd name="T29" fmla="*/ 14 h 17"/>
                  <a:gd name="T30" fmla="*/ 26 w 28"/>
                  <a:gd name="T31" fmla="*/ 15 h 17"/>
                  <a:gd name="T32" fmla="*/ 26 w 28"/>
                  <a:gd name="T33" fmla="*/ 16 h 17"/>
                  <a:gd name="T34" fmla="*/ 27 w 28"/>
                  <a:gd name="T35" fmla="*/ 17 h 17"/>
                  <a:gd name="T36" fmla="*/ 26 w 28"/>
                  <a:gd name="T37" fmla="*/ 17 h 17"/>
                  <a:gd name="T38" fmla="*/ 25 w 28"/>
                  <a:gd name="T39" fmla="*/ 17 h 17"/>
                  <a:gd name="T40" fmla="*/ 22 w 28"/>
                  <a:gd name="T41" fmla="*/ 17 h 17"/>
                  <a:gd name="T42" fmla="*/ 22 w 28"/>
                  <a:gd name="T43" fmla="*/ 16 h 17"/>
                  <a:gd name="T44" fmla="*/ 18 w 28"/>
                  <a:gd name="T45" fmla="*/ 13 h 17"/>
                  <a:gd name="T46" fmla="*/ 11 w 28"/>
                  <a:gd name="T47" fmla="*/ 8 h 17"/>
                  <a:gd name="T48" fmla="*/ 0 w 28"/>
                  <a:gd name="T49" fmla="*/ 2 h 17"/>
                  <a:gd name="T50" fmla="*/ 7 w 28"/>
                  <a:gd name="T51" fmla="*/ 4 h 17"/>
                  <a:gd name="T52" fmla="*/ 11 w 28"/>
                  <a:gd name="T53" fmla="*/ 5 h 17"/>
                  <a:gd name="T54" fmla="*/ 12 w 28"/>
                  <a:gd name="T55" fmla="*/ 4 h 17"/>
                  <a:gd name="T56" fmla="*/ 11 w 28"/>
                  <a:gd name="T57" fmla="*/ 3 h 17"/>
                  <a:gd name="T58" fmla="*/ 10 w 28"/>
                  <a:gd name="T59" fmla="*/ 2 h 17"/>
                  <a:gd name="T60" fmla="*/ 10 w 28"/>
                  <a:gd name="T6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17">
                    <a:moveTo>
                      <a:pt x="10" y="0"/>
                    </a:moveTo>
                    <a:lnTo>
                      <a:pt x="12" y="2"/>
                    </a:lnTo>
                    <a:lnTo>
                      <a:pt x="18" y="4"/>
                    </a:lnTo>
                    <a:lnTo>
                      <a:pt x="28" y="9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7" y="8"/>
                    </a:lnTo>
                    <a:lnTo>
                      <a:pt x="18" y="9"/>
                    </a:lnTo>
                    <a:lnTo>
                      <a:pt x="20" y="10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5" y="14"/>
                    </a:lnTo>
                    <a:lnTo>
                      <a:pt x="26" y="15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6" y="17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2" y="16"/>
                    </a:lnTo>
                    <a:lnTo>
                      <a:pt x="18" y="13"/>
                    </a:lnTo>
                    <a:lnTo>
                      <a:pt x="11" y="8"/>
                    </a:lnTo>
                    <a:lnTo>
                      <a:pt x="0" y="2"/>
                    </a:lnTo>
                    <a:lnTo>
                      <a:pt x="7" y="4"/>
                    </a:lnTo>
                    <a:lnTo>
                      <a:pt x="11" y="5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0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3" name="Freeform 80"/>
              <p:cNvSpPr/>
              <p:nvPr/>
            </p:nvSpPr>
            <p:spPr bwMode="auto">
              <a:xfrm>
                <a:off x="6532563" y="839788"/>
                <a:ext cx="3175" cy="1588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2 h 2"/>
                  <a:gd name="T4" fmla="*/ 4 w 6"/>
                  <a:gd name="T5" fmla="*/ 0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4" name="Freeform 81"/>
              <p:cNvSpPr/>
              <p:nvPr/>
            </p:nvSpPr>
            <p:spPr bwMode="auto">
              <a:xfrm>
                <a:off x="6594476" y="874713"/>
                <a:ext cx="33338" cy="9525"/>
              </a:xfrm>
              <a:custGeom>
                <a:avLst/>
                <a:gdLst>
                  <a:gd name="T0" fmla="*/ 3 w 63"/>
                  <a:gd name="T1" fmla="*/ 0 h 17"/>
                  <a:gd name="T2" fmla="*/ 9 w 63"/>
                  <a:gd name="T3" fmla="*/ 1 h 17"/>
                  <a:gd name="T4" fmla="*/ 18 w 63"/>
                  <a:gd name="T5" fmla="*/ 3 h 17"/>
                  <a:gd name="T6" fmla="*/ 31 w 63"/>
                  <a:gd name="T7" fmla="*/ 7 h 17"/>
                  <a:gd name="T8" fmla="*/ 43 w 63"/>
                  <a:gd name="T9" fmla="*/ 11 h 17"/>
                  <a:gd name="T10" fmla="*/ 54 w 63"/>
                  <a:gd name="T11" fmla="*/ 14 h 17"/>
                  <a:gd name="T12" fmla="*/ 63 w 63"/>
                  <a:gd name="T13" fmla="*/ 17 h 17"/>
                  <a:gd name="T14" fmla="*/ 35 w 63"/>
                  <a:gd name="T15" fmla="*/ 11 h 17"/>
                  <a:gd name="T16" fmla="*/ 40 w 63"/>
                  <a:gd name="T17" fmla="*/ 13 h 17"/>
                  <a:gd name="T18" fmla="*/ 31 w 63"/>
                  <a:gd name="T19" fmla="*/ 11 h 17"/>
                  <a:gd name="T20" fmla="*/ 16 w 63"/>
                  <a:gd name="T21" fmla="*/ 7 h 17"/>
                  <a:gd name="T22" fmla="*/ 0 w 63"/>
                  <a:gd name="T23" fmla="*/ 1 h 17"/>
                  <a:gd name="T24" fmla="*/ 3 w 63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17">
                    <a:moveTo>
                      <a:pt x="3" y="0"/>
                    </a:moveTo>
                    <a:lnTo>
                      <a:pt x="9" y="1"/>
                    </a:lnTo>
                    <a:lnTo>
                      <a:pt x="18" y="3"/>
                    </a:lnTo>
                    <a:lnTo>
                      <a:pt x="31" y="7"/>
                    </a:lnTo>
                    <a:lnTo>
                      <a:pt x="43" y="11"/>
                    </a:lnTo>
                    <a:lnTo>
                      <a:pt x="54" y="14"/>
                    </a:lnTo>
                    <a:lnTo>
                      <a:pt x="63" y="17"/>
                    </a:lnTo>
                    <a:lnTo>
                      <a:pt x="35" y="11"/>
                    </a:lnTo>
                    <a:lnTo>
                      <a:pt x="40" y="13"/>
                    </a:lnTo>
                    <a:lnTo>
                      <a:pt x="31" y="11"/>
                    </a:lnTo>
                    <a:lnTo>
                      <a:pt x="16" y="7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5" name="Freeform 82"/>
              <p:cNvSpPr/>
              <p:nvPr/>
            </p:nvSpPr>
            <p:spPr bwMode="auto">
              <a:xfrm>
                <a:off x="6456363" y="782638"/>
                <a:ext cx="7938" cy="3175"/>
              </a:xfrm>
              <a:custGeom>
                <a:avLst/>
                <a:gdLst>
                  <a:gd name="T0" fmla="*/ 2 w 16"/>
                  <a:gd name="T1" fmla="*/ 0 h 5"/>
                  <a:gd name="T2" fmla="*/ 16 w 16"/>
                  <a:gd name="T3" fmla="*/ 5 h 5"/>
                  <a:gd name="T4" fmla="*/ 4 w 16"/>
                  <a:gd name="T5" fmla="*/ 4 h 5"/>
                  <a:gd name="T6" fmla="*/ 2 w 16"/>
                  <a:gd name="T7" fmla="*/ 4 h 5"/>
                  <a:gd name="T8" fmla="*/ 0 w 16"/>
                  <a:gd name="T9" fmla="*/ 4 h 5"/>
                  <a:gd name="T10" fmla="*/ 0 w 16"/>
                  <a:gd name="T11" fmla="*/ 4 h 5"/>
                  <a:gd name="T12" fmla="*/ 2 w 16"/>
                  <a:gd name="T13" fmla="*/ 3 h 5"/>
                  <a:gd name="T14" fmla="*/ 2 w 16"/>
                  <a:gd name="T15" fmla="*/ 3 h 5"/>
                  <a:gd name="T16" fmla="*/ 2 w 16"/>
                  <a:gd name="T17" fmla="*/ 1 h 5"/>
                  <a:gd name="T18" fmla="*/ 2 w 1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5">
                    <a:moveTo>
                      <a:pt x="2" y="0"/>
                    </a:moveTo>
                    <a:lnTo>
                      <a:pt x="16" y="5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6" name="Freeform 83"/>
              <p:cNvSpPr/>
              <p:nvPr/>
            </p:nvSpPr>
            <p:spPr bwMode="auto">
              <a:xfrm>
                <a:off x="6454776" y="782638"/>
                <a:ext cx="1588" cy="0"/>
              </a:xfrm>
              <a:custGeom>
                <a:avLst/>
                <a:gdLst>
                  <a:gd name="T0" fmla="*/ 0 w 4"/>
                  <a:gd name="T1" fmla="*/ 2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7" name="Freeform 84"/>
              <p:cNvSpPr/>
              <p:nvPr/>
            </p:nvSpPr>
            <p:spPr bwMode="auto">
              <a:xfrm>
                <a:off x="6559551" y="847725"/>
                <a:ext cx="12700" cy="4763"/>
              </a:xfrm>
              <a:custGeom>
                <a:avLst/>
                <a:gdLst>
                  <a:gd name="T0" fmla="*/ 3 w 25"/>
                  <a:gd name="T1" fmla="*/ 0 h 8"/>
                  <a:gd name="T2" fmla="*/ 9 w 25"/>
                  <a:gd name="T3" fmla="*/ 1 h 8"/>
                  <a:gd name="T4" fmla="*/ 15 w 25"/>
                  <a:gd name="T5" fmla="*/ 3 h 8"/>
                  <a:gd name="T6" fmla="*/ 21 w 25"/>
                  <a:gd name="T7" fmla="*/ 6 h 8"/>
                  <a:gd name="T8" fmla="*/ 25 w 25"/>
                  <a:gd name="T9" fmla="*/ 8 h 8"/>
                  <a:gd name="T10" fmla="*/ 14 w 25"/>
                  <a:gd name="T11" fmla="*/ 5 h 8"/>
                  <a:gd name="T12" fmla="*/ 0 w 25"/>
                  <a:gd name="T13" fmla="*/ 1 h 8"/>
                  <a:gd name="T14" fmla="*/ 3 w 25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8">
                    <a:moveTo>
                      <a:pt x="3" y="0"/>
                    </a:moveTo>
                    <a:lnTo>
                      <a:pt x="9" y="1"/>
                    </a:lnTo>
                    <a:lnTo>
                      <a:pt x="15" y="3"/>
                    </a:lnTo>
                    <a:lnTo>
                      <a:pt x="21" y="6"/>
                    </a:lnTo>
                    <a:lnTo>
                      <a:pt x="25" y="8"/>
                    </a:lnTo>
                    <a:lnTo>
                      <a:pt x="14" y="5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8" name="Freeform 85"/>
              <p:cNvSpPr/>
              <p:nvPr/>
            </p:nvSpPr>
            <p:spPr bwMode="auto">
              <a:xfrm>
                <a:off x="6410326" y="776288"/>
                <a:ext cx="11113" cy="3175"/>
              </a:xfrm>
              <a:custGeom>
                <a:avLst/>
                <a:gdLst>
                  <a:gd name="T0" fmla="*/ 0 w 23"/>
                  <a:gd name="T1" fmla="*/ 0 h 5"/>
                  <a:gd name="T2" fmla="*/ 23 w 23"/>
                  <a:gd name="T3" fmla="*/ 5 h 5"/>
                  <a:gd name="T4" fmla="*/ 2 w 23"/>
                  <a:gd name="T5" fmla="*/ 1 h 5"/>
                  <a:gd name="T6" fmla="*/ 0 w 2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">
                    <a:moveTo>
                      <a:pt x="0" y="0"/>
                    </a:moveTo>
                    <a:lnTo>
                      <a:pt x="23" y="5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9" name="Freeform 86"/>
              <p:cNvSpPr/>
              <p:nvPr/>
            </p:nvSpPr>
            <p:spPr bwMode="auto">
              <a:xfrm>
                <a:off x="6350001" y="760413"/>
                <a:ext cx="11113" cy="1588"/>
              </a:xfrm>
              <a:custGeom>
                <a:avLst/>
                <a:gdLst>
                  <a:gd name="T0" fmla="*/ 0 w 20"/>
                  <a:gd name="T1" fmla="*/ 0 h 3"/>
                  <a:gd name="T2" fmla="*/ 18 w 20"/>
                  <a:gd name="T3" fmla="*/ 1 h 3"/>
                  <a:gd name="T4" fmla="*/ 20 w 20"/>
                  <a:gd name="T5" fmla="*/ 3 h 3"/>
                  <a:gd name="T6" fmla="*/ 3 w 20"/>
                  <a:gd name="T7" fmla="*/ 1 h 3"/>
                  <a:gd name="T8" fmla="*/ 0 w 20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">
                    <a:moveTo>
                      <a:pt x="0" y="0"/>
                    </a:moveTo>
                    <a:lnTo>
                      <a:pt x="18" y="1"/>
                    </a:lnTo>
                    <a:lnTo>
                      <a:pt x="20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0" name="Freeform 87"/>
              <p:cNvSpPr/>
              <p:nvPr/>
            </p:nvSpPr>
            <p:spPr bwMode="auto">
              <a:xfrm>
                <a:off x="6413501" y="822325"/>
                <a:ext cx="14288" cy="3175"/>
              </a:xfrm>
              <a:custGeom>
                <a:avLst/>
                <a:gdLst>
                  <a:gd name="T0" fmla="*/ 0 w 27"/>
                  <a:gd name="T1" fmla="*/ 0 h 7"/>
                  <a:gd name="T2" fmla="*/ 27 w 27"/>
                  <a:gd name="T3" fmla="*/ 6 h 7"/>
                  <a:gd name="T4" fmla="*/ 26 w 27"/>
                  <a:gd name="T5" fmla="*/ 7 h 7"/>
                  <a:gd name="T6" fmla="*/ 22 w 27"/>
                  <a:gd name="T7" fmla="*/ 7 h 7"/>
                  <a:gd name="T8" fmla="*/ 15 w 27"/>
                  <a:gd name="T9" fmla="*/ 7 h 7"/>
                  <a:gd name="T10" fmla="*/ 5 w 27"/>
                  <a:gd name="T11" fmla="*/ 5 h 7"/>
                  <a:gd name="T12" fmla="*/ 22 w 27"/>
                  <a:gd name="T13" fmla="*/ 6 h 7"/>
                  <a:gd name="T14" fmla="*/ 13 w 27"/>
                  <a:gd name="T15" fmla="*/ 4 h 7"/>
                  <a:gd name="T16" fmla="*/ 7 w 27"/>
                  <a:gd name="T17" fmla="*/ 3 h 7"/>
                  <a:gd name="T18" fmla="*/ 4 w 27"/>
                  <a:gd name="T19" fmla="*/ 3 h 7"/>
                  <a:gd name="T20" fmla="*/ 0 w 27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7">
                    <a:moveTo>
                      <a:pt x="0" y="0"/>
                    </a:moveTo>
                    <a:lnTo>
                      <a:pt x="27" y="6"/>
                    </a:lnTo>
                    <a:lnTo>
                      <a:pt x="26" y="7"/>
                    </a:lnTo>
                    <a:lnTo>
                      <a:pt x="22" y="7"/>
                    </a:lnTo>
                    <a:lnTo>
                      <a:pt x="15" y="7"/>
                    </a:lnTo>
                    <a:lnTo>
                      <a:pt x="5" y="5"/>
                    </a:lnTo>
                    <a:lnTo>
                      <a:pt x="22" y="6"/>
                    </a:lnTo>
                    <a:lnTo>
                      <a:pt x="13" y="4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1" name="Freeform 88"/>
              <p:cNvSpPr>
                <a:spLocks noEditPoints="1"/>
              </p:cNvSpPr>
              <p:nvPr/>
            </p:nvSpPr>
            <p:spPr bwMode="auto">
              <a:xfrm>
                <a:off x="5778501" y="712788"/>
                <a:ext cx="271463" cy="12700"/>
              </a:xfrm>
              <a:custGeom>
                <a:avLst/>
                <a:gdLst>
                  <a:gd name="T0" fmla="*/ 318 w 514"/>
                  <a:gd name="T1" fmla="*/ 20 h 23"/>
                  <a:gd name="T2" fmla="*/ 284 w 514"/>
                  <a:gd name="T3" fmla="*/ 2 h 23"/>
                  <a:gd name="T4" fmla="*/ 286 w 514"/>
                  <a:gd name="T5" fmla="*/ 1 h 23"/>
                  <a:gd name="T6" fmla="*/ 357 w 514"/>
                  <a:gd name="T7" fmla="*/ 5 h 23"/>
                  <a:gd name="T8" fmla="*/ 374 w 514"/>
                  <a:gd name="T9" fmla="*/ 3 h 23"/>
                  <a:gd name="T10" fmla="*/ 386 w 514"/>
                  <a:gd name="T11" fmla="*/ 3 h 23"/>
                  <a:gd name="T12" fmla="*/ 380 w 514"/>
                  <a:gd name="T13" fmla="*/ 5 h 23"/>
                  <a:gd name="T14" fmla="*/ 404 w 514"/>
                  <a:gd name="T15" fmla="*/ 6 h 23"/>
                  <a:gd name="T16" fmla="*/ 433 w 514"/>
                  <a:gd name="T17" fmla="*/ 7 h 23"/>
                  <a:gd name="T18" fmla="*/ 460 w 514"/>
                  <a:gd name="T19" fmla="*/ 10 h 23"/>
                  <a:gd name="T20" fmla="*/ 476 w 514"/>
                  <a:gd name="T21" fmla="*/ 8 h 23"/>
                  <a:gd name="T22" fmla="*/ 510 w 514"/>
                  <a:gd name="T23" fmla="*/ 12 h 23"/>
                  <a:gd name="T24" fmla="*/ 514 w 514"/>
                  <a:gd name="T25" fmla="*/ 13 h 23"/>
                  <a:gd name="T26" fmla="*/ 505 w 514"/>
                  <a:gd name="T27" fmla="*/ 14 h 23"/>
                  <a:gd name="T28" fmla="*/ 495 w 514"/>
                  <a:gd name="T29" fmla="*/ 16 h 23"/>
                  <a:gd name="T30" fmla="*/ 494 w 514"/>
                  <a:gd name="T31" fmla="*/ 17 h 23"/>
                  <a:gd name="T32" fmla="*/ 489 w 514"/>
                  <a:gd name="T33" fmla="*/ 18 h 23"/>
                  <a:gd name="T34" fmla="*/ 455 w 514"/>
                  <a:gd name="T35" fmla="*/ 17 h 23"/>
                  <a:gd name="T36" fmla="*/ 456 w 514"/>
                  <a:gd name="T37" fmla="*/ 20 h 23"/>
                  <a:gd name="T38" fmla="*/ 436 w 514"/>
                  <a:gd name="T39" fmla="*/ 23 h 23"/>
                  <a:gd name="T40" fmla="*/ 393 w 514"/>
                  <a:gd name="T41" fmla="*/ 22 h 23"/>
                  <a:gd name="T42" fmla="*/ 420 w 514"/>
                  <a:gd name="T43" fmla="*/ 20 h 23"/>
                  <a:gd name="T44" fmla="*/ 442 w 514"/>
                  <a:gd name="T45" fmla="*/ 17 h 23"/>
                  <a:gd name="T46" fmla="*/ 409 w 514"/>
                  <a:gd name="T47" fmla="*/ 18 h 23"/>
                  <a:gd name="T48" fmla="*/ 405 w 514"/>
                  <a:gd name="T49" fmla="*/ 17 h 23"/>
                  <a:gd name="T50" fmla="*/ 413 w 514"/>
                  <a:gd name="T51" fmla="*/ 17 h 23"/>
                  <a:gd name="T52" fmla="*/ 419 w 514"/>
                  <a:gd name="T53" fmla="*/ 16 h 23"/>
                  <a:gd name="T54" fmla="*/ 397 w 514"/>
                  <a:gd name="T55" fmla="*/ 12 h 23"/>
                  <a:gd name="T56" fmla="*/ 382 w 514"/>
                  <a:gd name="T57" fmla="*/ 13 h 23"/>
                  <a:gd name="T58" fmla="*/ 390 w 514"/>
                  <a:gd name="T59" fmla="*/ 14 h 23"/>
                  <a:gd name="T60" fmla="*/ 393 w 514"/>
                  <a:gd name="T61" fmla="*/ 16 h 23"/>
                  <a:gd name="T62" fmla="*/ 387 w 514"/>
                  <a:gd name="T63" fmla="*/ 17 h 23"/>
                  <a:gd name="T64" fmla="*/ 327 w 514"/>
                  <a:gd name="T65" fmla="*/ 19 h 23"/>
                  <a:gd name="T66" fmla="*/ 329 w 514"/>
                  <a:gd name="T67" fmla="*/ 18 h 23"/>
                  <a:gd name="T68" fmla="*/ 312 w 514"/>
                  <a:gd name="T69" fmla="*/ 18 h 23"/>
                  <a:gd name="T70" fmla="*/ 317 w 514"/>
                  <a:gd name="T71" fmla="*/ 14 h 23"/>
                  <a:gd name="T72" fmla="*/ 278 w 514"/>
                  <a:gd name="T73" fmla="*/ 14 h 23"/>
                  <a:gd name="T74" fmla="*/ 258 w 514"/>
                  <a:gd name="T75" fmla="*/ 13 h 23"/>
                  <a:gd name="T76" fmla="*/ 233 w 514"/>
                  <a:gd name="T77" fmla="*/ 14 h 23"/>
                  <a:gd name="T78" fmla="*/ 180 w 514"/>
                  <a:gd name="T79" fmla="*/ 14 h 23"/>
                  <a:gd name="T80" fmla="*/ 156 w 514"/>
                  <a:gd name="T81" fmla="*/ 14 h 23"/>
                  <a:gd name="T82" fmla="*/ 139 w 514"/>
                  <a:gd name="T83" fmla="*/ 13 h 23"/>
                  <a:gd name="T84" fmla="*/ 121 w 514"/>
                  <a:gd name="T85" fmla="*/ 13 h 23"/>
                  <a:gd name="T86" fmla="*/ 107 w 514"/>
                  <a:gd name="T87" fmla="*/ 13 h 23"/>
                  <a:gd name="T88" fmla="*/ 106 w 514"/>
                  <a:gd name="T89" fmla="*/ 11 h 23"/>
                  <a:gd name="T90" fmla="*/ 108 w 514"/>
                  <a:gd name="T91" fmla="*/ 10 h 23"/>
                  <a:gd name="T92" fmla="*/ 83 w 514"/>
                  <a:gd name="T93" fmla="*/ 10 h 23"/>
                  <a:gd name="T94" fmla="*/ 49 w 514"/>
                  <a:gd name="T95" fmla="*/ 16 h 23"/>
                  <a:gd name="T96" fmla="*/ 32 w 514"/>
                  <a:gd name="T97" fmla="*/ 13 h 23"/>
                  <a:gd name="T98" fmla="*/ 27 w 514"/>
                  <a:gd name="T99" fmla="*/ 10 h 23"/>
                  <a:gd name="T100" fmla="*/ 37 w 514"/>
                  <a:gd name="T101" fmla="*/ 8 h 23"/>
                  <a:gd name="T102" fmla="*/ 59 w 514"/>
                  <a:gd name="T103" fmla="*/ 7 h 23"/>
                  <a:gd name="T104" fmla="*/ 54 w 514"/>
                  <a:gd name="T105" fmla="*/ 6 h 23"/>
                  <a:gd name="T106" fmla="*/ 44 w 514"/>
                  <a:gd name="T107" fmla="*/ 6 h 23"/>
                  <a:gd name="T108" fmla="*/ 37 w 514"/>
                  <a:gd name="T109" fmla="*/ 5 h 23"/>
                  <a:gd name="T110" fmla="*/ 38 w 514"/>
                  <a:gd name="T111" fmla="*/ 3 h 23"/>
                  <a:gd name="T112" fmla="*/ 0 w 514"/>
                  <a:gd name="T11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14" h="23">
                    <a:moveTo>
                      <a:pt x="323" y="20"/>
                    </a:moveTo>
                    <a:lnTo>
                      <a:pt x="323" y="20"/>
                    </a:lnTo>
                    <a:lnTo>
                      <a:pt x="318" y="20"/>
                    </a:lnTo>
                    <a:lnTo>
                      <a:pt x="323" y="20"/>
                    </a:lnTo>
                    <a:close/>
                    <a:moveTo>
                      <a:pt x="143" y="0"/>
                    </a:moveTo>
                    <a:lnTo>
                      <a:pt x="284" y="2"/>
                    </a:lnTo>
                    <a:lnTo>
                      <a:pt x="284" y="2"/>
                    </a:lnTo>
                    <a:lnTo>
                      <a:pt x="285" y="1"/>
                    </a:lnTo>
                    <a:lnTo>
                      <a:pt x="286" y="1"/>
                    </a:lnTo>
                    <a:lnTo>
                      <a:pt x="289" y="2"/>
                    </a:lnTo>
                    <a:lnTo>
                      <a:pt x="291" y="2"/>
                    </a:lnTo>
                    <a:lnTo>
                      <a:pt x="357" y="5"/>
                    </a:lnTo>
                    <a:lnTo>
                      <a:pt x="358" y="3"/>
                    </a:lnTo>
                    <a:lnTo>
                      <a:pt x="365" y="3"/>
                    </a:lnTo>
                    <a:lnTo>
                      <a:pt x="374" y="3"/>
                    </a:lnTo>
                    <a:lnTo>
                      <a:pt x="383" y="3"/>
                    </a:lnTo>
                    <a:lnTo>
                      <a:pt x="391" y="3"/>
                    </a:lnTo>
                    <a:lnTo>
                      <a:pt x="386" y="3"/>
                    </a:lnTo>
                    <a:lnTo>
                      <a:pt x="382" y="5"/>
                    </a:lnTo>
                    <a:lnTo>
                      <a:pt x="380" y="5"/>
                    </a:lnTo>
                    <a:lnTo>
                      <a:pt x="380" y="5"/>
                    </a:lnTo>
                    <a:lnTo>
                      <a:pt x="380" y="6"/>
                    </a:lnTo>
                    <a:lnTo>
                      <a:pt x="387" y="6"/>
                    </a:lnTo>
                    <a:lnTo>
                      <a:pt x="404" y="6"/>
                    </a:lnTo>
                    <a:lnTo>
                      <a:pt x="411" y="6"/>
                    </a:lnTo>
                    <a:lnTo>
                      <a:pt x="422" y="7"/>
                    </a:lnTo>
                    <a:lnTo>
                      <a:pt x="433" y="7"/>
                    </a:lnTo>
                    <a:lnTo>
                      <a:pt x="444" y="8"/>
                    </a:lnTo>
                    <a:lnTo>
                      <a:pt x="453" y="10"/>
                    </a:lnTo>
                    <a:lnTo>
                      <a:pt x="460" y="10"/>
                    </a:lnTo>
                    <a:lnTo>
                      <a:pt x="464" y="8"/>
                    </a:lnTo>
                    <a:lnTo>
                      <a:pt x="463" y="6"/>
                    </a:lnTo>
                    <a:lnTo>
                      <a:pt x="476" y="8"/>
                    </a:lnTo>
                    <a:lnTo>
                      <a:pt x="491" y="11"/>
                    </a:lnTo>
                    <a:lnTo>
                      <a:pt x="509" y="12"/>
                    </a:lnTo>
                    <a:lnTo>
                      <a:pt x="510" y="12"/>
                    </a:lnTo>
                    <a:lnTo>
                      <a:pt x="510" y="13"/>
                    </a:lnTo>
                    <a:lnTo>
                      <a:pt x="510" y="13"/>
                    </a:lnTo>
                    <a:lnTo>
                      <a:pt x="514" y="13"/>
                    </a:lnTo>
                    <a:lnTo>
                      <a:pt x="510" y="14"/>
                    </a:lnTo>
                    <a:lnTo>
                      <a:pt x="508" y="14"/>
                    </a:lnTo>
                    <a:lnTo>
                      <a:pt x="505" y="14"/>
                    </a:lnTo>
                    <a:lnTo>
                      <a:pt x="501" y="14"/>
                    </a:lnTo>
                    <a:lnTo>
                      <a:pt x="498" y="16"/>
                    </a:lnTo>
                    <a:lnTo>
                      <a:pt x="495" y="16"/>
                    </a:lnTo>
                    <a:lnTo>
                      <a:pt x="494" y="16"/>
                    </a:lnTo>
                    <a:lnTo>
                      <a:pt x="493" y="17"/>
                    </a:lnTo>
                    <a:lnTo>
                      <a:pt x="494" y="17"/>
                    </a:lnTo>
                    <a:lnTo>
                      <a:pt x="497" y="18"/>
                    </a:lnTo>
                    <a:lnTo>
                      <a:pt x="500" y="19"/>
                    </a:lnTo>
                    <a:lnTo>
                      <a:pt x="489" y="18"/>
                    </a:lnTo>
                    <a:lnTo>
                      <a:pt x="476" y="17"/>
                    </a:lnTo>
                    <a:lnTo>
                      <a:pt x="465" y="17"/>
                    </a:lnTo>
                    <a:lnTo>
                      <a:pt x="455" y="17"/>
                    </a:lnTo>
                    <a:lnTo>
                      <a:pt x="449" y="17"/>
                    </a:lnTo>
                    <a:lnTo>
                      <a:pt x="447" y="18"/>
                    </a:lnTo>
                    <a:lnTo>
                      <a:pt x="456" y="20"/>
                    </a:lnTo>
                    <a:lnTo>
                      <a:pt x="469" y="23"/>
                    </a:lnTo>
                    <a:lnTo>
                      <a:pt x="450" y="22"/>
                    </a:lnTo>
                    <a:lnTo>
                      <a:pt x="436" y="23"/>
                    </a:lnTo>
                    <a:lnTo>
                      <a:pt x="424" y="23"/>
                    </a:lnTo>
                    <a:lnTo>
                      <a:pt x="409" y="23"/>
                    </a:lnTo>
                    <a:lnTo>
                      <a:pt x="393" y="22"/>
                    </a:lnTo>
                    <a:lnTo>
                      <a:pt x="400" y="22"/>
                    </a:lnTo>
                    <a:lnTo>
                      <a:pt x="410" y="20"/>
                    </a:lnTo>
                    <a:lnTo>
                      <a:pt x="420" y="20"/>
                    </a:lnTo>
                    <a:lnTo>
                      <a:pt x="431" y="19"/>
                    </a:lnTo>
                    <a:lnTo>
                      <a:pt x="438" y="18"/>
                    </a:lnTo>
                    <a:lnTo>
                      <a:pt x="442" y="17"/>
                    </a:lnTo>
                    <a:lnTo>
                      <a:pt x="441" y="16"/>
                    </a:lnTo>
                    <a:lnTo>
                      <a:pt x="433" y="14"/>
                    </a:lnTo>
                    <a:lnTo>
                      <a:pt x="409" y="18"/>
                    </a:lnTo>
                    <a:lnTo>
                      <a:pt x="407" y="18"/>
                    </a:lnTo>
                    <a:lnTo>
                      <a:pt x="405" y="18"/>
                    </a:lnTo>
                    <a:lnTo>
                      <a:pt x="405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3" y="17"/>
                    </a:lnTo>
                    <a:lnTo>
                      <a:pt x="415" y="16"/>
                    </a:lnTo>
                    <a:lnTo>
                      <a:pt x="418" y="16"/>
                    </a:lnTo>
                    <a:lnTo>
                      <a:pt x="419" y="16"/>
                    </a:lnTo>
                    <a:lnTo>
                      <a:pt x="415" y="14"/>
                    </a:lnTo>
                    <a:lnTo>
                      <a:pt x="407" y="13"/>
                    </a:lnTo>
                    <a:lnTo>
                      <a:pt x="397" y="12"/>
                    </a:lnTo>
                    <a:lnTo>
                      <a:pt x="387" y="12"/>
                    </a:lnTo>
                    <a:lnTo>
                      <a:pt x="381" y="12"/>
                    </a:lnTo>
                    <a:lnTo>
                      <a:pt x="382" y="13"/>
                    </a:lnTo>
                    <a:lnTo>
                      <a:pt x="385" y="13"/>
                    </a:lnTo>
                    <a:lnTo>
                      <a:pt x="387" y="13"/>
                    </a:lnTo>
                    <a:lnTo>
                      <a:pt x="390" y="14"/>
                    </a:lnTo>
                    <a:lnTo>
                      <a:pt x="391" y="14"/>
                    </a:lnTo>
                    <a:lnTo>
                      <a:pt x="393" y="16"/>
                    </a:lnTo>
                    <a:lnTo>
                      <a:pt x="393" y="16"/>
                    </a:lnTo>
                    <a:lnTo>
                      <a:pt x="393" y="16"/>
                    </a:lnTo>
                    <a:lnTo>
                      <a:pt x="391" y="17"/>
                    </a:lnTo>
                    <a:lnTo>
                      <a:pt x="387" y="17"/>
                    </a:lnTo>
                    <a:lnTo>
                      <a:pt x="323" y="20"/>
                    </a:lnTo>
                    <a:lnTo>
                      <a:pt x="325" y="20"/>
                    </a:lnTo>
                    <a:lnTo>
                      <a:pt x="327" y="19"/>
                    </a:lnTo>
                    <a:lnTo>
                      <a:pt x="327" y="19"/>
                    </a:lnTo>
                    <a:lnTo>
                      <a:pt x="329" y="18"/>
                    </a:lnTo>
                    <a:lnTo>
                      <a:pt x="329" y="18"/>
                    </a:lnTo>
                    <a:lnTo>
                      <a:pt x="329" y="17"/>
                    </a:lnTo>
                    <a:lnTo>
                      <a:pt x="319" y="17"/>
                    </a:lnTo>
                    <a:lnTo>
                      <a:pt x="312" y="18"/>
                    </a:lnTo>
                    <a:lnTo>
                      <a:pt x="303" y="19"/>
                    </a:lnTo>
                    <a:lnTo>
                      <a:pt x="290" y="18"/>
                    </a:lnTo>
                    <a:lnTo>
                      <a:pt x="317" y="14"/>
                    </a:lnTo>
                    <a:lnTo>
                      <a:pt x="298" y="14"/>
                    </a:lnTo>
                    <a:lnTo>
                      <a:pt x="286" y="14"/>
                    </a:lnTo>
                    <a:lnTo>
                      <a:pt x="278" y="14"/>
                    </a:lnTo>
                    <a:lnTo>
                      <a:pt x="272" y="13"/>
                    </a:lnTo>
                    <a:lnTo>
                      <a:pt x="265" y="13"/>
                    </a:lnTo>
                    <a:lnTo>
                      <a:pt x="258" y="13"/>
                    </a:lnTo>
                    <a:lnTo>
                      <a:pt x="247" y="14"/>
                    </a:lnTo>
                    <a:lnTo>
                      <a:pt x="231" y="14"/>
                    </a:lnTo>
                    <a:lnTo>
                      <a:pt x="233" y="14"/>
                    </a:lnTo>
                    <a:lnTo>
                      <a:pt x="217" y="14"/>
                    </a:lnTo>
                    <a:lnTo>
                      <a:pt x="199" y="14"/>
                    </a:lnTo>
                    <a:lnTo>
                      <a:pt x="180" y="14"/>
                    </a:lnTo>
                    <a:lnTo>
                      <a:pt x="166" y="17"/>
                    </a:lnTo>
                    <a:lnTo>
                      <a:pt x="166" y="13"/>
                    </a:lnTo>
                    <a:lnTo>
                      <a:pt x="156" y="14"/>
                    </a:lnTo>
                    <a:lnTo>
                      <a:pt x="150" y="16"/>
                    </a:lnTo>
                    <a:lnTo>
                      <a:pt x="145" y="14"/>
                    </a:lnTo>
                    <a:lnTo>
                      <a:pt x="139" y="13"/>
                    </a:lnTo>
                    <a:lnTo>
                      <a:pt x="129" y="13"/>
                    </a:lnTo>
                    <a:lnTo>
                      <a:pt x="115" y="13"/>
                    </a:lnTo>
                    <a:lnTo>
                      <a:pt x="121" y="13"/>
                    </a:lnTo>
                    <a:lnTo>
                      <a:pt x="115" y="13"/>
                    </a:lnTo>
                    <a:lnTo>
                      <a:pt x="110" y="13"/>
                    </a:lnTo>
                    <a:lnTo>
                      <a:pt x="107" y="13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11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94" y="8"/>
                    </a:lnTo>
                    <a:lnTo>
                      <a:pt x="83" y="10"/>
                    </a:lnTo>
                    <a:lnTo>
                      <a:pt x="72" y="12"/>
                    </a:lnTo>
                    <a:lnTo>
                      <a:pt x="61" y="14"/>
                    </a:lnTo>
                    <a:lnTo>
                      <a:pt x="49" y="16"/>
                    </a:lnTo>
                    <a:lnTo>
                      <a:pt x="34" y="14"/>
                    </a:lnTo>
                    <a:lnTo>
                      <a:pt x="33" y="14"/>
                    </a:lnTo>
                    <a:lnTo>
                      <a:pt x="32" y="13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8"/>
                    </a:lnTo>
                    <a:lnTo>
                      <a:pt x="37" y="8"/>
                    </a:lnTo>
                    <a:lnTo>
                      <a:pt x="48" y="8"/>
                    </a:lnTo>
                    <a:lnTo>
                      <a:pt x="59" y="8"/>
                    </a:lnTo>
                    <a:lnTo>
                      <a:pt x="59" y="7"/>
                    </a:lnTo>
                    <a:lnTo>
                      <a:pt x="59" y="6"/>
                    </a:lnTo>
                    <a:lnTo>
                      <a:pt x="56" y="6"/>
                    </a:lnTo>
                    <a:lnTo>
                      <a:pt x="54" y="6"/>
                    </a:lnTo>
                    <a:lnTo>
                      <a:pt x="51" y="6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42" y="2"/>
                    </a:lnTo>
                    <a:lnTo>
                      <a:pt x="21" y="1"/>
                    </a:lnTo>
                    <a:lnTo>
                      <a:pt x="0" y="1"/>
                    </a:lnTo>
                    <a:lnTo>
                      <a:pt x="1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2" name="Freeform 89"/>
              <p:cNvSpPr/>
              <p:nvPr/>
            </p:nvSpPr>
            <p:spPr bwMode="auto">
              <a:xfrm>
                <a:off x="6026151" y="725488"/>
                <a:ext cx="6350" cy="0"/>
              </a:xfrm>
              <a:custGeom>
                <a:avLst/>
                <a:gdLst>
                  <a:gd name="T0" fmla="*/ 0 w 12"/>
                  <a:gd name="T1" fmla="*/ 0 h 1"/>
                  <a:gd name="T2" fmla="*/ 12 w 12"/>
                  <a:gd name="T3" fmla="*/ 1 h 1"/>
                  <a:gd name="T4" fmla="*/ 6 w 12"/>
                  <a:gd name="T5" fmla="*/ 1 h 1"/>
                  <a:gd name="T6" fmla="*/ 0 w 1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">
                    <a:moveTo>
                      <a:pt x="0" y="0"/>
                    </a:moveTo>
                    <a:lnTo>
                      <a:pt x="12" y="1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3" name="Freeform 90"/>
              <p:cNvSpPr/>
              <p:nvPr/>
            </p:nvSpPr>
            <p:spPr bwMode="auto">
              <a:xfrm>
                <a:off x="6059488" y="722313"/>
                <a:ext cx="25400" cy="3175"/>
              </a:xfrm>
              <a:custGeom>
                <a:avLst/>
                <a:gdLst>
                  <a:gd name="T0" fmla="*/ 4 w 48"/>
                  <a:gd name="T1" fmla="*/ 0 h 6"/>
                  <a:gd name="T2" fmla="*/ 48 w 48"/>
                  <a:gd name="T3" fmla="*/ 3 h 6"/>
                  <a:gd name="T4" fmla="*/ 46 w 48"/>
                  <a:gd name="T5" fmla="*/ 3 h 6"/>
                  <a:gd name="T6" fmla="*/ 44 w 48"/>
                  <a:gd name="T7" fmla="*/ 3 h 6"/>
                  <a:gd name="T8" fmla="*/ 41 w 48"/>
                  <a:gd name="T9" fmla="*/ 3 h 6"/>
                  <a:gd name="T10" fmla="*/ 39 w 48"/>
                  <a:gd name="T11" fmla="*/ 3 h 6"/>
                  <a:gd name="T12" fmla="*/ 35 w 48"/>
                  <a:gd name="T13" fmla="*/ 4 h 6"/>
                  <a:gd name="T14" fmla="*/ 34 w 48"/>
                  <a:gd name="T15" fmla="*/ 4 h 6"/>
                  <a:gd name="T16" fmla="*/ 32 w 48"/>
                  <a:gd name="T17" fmla="*/ 4 h 6"/>
                  <a:gd name="T18" fmla="*/ 32 w 48"/>
                  <a:gd name="T19" fmla="*/ 4 h 6"/>
                  <a:gd name="T20" fmla="*/ 33 w 48"/>
                  <a:gd name="T21" fmla="*/ 6 h 6"/>
                  <a:gd name="T22" fmla="*/ 35 w 48"/>
                  <a:gd name="T23" fmla="*/ 6 h 6"/>
                  <a:gd name="T24" fmla="*/ 0 w 48"/>
                  <a:gd name="T25" fmla="*/ 3 h 6"/>
                  <a:gd name="T26" fmla="*/ 0 w 48"/>
                  <a:gd name="T27" fmla="*/ 2 h 6"/>
                  <a:gd name="T28" fmla="*/ 1 w 48"/>
                  <a:gd name="T29" fmla="*/ 2 h 6"/>
                  <a:gd name="T30" fmla="*/ 4 w 48"/>
                  <a:gd name="T31" fmla="*/ 1 h 6"/>
                  <a:gd name="T32" fmla="*/ 4 w 48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">
                    <a:moveTo>
                      <a:pt x="4" y="0"/>
                    </a:moveTo>
                    <a:lnTo>
                      <a:pt x="48" y="3"/>
                    </a:lnTo>
                    <a:lnTo>
                      <a:pt x="46" y="3"/>
                    </a:lnTo>
                    <a:lnTo>
                      <a:pt x="44" y="3"/>
                    </a:lnTo>
                    <a:lnTo>
                      <a:pt x="41" y="3"/>
                    </a:lnTo>
                    <a:lnTo>
                      <a:pt x="39" y="3"/>
                    </a:lnTo>
                    <a:lnTo>
                      <a:pt x="35" y="4"/>
                    </a:lnTo>
                    <a:lnTo>
                      <a:pt x="34" y="4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4" name="Freeform 91"/>
              <p:cNvSpPr/>
              <p:nvPr/>
            </p:nvSpPr>
            <p:spPr bwMode="auto">
              <a:xfrm>
                <a:off x="6049963" y="719138"/>
                <a:ext cx="12700" cy="3175"/>
              </a:xfrm>
              <a:custGeom>
                <a:avLst/>
                <a:gdLst>
                  <a:gd name="T0" fmla="*/ 11 w 23"/>
                  <a:gd name="T1" fmla="*/ 0 h 4"/>
                  <a:gd name="T2" fmla="*/ 15 w 23"/>
                  <a:gd name="T3" fmla="*/ 1 h 4"/>
                  <a:gd name="T4" fmla="*/ 19 w 23"/>
                  <a:gd name="T5" fmla="*/ 1 h 4"/>
                  <a:gd name="T6" fmla="*/ 22 w 23"/>
                  <a:gd name="T7" fmla="*/ 2 h 4"/>
                  <a:gd name="T8" fmla="*/ 23 w 23"/>
                  <a:gd name="T9" fmla="*/ 2 h 4"/>
                  <a:gd name="T10" fmla="*/ 23 w 23"/>
                  <a:gd name="T11" fmla="*/ 4 h 4"/>
                  <a:gd name="T12" fmla="*/ 0 w 23"/>
                  <a:gd name="T13" fmla="*/ 1 h 4"/>
                  <a:gd name="T14" fmla="*/ 5 w 23"/>
                  <a:gd name="T15" fmla="*/ 1 h 4"/>
                  <a:gd name="T16" fmla="*/ 8 w 23"/>
                  <a:gd name="T17" fmla="*/ 0 h 4"/>
                  <a:gd name="T18" fmla="*/ 11 w 2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4">
                    <a:moveTo>
                      <a:pt x="11" y="0"/>
                    </a:moveTo>
                    <a:lnTo>
                      <a:pt x="15" y="1"/>
                    </a:lnTo>
                    <a:lnTo>
                      <a:pt x="19" y="1"/>
                    </a:lnTo>
                    <a:lnTo>
                      <a:pt x="22" y="2"/>
                    </a:lnTo>
                    <a:lnTo>
                      <a:pt x="23" y="2"/>
                    </a:lnTo>
                    <a:lnTo>
                      <a:pt x="23" y="4"/>
                    </a:lnTo>
                    <a:lnTo>
                      <a:pt x="0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5" name="Freeform 92"/>
              <p:cNvSpPr/>
              <p:nvPr/>
            </p:nvSpPr>
            <p:spPr bwMode="auto">
              <a:xfrm>
                <a:off x="6045201" y="760413"/>
                <a:ext cx="9525" cy="0"/>
              </a:xfrm>
              <a:custGeom>
                <a:avLst/>
                <a:gdLst>
                  <a:gd name="T0" fmla="*/ 12 w 19"/>
                  <a:gd name="T1" fmla="*/ 19 w 19"/>
                  <a:gd name="T2" fmla="*/ 0 w 19"/>
                  <a:gd name="T3" fmla="*/ 12 w 1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9">
                    <a:moveTo>
                      <a:pt x="12" y="0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6" name="Freeform 93"/>
              <p:cNvSpPr/>
              <p:nvPr/>
            </p:nvSpPr>
            <p:spPr bwMode="auto">
              <a:xfrm>
                <a:off x="5992813" y="754063"/>
                <a:ext cx="17463" cy="0"/>
              </a:xfrm>
              <a:custGeom>
                <a:avLst/>
                <a:gdLst>
                  <a:gd name="T0" fmla="*/ 0 w 33"/>
                  <a:gd name="T1" fmla="*/ 0 h 2"/>
                  <a:gd name="T2" fmla="*/ 10 w 33"/>
                  <a:gd name="T3" fmla="*/ 0 h 2"/>
                  <a:gd name="T4" fmla="*/ 15 w 33"/>
                  <a:gd name="T5" fmla="*/ 0 h 2"/>
                  <a:gd name="T6" fmla="*/ 19 w 33"/>
                  <a:gd name="T7" fmla="*/ 0 h 2"/>
                  <a:gd name="T8" fmla="*/ 23 w 33"/>
                  <a:gd name="T9" fmla="*/ 2 h 2"/>
                  <a:gd name="T10" fmla="*/ 33 w 33"/>
                  <a:gd name="T11" fmla="*/ 2 h 2"/>
                  <a:gd name="T12" fmla="*/ 23 w 33"/>
                  <a:gd name="T13" fmla="*/ 2 h 2"/>
                  <a:gd name="T14" fmla="*/ 11 w 33"/>
                  <a:gd name="T15" fmla="*/ 2 h 2"/>
                  <a:gd name="T16" fmla="*/ 0 w 3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">
                    <a:moveTo>
                      <a:pt x="0" y="0"/>
                    </a:moveTo>
                    <a:lnTo>
                      <a:pt x="10" y="0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33" y="2"/>
                    </a:lnTo>
                    <a:lnTo>
                      <a:pt x="23" y="2"/>
                    </a:lnTo>
                    <a:lnTo>
                      <a:pt x="1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7" name="Freeform 94"/>
              <p:cNvSpPr/>
              <p:nvPr/>
            </p:nvSpPr>
            <p:spPr bwMode="auto">
              <a:xfrm>
                <a:off x="5994401" y="766763"/>
                <a:ext cx="9525" cy="0"/>
              </a:xfrm>
              <a:custGeom>
                <a:avLst/>
                <a:gdLst>
                  <a:gd name="T0" fmla="*/ 18 w 18"/>
                  <a:gd name="T1" fmla="*/ 0 h 1"/>
                  <a:gd name="T2" fmla="*/ 1 w 18"/>
                  <a:gd name="T3" fmla="*/ 1 h 1"/>
                  <a:gd name="T4" fmla="*/ 0 w 18"/>
                  <a:gd name="T5" fmla="*/ 0 h 1"/>
                  <a:gd name="T6" fmla="*/ 18 w 18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">
                    <a:moveTo>
                      <a:pt x="18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8" name="Freeform 95"/>
              <p:cNvSpPr/>
              <p:nvPr/>
            </p:nvSpPr>
            <p:spPr bwMode="auto">
              <a:xfrm>
                <a:off x="5684838" y="723900"/>
                <a:ext cx="6350" cy="1588"/>
              </a:xfrm>
              <a:custGeom>
                <a:avLst/>
                <a:gdLst>
                  <a:gd name="T0" fmla="*/ 10 w 10"/>
                  <a:gd name="T1" fmla="*/ 0 h 2"/>
                  <a:gd name="T2" fmla="*/ 6 w 10"/>
                  <a:gd name="T3" fmla="*/ 0 h 2"/>
                  <a:gd name="T4" fmla="*/ 0 w 10"/>
                  <a:gd name="T5" fmla="*/ 2 h 2"/>
                  <a:gd name="T6" fmla="*/ 10 w 10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9" name="Freeform 96"/>
              <p:cNvSpPr/>
              <p:nvPr/>
            </p:nvSpPr>
            <p:spPr bwMode="auto">
              <a:xfrm>
                <a:off x="5629276" y="714375"/>
                <a:ext cx="157163" cy="11113"/>
              </a:xfrm>
              <a:custGeom>
                <a:avLst/>
                <a:gdLst>
                  <a:gd name="T0" fmla="*/ 298 w 298"/>
                  <a:gd name="T1" fmla="*/ 1 h 22"/>
                  <a:gd name="T2" fmla="*/ 298 w 298"/>
                  <a:gd name="T3" fmla="*/ 3 h 22"/>
                  <a:gd name="T4" fmla="*/ 292 w 298"/>
                  <a:gd name="T5" fmla="*/ 4 h 22"/>
                  <a:gd name="T6" fmla="*/ 285 w 298"/>
                  <a:gd name="T7" fmla="*/ 5 h 22"/>
                  <a:gd name="T8" fmla="*/ 277 w 298"/>
                  <a:gd name="T9" fmla="*/ 6 h 22"/>
                  <a:gd name="T10" fmla="*/ 270 w 298"/>
                  <a:gd name="T11" fmla="*/ 6 h 22"/>
                  <a:gd name="T12" fmla="*/ 266 w 298"/>
                  <a:gd name="T13" fmla="*/ 8 h 22"/>
                  <a:gd name="T14" fmla="*/ 268 w 298"/>
                  <a:gd name="T15" fmla="*/ 9 h 22"/>
                  <a:gd name="T16" fmla="*/ 275 w 298"/>
                  <a:gd name="T17" fmla="*/ 9 h 22"/>
                  <a:gd name="T18" fmla="*/ 225 w 298"/>
                  <a:gd name="T19" fmla="*/ 14 h 22"/>
                  <a:gd name="T20" fmla="*/ 117 w 298"/>
                  <a:gd name="T21" fmla="*/ 18 h 22"/>
                  <a:gd name="T22" fmla="*/ 122 w 298"/>
                  <a:gd name="T23" fmla="*/ 17 h 22"/>
                  <a:gd name="T24" fmla="*/ 122 w 298"/>
                  <a:gd name="T25" fmla="*/ 16 h 22"/>
                  <a:gd name="T26" fmla="*/ 119 w 298"/>
                  <a:gd name="T27" fmla="*/ 15 h 22"/>
                  <a:gd name="T28" fmla="*/ 117 w 298"/>
                  <a:gd name="T29" fmla="*/ 15 h 22"/>
                  <a:gd name="T30" fmla="*/ 145 w 298"/>
                  <a:gd name="T31" fmla="*/ 14 h 22"/>
                  <a:gd name="T32" fmla="*/ 157 w 298"/>
                  <a:gd name="T33" fmla="*/ 12 h 22"/>
                  <a:gd name="T34" fmla="*/ 169 w 298"/>
                  <a:gd name="T35" fmla="*/ 9 h 22"/>
                  <a:gd name="T36" fmla="*/ 173 w 298"/>
                  <a:gd name="T37" fmla="*/ 8 h 22"/>
                  <a:gd name="T38" fmla="*/ 139 w 298"/>
                  <a:gd name="T39" fmla="*/ 8 h 22"/>
                  <a:gd name="T40" fmla="*/ 103 w 298"/>
                  <a:gd name="T41" fmla="*/ 10 h 22"/>
                  <a:gd name="T42" fmla="*/ 109 w 298"/>
                  <a:gd name="T43" fmla="*/ 12 h 22"/>
                  <a:gd name="T44" fmla="*/ 87 w 298"/>
                  <a:gd name="T45" fmla="*/ 17 h 22"/>
                  <a:gd name="T46" fmla="*/ 86 w 298"/>
                  <a:gd name="T47" fmla="*/ 16 h 22"/>
                  <a:gd name="T48" fmla="*/ 87 w 298"/>
                  <a:gd name="T49" fmla="*/ 16 h 22"/>
                  <a:gd name="T50" fmla="*/ 72 w 298"/>
                  <a:gd name="T51" fmla="*/ 20 h 22"/>
                  <a:gd name="T52" fmla="*/ 40 w 298"/>
                  <a:gd name="T53" fmla="*/ 21 h 22"/>
                  <a:gd name="T54" fmla="*/ 5 w 298"/>
                  <a:gd name="T55" fmla="*/ 22 h 22"/>
                  <a:gd name="T56" fmla="*/ 10 w 298"/>
                  <a:gd name="T57" fmla="*/ 21 h 22"/>
                  <a:gd name="T58" fmla="*/ 10 w 298"/>
                  <a:gd name="T59" fmla="*/ 20 h 22"/>
                  <a:gd name="T60" fmla="*/ 6 w 298"/>
                  <a:gd name="T61" fmla="*/ 18 h 22"/>
                  <a:gd name="T62" fmla="*/ 2 w 298"/>
                  <a:gd name="T63" fmla="*/ 17 h 22"/>
                  <a:gd name="T64" fmla="*/ 0 w 298"/>
                  <a:gd name="T65" fmla="*/ 16 h 22"/>
                  <a:gd name="T66" fmla="*/ 1 w 298"/>
                  <a:gd name="T67" fmla="*/ 15 h 22"/>
                  <a:gd name="T68" fmla="*/ 10 w 298"/>
                  <a:gd name="T69" fmla="*/ 14 h 22"/>
                  <a:gd name="T70" fmla="*/ 163 w 298"/>
                  <a:gd name="T71" fmla="*/ 4 h 22"/>
                  <a:gd name="T72" fmla="*/ 169 w 298"/>
                  <a:gd name="T73" fmla="*/ 4 h 22"/>
                  <a:gd name="T74" fmla="*/ 210 w 298"/>
                  <a:gd name="T75" fmla="*/ 3 h 22"/>
                  <a:gd name="T76" fmla="*/ 225 w 298"/>
                  <a:gd name="T77" fmla="*/ 4 h 22"/>
                  <a:gd name="T78" fmla="*/ 229 w 298"/>
                  <a:gd name="T79" fmla="*/ 6 h 22"/>
                  <a:gd name="T80" fmla="*/ 240 w 298"/>
                  <a:gd name="T81" fmla="*/ 8 h 22"/>
                  <a:gd name="T82" fmla="*/ 253 w 298"/>
                  <a:gd name="T83" fmla="*/ 6 h 22"/>
                  <a:gd name="T84" fmla="*/ 251 w 298"/>
                  <a:gd name="T85" fmla="*/ 5 h 22"/>
                  <a:gd name="T86" fmla="*/ 243 w 298"/>
                  <a:gd name="T87" fmla="*/ 3 h 22"/>
                  <a:gd name="T88" fmla="*/ 271 w 298"/>
                  <a:gd name="T8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8" h="22">
                    <a:moveTo>
                      <a:pt x="297" y="0"/>
                    </a:moveTo>
                    <a:lnTo>
                      <a:pt x="298" y="1"/>
                    </a:lnTo>
                    <a:lnTo>
                      <a:pt x="298" y="3"/>
                    </a:lnTo>
                    <a:lnTo>
                      <a:pt x="298" y="3"/>
                    </a:lnTo>
                    <a:lnTo>
                      <a:pt x="296" y="4"/>
                    </a:lnTo>
                    <a:lnTo>
                      <a:pt x="292" y="4"/>
                    </a:lnTo>
                    <a:lnTo>
                      <a:pt x="289" y="5"/>
                    </a:lnTo>
                    <a:lnTo>
                      <a:pt x="285" y="5"/>
                    </a:lnTo>
                    <a:lnTo>
                      <a:pt x="281" y="5"/>
                    </a:lnTo>
                    <a:lnTo>
                      <a:pt x="277" y="6"/>
                    </a:lnTo>
                    <a:lnTo>
                      <a:pt x="274" y="6"/>
                    </a:lnTo>
                    <a:lnTo>
                      <a:pt x="270" y="6"/>
                    </a:lnTo>
                    <a:lnTo>
                      <a:pt x="268" y="8"/>
                    </a:lnTo>
                    <a:lnTo>
                      <a:pt x="266" y="8"/>
                    </a:lnTo>
                    <a:lnTo>
                      <a:pt x="266" y="8"/>
                    </a:lnTo>
                    <a:lnTo>
                      <a:pt x="268" y="9"/>
                    </a:lnTo>
                    <a:lnTo>
                      <a:pt x="270" y="9"/>
                    </a:lnTo>
                    <a:lnTo>
                      <a:pt x="275" y="9"/>
                    </a:lnTo>
                    <a:lnTo>
                      <a:pt x="281" y="10"/>
                    </a:lnTo>
                    <a:lnTo>
                      <a:pt x="225" y="14"/>
                    </a:lnTo>
                    <a:lnTo>
                      <a:pt x="171" y="16"/>
                    </a:lnTo>
                    <a:lnTo>
                      <a:pt x="117" y="18"/>
                    </a:lnTo>
                    <a:lnTo>
                      <a:pt x="120" y="18"/>
                    </a:lnTo>
                    <a:lnTo>
                      <a:pt x="122" y="17"/>
                    </a:lnTo>
                    <a:lnTo>
                      <a:pt x="122" y="17"/>
                    </a:lnTo>
                    <a:lnTo>
                      <a:pt x="122" y="16"/>
                    </a:lnTo>
                    <a:lnTo>
                      <a:pt x="120" y="16"/>
                    </a:lnTo>
                    <a:lnTo>
                      <a:pt x="119" y="15"/>
                    </a:lnTo>
                    <a:lnTo>
                      <a:pt x="118" y="15"/>
                    </a:lnTo>
                    <a:lnTo>
                      <a:pt x="117" y="15"/>
                    </a:lnTo>
                    <a:lnTo>
                      <a:pt x="134" y="15"/>
                    </a:lnTo>
                    <a:lnTo>
                      <a:pt x="145" y="14"/>
                    </a:lnTo>
                    <a:lnTo>
                      <a:pt x="151" y="12"/>
                    </a:lnTo>
                    <a:lnTo>
                      <a:pt x="157" y="12"/>
                    </a:lnTo>
                    <a:lnTo>
                      <a:pt x="162" y="10"/>
                    </a:lnTo>
                    <a:lnTo>
                      <a:pt x="169" y="9"/>
                    </a:lnTo>
                    <a:lnTo>
                      <a:pt x="181" y="8"/>
                    </a:lnTo>
                    <a:lnTo>
                      <a:pt x="173" y="8"/>
                    </a:lnTo>
                    <a:lnTo>
                      <a:pt x="157" y="6"/>
                    </a:lnTo>
                    <a:lnTo>
                      <a:pt x="139" y="8"/>
                    </a:lnTo>
                    <a:lnTo>
                      <a:pt x="120" y="9"/>
                    </a:lnTo>
                    <a:lnTo>
                      <a:pt x="103" y="10"/>
                    </a:lnTo>
                    <a:lnTo>
                      <a:pt x="91" y="12"/>
                    </a:lnTo>
                    <a:lnTo>
                      <a:pt x="109" y="12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6" y="17"/>
                    </a:lnTo>
                    <a:lnTo>
                      <a:pt x="86" y="16"/>
                    </a:lnTo>
                    <a:lnTo>
                      <a:pt x="86" y="16"/>
                    </a:lnTo>
                    <a:lnTo>
                      <a:pt x="87" y="16"/>
                    </a:lnTo>
                    <a:lnTo>
                      <a:pt x="83" y="17"/>
                    </a:lnTo>
                    <a:lnTo>
                      <a:pt x="72" y="20"/>
                    </a:lnTo>
                    <a:lnTo>
                      <a:pt x="57" y="20"/>
                    </a:lnTo>
                    <a:lnTo>
                      <a:pt x="40" y="21"/>
                    </a:lnTo>
                    <a:lnTo>
                      <a:pt x="22" y="22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1" y="20"/>
                    </a:lnTo>
                    <a:lnTo>
                      <a:pt x="10" y="20"/>
                    </a:lnTo>
                    <a:lnTo>
                      <a:pt x="8" y="18"/>
                    </a:lnTo>
                    <a:lnTo>
                      <a:pt x="6" y="18"/>
                    </a:lnTo>
                    <a:lnTo>
                      <a:pt x="5" y="17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0" y="14"/>
                    </a:lnTo>
                    <a:lnTo>
                      <a:pt x="162" y="4"/>
                    </a:lnTo>
                    <a:lnTo>
                      <a:pt x="163" y="4"/>
                    </a:lnTo>
                    <a:lnTo>
                      <a:pt x="165" y="4"/>
                    </a:lnTo>
                    <a:lnTo>
                      <a:pt x="169" y="4"/>
                    </a:lnTo>
                    <a:lnTo>
                      <a:pt x="165" y="4"/>
                    </a:lnTo>
                    <a:lnTo>
                      <a:pt x="210" y="3"/>
                    </a:lnTo>
                    <a:lnTo>
                      <a:pt x="220" y="4"/>
                    </a:lnTo>
                    <a:lnTo>
                      <a:pt x="225" y="4"/>
                    </a:lnTo>
                    <a:lnTo>
                      <a:pt x="227" y="5"/>
                    </a:lnTo>
                    <a:lnTo>
                      <a:pt x="229" y="6"/>
                    </a:lnTo>
                    <a:lnTo>
                      <a:pt x="232" y="8"/>
                    </a:lnTo>
                    <a:lnTo>
                      <a:pt x="240" y="8"/>
                    </a:lnTo>
                    <a:lnTo>
                      <a:pt x="253" y="8"/>
                    </a:lnTo>
                    <a:lnTo>
                      <a:pt x="253" y="6"/>
                    </a:lnTo>
                    <a:lnTo>
                      <a:pt x="252" y="5"/>
                    </a:lnTo>
                    <a:lnTo>
                      <a:pt x="251" y="5"/>
                    </a:lnTo>
                    <a:lnTo>
                      <a:pt x="247" y="4"/>
                    </a:lnTo>
                    <a:lnTo>
                      <a:pt x="243" y="3"/>
                    </a:lnTo>
                    <a:lnTo>
                      <a:pt x="274" y="1"/>
                    </a:lnTo>
                    <a:lnTo>
                      <a:pt x="271" y="3"/>
                    </a:lnTo>
                    <a:lnTo>
                      <a:pt x="2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0" name="Freeform 97"/>
              <p:cNvSpPr/>
              <p:nvPr/>
            </p:nvSpPr>
            <p:spPr bwMode="auto">
              <a:xfrm>
                <a:off x="5480051" y="73977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1" name="Freeform 98"/>
              <p:cNvSpPr/>
              <p:nvPr/>
            </p:nvSpPr>
            <p:spPr bwMode="auto">
              <a:xfrm>
                <a:off x="5480051" y="735013"/>
                <a:ext cx="23813" cy="4763"/>
              </a:xfrm>
              <a:custGeom>
                <a:avLst/>
                <a:gdLst>
                  <a:gd name="T0" fmla="*/ 45 w 45"/>
                  <a:gd name="T1" fmla="*/ 0 h 10"/>
                  <a:gd name="T2" fmla="*/ 18 w 45"/>
                  <a:gd name="T3" fmla="*/ 9 h 10"/>
                  <a:gd name="T4" fmla="*/ 24 w 45"/>
                  <a:gd name="T5" fmla="*/ 6 h 10"/>
                  <a:gd name="T6" fmla="*/ 16 w 45"/>
                  <a:gd name="T7" fmla="*/ 6 h 10"/>
                  <a:gd name="T8" fmla="*/ 6 w 45"/>
                  <a:gd name="T9" fmla="*/ 7 h 10"/>
                  <a:gd name="T10" fmla="*/ 0 w 45"/>
                  <a:gd name="T11" fmla="*/ 10 h 10"/>
                  <a:gd name="T12" fmla="*/ 2 w 45"/>
                  <a:gd name="T13" fmla="*/ 6 h 10"/>
                  <a:gd name="T14" fmla="*/ 45 w 45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0">
                    <a:moveTo>
                      <a:pt x="45" y="0"/>
                    </a:moveTo>
                    <a:lnTo>
                      <a:pt x="18" y="9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6" y="7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2" name="Freeform 99"/>
              <p:cNvSpPr/>
              <p:nvPr/>
            </p:nvSpPr>
            <p:spPr bwMode="auto">
              <a:xfrm>
                <a:off x="5503863" y="731838"/>
                <a:ext cx="17463" cy="6350"/>
              </a:xfrm>
              <a:custGeom>
                <a:avLst/>
                <a:gdLst>
                  <a:gd name="T0" fmla="*/ 33 w 33"/>
                  <a:gd name="T1" fmla="*/ 0 h 12"/>
                  <a:gd name="T2" fmla="*/ 31 w 33"/>
                  <a:gd name="T3" fmla="*/ 9 h 12"/>
                  <a:gd name="T4" fmla="*/ 25 w 33"/>
                  <a:gd name="T5" fmla="*/ 10 h 12"/>
                  <a:gd name="T6" fmla="*/ 18 w 33"/>
                  <a:gd name="T7" fmla="*/ 11 h 12"/>
                  <a:gd name="T8" fmla="*/ 10 w 33"/>
                  <a:gd name="T9" fmla="*/ 12 h 12"/>
                  <a:gd name="T10" fmla="*/ 2 w 33"/>
                  <a:gd name="T11" fmla="*/ 12 h 12"/>
                  <a:gd name="T12" fmla="*/ 0 w 33"/>
                  <a:gd name="T13" fmla="*/ 11 h 12"/>
                  <a:gd name="T14" fmla="*/ 6 w 33"/>
                  <a:gd name="T15" fmla="*/ 9 h 12"/>
                  <a:gd name="T16" fmla="*/ 8 w 33"/>
                  <a:gd name="T17" fmla="*/ 9 h 12"/>
                  <a:gd name="T18" fmla="*/ 11 w 33"/>
                  <a:gd name="T19" fmla="*/ 10 h 12"/>
                  <a:gd name="T20" fmla="*/ 16 w 33"/>
                  <a:gd name="T21" fmla="*/ 10 h 12"/>
                  <a:gd name="T22" fmla="*/ 24 w 33"/>
                  <a:gd name="T23" fmla="*/ 9 h 12"/>
                  <a:gd name="T24" fmla="*/ 21 w 33"/>
                  <a:gd name="T25" fmla="*/ 9 h 12"/>
                  <a:gd name="T26" fmla="*/ 17 w 33"/>
                  <a:gd name="T27" fmla="*/ 7 h 12"/>
                  <a:gd name="T28" fmla="*/ 16 w 33"/>
                  <a:gd name="T29" fmla="*/ 7 h 12"/>
                  <a:gd name="T30" fmla="*/ 16 w 33"/>
                  <a:gd name="T31" fmla="*/ 6 h 12"/>
                  <a:gd name="T32" fmla="*/ 17 w 33"/>
                  <a:gd name="T33" fmla="*/ 5 h 12"/>
                  <a:gd name="T34" fmla="*/ 21 w 33"/>
                  <a:gd name="T35" fmla="*/ 4 h 12"/>
                  <a:gd name="T36" fmla="*/ 25 w 33"/>
                  <a:gd name="T37" fmla="*/ 1 h 12"/>
                  <a:gd name="T38" fmla="*/ 33 w 33"/>
                  <a:gd name="T3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lnTo>
                      <a:pt x="31" y="9"/>
                    </a:lnTo>
                    <a:lnTo>
                      <a:pt x="25" y="10"/>
                    </a:lnTo>
                    <a:lnTo>
                      <a:pt x="18" y="11"/>
                    </a:lnTo>
                    <a:lnTo>
                      <a:pt x="10" y="12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1" y="10"/>
                    </a:lnTo>
                    <a:lnTo>
                      <a:pt x="16" y="10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7" y="5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3" name="Freeform 100"/>
              <p:cNvSpPr/>
              <p:nvPr/>
            </p:nvSpPr>
            <p:spPr bwMode="auto">
              <a:xfrm>
                <a:off x="5603876" y="725488"/>
                <a:ext cx="7938" cy="1588"/>
              </a:xfrm>
              <a:custGeom>
                <a:avLst/>
                <a:gdLst>
                  <a:gd name="T0" fmla="*/ 7 w 16"/>
                  <a:gd name="T1" fmla="*/ 0 h 1"/>
                  <a:gd name="T2" fmla="*/ 16 w 16"/>
                  <a:gd name="T3" fmla="*/ 1 h 1"/>
                  <a:gd name="T4" fmla="*/ 0 w 16"/>
                  <a:gd name="T5" fmla="*/ 1 h 1"/>
                  <a:gd name="T6" fmla="*/ 7 w 1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">
                    <a:moveTo>
                      <a:pt x="7" y="0"/>
                    </a:moveTo>
                    <a:lnTo>
                      <a:pt x="16" y="1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4" name="Freeform 101"/>
              <p:cNvSpPr/>
              <p:nvPr/>
            </p:nvSpPr>
            <p:spPr bwMode="auto">
              <a:xfrm>
                <a:off x="5595938" y="727075"/>
                <a:ext cx="7938" cy="1588"/>
              </a:xfrm>
              <a:custGeom>
                <a:avLst/>
                <a:gdLst>
                  <a:gd name="T0" fmla="*/ 14 w 14"/>
                  <a:gd name="T1" fmla="*/ 0 h 4"/>
                  <a:gd name="T2" fmla="*/ 5 w 14"/>
                  <a:gd name="T3" fmla="*/ 4 h 4"/>
                  <a:gd name="T4" fmla="*/ 2 w 14"/>
                  <a:gd name="T5" fmla="*/ 4 h 4"/>
                  <a:gd name="T6" fmla="*/ 1 w 14"/>
                  <a:gd name="T7" fmla="*/ 3 h 4"/>
                  <a:gd name="T8" fmla="*/ 0 w 14"/>
                  <a:gd name="T9" fmla="*/ 2 h 4"/>
                  <a:gd name="T10" fmla="*/ 14 w 1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14" y="0"/>
                    </a:moveTo>
                    <a:lnTo>
                      <a:pt x="5" y="4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5" name="Freeform 102"/>
              <p:cNvSpPr/>
              <p:nvPr/>
            </p:nvSpPr>
            <p:spPr bwMode="auto">
              <a:xfrm>
                <a:off x="5575301" y="728663"/>
                <a:ext cx="7938" cy="0"/>
              </a:xfrm>
              <a:custGeom>
                <a:avLst/>
                <a:gdLst>
                  <a:gd name="T0" fmla="*/ 17 w 17"/>
                  <a:gd name="T1" fmla="*/ 17 w 17"/>
                  <a:gd name="T2" fmla="*/ 0 w 17"/>
                  <a:gd name="T3" fmla="*/ 17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6" name="Freeform 103"/>
              <p:cNvSpPr/>
              <p:nvPr/>
            </p:nvSpPr>
            <p:spPr bwMode="auto">
              <a:xfrm>
                <a:off x="5581651" y="725488"/>
                <a:ext cx="14288" cy="3175"/>
              </a:xfrm>
              <a:custGeom>
                <a:avLst/>
                <a:gdLst>
                  <a:gd name="T0" fmla="*/ 13 w 28"/>
                  <a:gd name="T1" fmla="*/ 0 h 6"/>
                  <a:gd name="T2" fmla="*/ 21 w 28"/>
                  <a:gd name="T3" fmla="*/ 1 h 6"/>
                  <a:gd name="T4" fmla="*/ 25 w 28"/>
                  <a:gd name="T5" fmla="*/ 2 h 6"/>
                  <a:gd name="T6" fmla="*/ 28 w 28"/>
                  <a:gd name="T7" fmla="*/ 5 h 6"/>
                  <a:gd name="T8" fmla="*/ 5 w 28"/>
                  <a:gd name="T9" fmla="*/ 6 h 6"/>
                  <a:gd name="T10" fmla="*/ 0 w 28"/>
                  <a:gd name="T11" fmla="*/ 1 h 6"/>
                  <a:gd name="T12" fmla="*/ 13 w 2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13" y="0"/>
                    </a:moveTo>
                    <a:lnTo>
                      <a:pt x="21" y="1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5" y="6"/>
                    </a:lnTo>
                    <a:lnTo>
                      <a:pt x="0" y="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7" name="Freeform 104"/>
              <p:cNvSpPr/>
              <p:nvPr/>
            </p:nvSpPr>
            <p:spPr bwMode="auto">
              <a:xfrm>
                <a:off x="5922963" y="760413"/>
                <a:ext cx="9525" cy="1588"/>
              </a:xfrm>
              <a:custGeom>
                <a:avLst/>
                <a:gdLst>
                  <a:gd name="T0" fmla="*/ 17 w 19"/>
                  <a:gd name="T1" fmla="*/ 0 h 2"/>
                  <a:gd name="T2" fmla="*/ 19 w 19"/>
                  <a:gd name="T3" fmla="*/ 1 h 2"/>
                  <a:gd name="T4" fmla="*/ 2 w 19"/>
                  <a:gd name="T5" fmla="*/ 2 h 2"/>
                  <a:gd name="T6" fmla="*/ 0 w 19"/>
                  <a:gd name="T7" fmla="*/ 1 h 2"/>
                  <a:gd name="T8" fmla="*/ 17 w 1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17" y="0"/>
                    </a:moveTo>
                    <a:lnTo>
                      <a:pt x="19" y="1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8" name="Freeform 105"/>
              <p:cNvSpPr/>
              <p:nvPr/>
            </p:nvSpPr>
            <p:spPr bwMode="auto">
              <a:xfrm>
                <a:off x="5875338" y="758825"/>
                <a:ext cx="4763" cy="0"/>
              </a:xfrm>
              <a:custGeom>
                <a:avLst/>
                <a:gdLst>
                  <a:gd name="T0" fmla="*/ 9 w 9"/>
                  <a:gd name="T1" fmla="*/ 0 h 1"/>
                  <a:gd name="T2" fmla="*/ 6 w 9"/>
                  <a:gd name="T3" fmla="*/ 1 h 1"/>
                  <a:gd name="T4" fmla="*/ 0 w 9"/>
                  <a:gd name="T5" fmla="*/ 1 h 1"/>
                  <a:gd name="T6" fmla="*/ 5 w 9"/>
                  <a:gd name="T7" fmla="*/ 1 h 1"/>
                  <a:gd name="T8" fmla="*/ 9 w 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9" name="Freeform 106"/>
              <p:cNvSpPr/>
              <p:nvPr/>
            </p:nvSpPr>
            <p:spPr bwMode="auto">
              <a:xfrm>
                <a:off x="5815013" y="758825"/>
                <a:ext cx="60325" cy="11113"/>
              </a:xfrm>
              <a:custGeom>
                <a:avLst/>
                <a:gdLst>
                  <a:gd name="T0" fmla="*/ 52 w 113"/>
                  <a:gd name="T1" fmla="*/ 0 h 22"/>
                  <a:gd name="T2" fmla="*/ 75 w 113"/>
                  <a:gd name="T3" fmla="*/ 0 h 22"/>
                  <a:gd name="T4" fmla="*/ 96 w 113"/>
                  <a:gd name="T5" fmla="*/ 1 h 22"/>
                  <a:gd name="T6" fmla="*/ 113 w 113"/>
                  <a:gd name="T7" fmla="*/ 0 h 22"/>
                  <a:gd name="T8" fmla="*/ 104 w 113"/>
                  <a:gd name="T9" fmla="*/ 2 h 22"/>
                  <a:gd name="T10" fmla="*/ 97 w 113"/>
                  <a:gd name="T11" fmla="*/ 4 h 22"/>
                  <a:gd name="T12" fmla="*/ 90 w 113"/>
                  <a:gd name="T13" fmla="*/ 6 h 22"/>
                  <a:gd name="T14" fmla="*/ 77 w 113"/>
                  <a:gd name="T15" fmla="*/ 7 h 22"/>
                  <a:gd name="T16" fmla="*/ 79 w 113"/>
                  <a:gd name="T17" fmla="*/ 10 h 22"/>
                  <a:gd name="T18" fmla="*/ 79 w 113"/>
                  <a:gd name="T19" fmla="*/ 10 h 22"/>
                  <a:gd name="T20" fmla="*/ 77 w 113"/>
                  <a:gd name="T21" fmla="*/ 11 h 22"/>
                  <a:gd name="T22" fmla="*/ 75 w 113"/>
                  <a:gd name="T23" fmla="*/ 11 h 22"/>
                  <a:gd name="T24" fmla="*/ 70 w 113"/>
                  <a:gd name="T25" fmla="*/ 12 h 22"/>
                  <a:gd name="T26" fmla="*/ 65 w 113"/>
                  <a:gd name="T27" fmla="*/ 12 h 22"/>
                  <a:gd name="T28" fmla="*/ 63 w 113"/>
                  <a:gd name="T29" fmla="*/ 12 h 22"/>
                  <a:gd name="T30" fmla="*/ 62 w 113"/>
                  <a:gd name="T31" fmla="*/ 11 h 22"/>
                  <a:gd name="T32" fmla="*/ 62 w 113"/>
                  <a:gd name="T33" fmla="*/ 11 h 22"/>
                  <a:gd name="T34" fmla="*/ 63 w 113"/>
                  <a:gd name="T35" fmla="*/ 11 h 22"/>
                  <a:gd name="T36" fmla="*/ 65 w 113"/>
                  <a:gd name="T37" fmla="*/ 11 h 22"/>
                  <a:gd name="T38" fmla="*/ 66 w 113"/>
                  <a:gd name="T39" fmla="*/ 10 h 22"/>
                  <a:gd name="T40" fmla="*/ 69 w 113"/>
                  <a:gd name="T41" fmla="*/ 10 h 22"/>
                  <a:gd name="T42" fmla="*/ 70 w 113"/>
                  <a:gd name="T43" fmla="*/ 10 h 22"/>
                  <a:gd name="T44" fmla="*/ 71 w 113"/>
                  <a:gd name="T45" fmla="*/ 9 h 22"/>
                  <a:gd name="T46" fmla="*/ 59 w 113"/>
                  <a:gd name="T47" fmla="*/ 9 h 22"/>
                  <a:gd name="T48" fmla="*/ 48 w 113"/>
                  <a:gd name="T49" fmla="*/ 10 h 22"/>
                  <a:gd name="T50" fmla="*/ 41 w 113"/>
                  <a:gd name="T51" fmla="*/ 11 h 22"/>
                  <a:gd name="T52" fmla="*/ 40 w 113"/>
                  <a:gd name="T53" fmla="*/ 13 h 22"/>
                  <a:gd name="T54" fmla="*/ 46 w 113"/>
                  <a:gd name="T55" fmla="*/ 13 h 22"/>
                  <a:gd name="T56" fmla="*/ 51 w 113"/>
                  <a:gd name="T57" fmla="*/ 13 h 22"/>
                  <a:gd name="T58" fmla="*/ 53 w 113"/>
                  <a:gd name="T59" fmla="*/ 15 h 22"/>
                  <a:gd name="T60" fmla="*/ 54 w 113"/>
                  <a:gd name="T61" fmla="*/ 15 h 22"/>
                  <a:gd name="T62" fmla="*/ 54 w 113"/>
                  <a:gd name="T63" fmla="*/ 15 h 22"/>
                  <a:gd name="T64" fmla="*/ 53 w 113"/>
                  <a:gd name="T65" fmla="*/ 15 h 22"/>
                  <a:gd name="T66" fmla="*/ 52 w 113"/>
                  <a:gd name="T67" fmla="*/ 15 h 22"/>
                  <a:gd name="T68" fmla="*/ 51 w 113"/>
                  <a:gd name="T69" fmla="*/ 16 h 22"/>
                  <a:gd name="T70" fmla="*/ 48 w 113"/>
                  <a:gd name="T71" fmla="*/ 16 h 22"/>
                  <a:gd name="T72" fmla="*/ 46 w 113"/>
                  <a:gd name="T73" fmla="*/ 16 h 22"/>
                  <a:gd name="T74" fmla="*/ 45 w 113"/>
                  <a:gd name="T75" fmla="*/ 17 h 22"/>
                  <a:gd name="T76" fmla="*/ 45 w 113"/>
                  <a:gd name="T77" fmla="*/ 17 h 22"/>
                  <a:gd name="T78" fmla="*/ 45 w 113"/>
                  <a:gd name="T79" fmla="*/ 17 h 22"/>
                  <a:gd name="T80" fmla="*/ 46 w 113"/>
                  <a:gd name="T81" fmla="*/ 18 h 22"/>
                  <a:gd name="T82" fmla="*/ 49 w 113"/>
                  <a:gd name="T83" fmla="*/ 18 h 22"/>
                  <a:gd name="T84" fmla="*/ 46 w 113"/>
                  <a:gd name="T85" fmla="*/ 21 h 22"/>
                  <a:gd name="T86" fmla="*/ 37 w 113"/>
                  <a:gd name="T87" fmla="*/ 22 h 22"/>
                  <a:gd name="T88" fmla="*/ 26 w 113"/>
                  <a:gd name="T89" fmla="*/ 22 h 22"/>
                  <a:gd name="T90" fmla="*/ 15 w 113"/>
                  <a:gd name="T91" fmla="*/ 22 h 22"/>
                  <a:gd name="T92" fmla="*/ 7 w 113"/>
                  <a:gd name="T93" fmla="*/ 22 h 22"/>
                  <a:gd name="T94" fmla="*/ 2 w 113"/>
                  <a:gd name="T95" fmla="*/ 21 h 22"/>
                  <a:gd name="T96" fmla="*/ 2 w 113"/>
                  <a:gd name="T97" fmla="*/ 18 h 22"/>
                  <a:gd name="T98" fmla="*/ 2 w 113"/>
                  <a:gd name="T99" fmla="*/ 16 h 22"/>
                  <a:gd name="T100" fmla="*/ 1 w 113"/>
                  <a:gd name="T101" fmla="*/ 15 h 22"/>
                  <a:gd name="T102" fmla="*/ 0 w 113"/>
                  <a:gd name="T103" fmla="*/ 12 h 22"/>
                  <a:gd name="T104" fmla="*/ 0 w 113"/>
                  <a:gd name="T105" fmla="*/ 10 h 22"/>
                  <a:gd name="T106" fmla="*/ 0 w 113"/>
                  <a:gd name="T107" fmla="*/ 9 h 22"/>
                  <a:gd name="T108" fmla="*/ 2 w 113"/>
                  <a:gd name="T109" fmla="*/ 6 h 22"/>
                  <a:gd name="T110" fmla="*/ 4 w 113"/>
                  <a:gd name="T111" fmla="*/ 5 h 22"/>
                  <a:gd name="T112" fmla="*/ 9 w 113"/>
                  <a:gd name="T113" fmla="*/ 2 h 22"/>
                  <a:gd name="T114" fmla="*/ 29 w 113"/>
                  <a:gd name="T115" fmla="*/ 0 h 22"/>
                  <a:gd name="T116" fmla="*/ 52 w 113"/>
                  <a:gd name="T1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3" h="22">
                    <a:moveTo>
                      <a:pt x="52" y="0"/>
                    </a:moveTo>
                    <a:lnTo>
                      <a:pt x="75" y="0"/>
                    </a:lnTo>
                    <a:lnTo>
                      <a:pt x="96" y="1"/>
                    </a:lnTo>
                    <a:lnTo>
                      <a:pt x="113" y="0"/>
                    </a:lnTo>
                    <a:lnTo>
                      <a:pt x="104" y="2"/>
                    </a:lnTo>
                    <a:lnTo>
                      <a:pt x="97" y="4"/>
                    </a:lnTo>
                    <a:lnTo>
                      <a:pt x="90" y="6"/>
                    </a:lnTo>
                    <a:lnTo>
                      <a:pt x="77" y="7"/>
                    </a:lnTo>
                    <a:lnTo>
                      <a:pt x="79" y="10"/>
                    </a:lnTo>
                    <a:lnTo>
                      <a:pt x="79" y="10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0" y="12"/>
                    </a:lnTo>
                    <a:lnTo>
                      <a:pt x="65" y="12"/>
                    </a:lnTo>
                    <a:lnTo>
                      <a:pt x="63" y="12"/>
                    </a:lnTo>
                    <a:lnTo>
                      <a:pt x="62" y="11"/>
                    </a:lnTo>
                    <a:lnTo>
                      <a:pt x="62" y="11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6" y="10"/>
                    </a:lnTo>
                    <a:lnTo>
                      <a:pt x="69" y="10"/>
                    </a:lnTo>
                    <a:lnTo>
                      <a:pt x="70" y="10"/>
                    </a:lnTo>
                    <a:lnTo>
                      <a:pt x="71" y="9"/>
                    </a:lnTo>
                    <a:lnTo>
                      <a:pt x="59" y="9"/>
                    </a:lnTo>
                    <a:lnTo>
                      <a:pt x="48" y="10"/>
                    </a:lnTo>
                    <a:lnTo>
                      <a:pt x="41" y="11"/>
                    </a:lnTo>
                    <a:lnTo>
                      <a:pt x="40" y="13"/>
                    </a:lnTo>
                    <a:lnTo>
                      <a:pt x="46" y="13"/>
                    </a:lnTo>
                    <a:lnTo>
                      <a:pt x="51" y="13"/>
                    </a:lnTo>
                    <a:lnTo>
                      <a:pt x="53" y="15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3" y="15"/>
                    </a:lnTo>
                    <a:lnTo>
                      <a:pt x="52" y="15"/>
                    </a:lnTo>
                    <a:lnTo>
                      <a:pt x="51" y="16"/>
                    </a:lnTo>
                    <a:lnTo>
                      <a:pt x="48" y="16"/>
                    </a:lnTo>
                    <a:lnTo>
                      <a:pt x="46" y="16"/>
                    </a:lnTo>
                    <a:lnTo>
                      <a:pt x="45" y="17"/>
                    </a:lnTo>
                    <a:lnTo>
                      <a:pt x="45" y="17"/>
                    </a:lnTo>
                    <a:lnTo>
                      <a:pt x="45" y="17"/>
                    </a:lnTo>
                    <a:lnTo>
                      <a:pt x="46" y="18"/>
                    </a:lnTo>
                    <a:lnTo>
                      <a:pt x="49" y="18"/>
                    </a:lnTo>
                    <a:lnTo>
                      <a:pt x="46" y="21"/>
                    </a:lnTo>
                    <a:lnTo>
                      <a:pt x="37" y="22"/>
                    </a:lnTo>
                    <a:lnTo>
                      <a:pt x="26" y="22"/>
                    </a:lnTo>
                    <a:lnTo>
                      <a:pt x="15" y="22"/>
                    </a:lnTo>
                    <a:lnTo>
                      <a:pt x="7" y="22"/>
                    </a:lnTo>
                    <a:lnTo>
                      <a:pt x="2" y="21"/>
                    </a:lnTo>
                    <a:lnTo>
                      <a:pt x="2" y="18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29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0" name="Freeform 107"/>
              <p:cNvSpPr/>
              <p:nvPr/>
            </p:nvSpPr>
            <p:spPr bwMode="auto">
              <a:xfrm>
                <a:off x="5857876" y="771525"/>
                <a:ext cx="9525" cy="1588"/>
              </a:xfrm>
              <a:custGeom>
                <a:avLst/>
                <a:gdLst>
                  <a:gd name="T0" fmla="*/ 15 w 18"/>
                  <a:gd name="T1" fmla="*/ 0 h 2"/>
                  <a:gd name="T2" fmla="*/ 16 w 18"/>
                  <a:gd name="T3" fmla="*/ 0 h 2"/>
                  <a:gd name="T4" fmla="*/ 18 w 18"/>
                  <a:gd name="T5" fmla="*/ 2 h 2"/>
                  <a:gd name="T6" fmla="*/ 15 w 18"/>
                  <a:gd name="T7" fmla="*/ 2 h 2"/>
                  <a:gd name="T8" fmla="*/ 12 w 18"/>
                  <a:gd name="T9" fmla="*/ 2 h 2"/>
                  <a:gd name="T10" fmla="*/ 9 w 18"/>
                  <a:gd name="T11" fmla="*/ 2 h 2"/>
                  <a:gd name="T12" fmla="*/ 5 w 18"/>
                  <a:gd name="T13" fmla="*/ 2 h 2"/>
                  <a:gd name="T14" fmla="*/ 0 w 18"/>
                  <a:gd name="T15" fmla="*/ 2 h 2"/>
                  <a:gd name="T16" fmla="*/ 4 w 18"/>
                  <a:gd name="T17" fmla="*/ 2 h 2"/>
                  <a:gd name="T18" fmla="*/ 7 w 18"/>
                  <a:gd name="T19" fmla="*/ 2 h 2"/>
                  <a:gd name="T20" fmla="*/ 11 w 18"/>
                  <a:gd name="T21" fmla="*/ 0 h 2"/>
                  <a:gd name="T22" fmla="*/ 15 w 18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2">
                    <a:moveTo>
                      <a:pt x="15" y="0"/>
                    </a:moveTo>
                    <a:lnTo>
                      <a:pt x="16" y="0"/>
                    </a:lnTo>
                    <a:lnTo>
                      <a:pt x="18" y="2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1" name="Freeform 108"/>
              <p:cNvSpPr/>
              <p:nvPr/>
            </p:nvSpPr>
            <p:spPr bwMode="auto">
              <a:xfrm>
                <a:off x="5735638" y="746125"/>
                <a:ext cx="14288" cy="3175"/>
              </a:xfrm>
              <a:custGeom>
                <a:avLst/>
                <a:gdLst>
                  <a:gd name="T0" fmla="*/ 16 w 26"/>
                  <a:gd name="T1" fmla="*/ 0 h 5"/>
                  <a:gd name="T2" fmla="*/ 17 w 26"/>
                  <a:gd name="T3" fmla="*/ 1 h 5"/>
                  <a:gd name="T4" fmla="*/ 20 w 26"/>
                  <a:gd name="T5" fmla="*/ 2 h 5"/>
                  <a:gd name="T6" fmla="*/ 22 w 26"/>
                  <a:gd name="T7" fmla="*/ 2 h 5"/>
                  <a:gd name="T8" fmla="*/ 26 w 26"/>
                  <a:gd name="T9" fmla="*/ 2 h 5"/>
                  <a:gd name="T10" fmla="*/ 0 w 26"/>
                  <a:gd name="T11" fmla="*/ 5 h 5"/>
                  <a:gd name="T12" fmla="*/ 0 w 26"/>
                  <a:gd name="T13" fmla="*/ 3 h 5"/>
                  <a:gd name="T14" fmla="*/ 1 w 26"/>
                  <a:gd name="T15" fmla="*/ 3 h 5"/>
                  <a:gd name="T16" fmla="*/ 3 w 26"/>
                  <a:gd name="T17" fmla="*/ 2 h 5"/>
                  <a:gd name="T18" fmla="*/ 6 w 26"/>
                  <a:gd name="T19" fmla="*/ 2 h 5"/>
                  <a:gd name="T20" fmla="*/ 9 w 26"/>
                  <a:gd name="T21" fmla="*/ 1 h 5"/>
                  <a:gd name="T22" fmla="*/ 12 w 26"/>
                  <a:gd name="T23" fmla="*/ 1 h 5"/>
                  <a:gd name="T24" fmla="*/ 13 w 26"/>
                  <a:gd name="T25" fmla="*/ 1 h 5"/>
                  <a:gd name="T26" fmla="*/ 16 w 26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5">
                    <a:moveTo>
                      <a:pt x="16" y="0"/>
                    </a:moveTo>
                    <a:lnTo>
                      <a:pt x="17" y="1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6" y="2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2" y="1"/>
                    </a:lnTo>
                    <a:lnTo>
                      <a:pt x="13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2" name="Freeform 109"/>
              <p:cNvSpPr/>
              <p:nvPr/>
            </p:nvSpPr>
            <p:spPr bwMode="auto">
              <a:xfrm>
                <a:off x="5749926" y="747713"/>
                <a:ext cx="6350" cy="0"/>
              </a:xfrm>
              <a:custGeom>
                <a:avLst/>
                <a:gdLst>
                  <a:gd name="T0" fmla="*/ 12 w 12"/>
                  <a:gd name="T1" fmla="*/ 7 w 12"/>
                  <a:gd name="T2" fmla="*/ 3 w 12"/>
                  <a:gd name="T3" fmla="*/ 0 w 12"/>
                  <a:gd name="T4" fmla="*/ 12 w 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2">
                    <a:moveTo>
                      <a:pt x="12" y="0"/>
                    </a:move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3" name="Rectangle 110"/>
              <p:cNvSpPr>
                <a:spLocks noChangeArrowheads="1"/>
              </p:cNvSpPr>
              <p:nvPr/>
            </p:nvSpPr>
            <p:spPr bwMode="auto">
              <a:xfrm>
                <a:off x="5743576" y="7461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4" name="Freeform 111"/>
              <p:cNvSpPr/>
              <p:nvPr/>
            </p:nvSpPr>
            <p:spPr bwMode="auto">
              <a:xfrm>
                <a:off x="5532438" y="730250"/>
                <a:ext cx="7938" cy="1588"/>
              </a:xfrm>
              <a:custGeom>
                <a:avLst/>
                <a:gdLst>
                  <a:gd name="T0" fmla="*/ 14 w 15"/>
                  <a:gd name="T1" fmla="*/ 0 h 3"/>
                  <a:gd name="T2" fmla="*/ 15 w 15"/>
                  <a:gd name="T3" fmla="*/ 0 h 3"/>
                  <a:gd name="T4" fmla="*/ 15 w 15"/>
                  <a:gd name="T5" fmla="*/ 2 h 3"/>
                  <a:gd name="T6" fmla="*/ 11 w 15"/>
                  <a:gd name="T7" fmla="*/ 2 h 3"/>
                  <a:gd name="T8" fmla="*/ 4 w 15"/>
                  <a:gd name="T9" fmla="*/ 3 h 3"/>
                  <a:gd name="T10" fmla="*/ 0 w 15"/>
                  <a:gd name="T11" fmla="*/ 3 h 3"/>
                  <a:gd name="T12" fmla="*/ 2 w 15"/>
                  <a:gd name="T13" fmla="*/ 2 h 3"/>
                  <a:gd name="T14" fmla="*/ 4 w 15"/>
                  <a:gd name="T15" fmla="*/ 2 h 3"/>
                  <a:gd name="T16" fmla="*/ 8 w 15"/>
                  <a:gd name="T17" fmla="*/ 0 h 3"/>
                  <a:gd name="T18" fmla="*/ 12 w 15"/>
                  <a:gd name="T19" fmla="*/ 0 h 3"/>
                  <a:gd name="T20" fmla="*/ 14 w 1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14" y="0"/>
                    </a:moveTo>
                    <a:lnTo>
                      <a:pt x="15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5" name="Freeform 112"/>
              <p:cNvSpPr/>
              <p:nvPr/>
            </p:nvSpPr>
            <p:spPr bwMode="auto">
              <a:xfrm>
                <a:off x="5308601" y="765175"/>
                <a:ext cx="4763" cy="0"/>
              </a:xfrm>
              <a:custGeom>
                <a:avLst/>
                <a:gdLst>
                  <a:gd name="T0" fmla="*/ 10 w 10"/>
                  <a:gd name="T1" fmla="*/ 0 h 1"/>
                  <a:gd name="T2" fmla="*/ 6 w 10"/>
                  <a:gd name="T3" fmla="*/ 0 h 1"/>
                  <a:gd name="T4" fmla="*/ 4 w 10"/>
                  <a:gd name="T5" fmla="*/ 1 h 1"/>
                  <a:gd name="T6" fmla="*/ 0 w 10"/>
                  <a:gd name="T7" fmla="*/ 0 h 1"/>
                  <a:gd name="T8" fmla="*/ 10 w 10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0" y="0"/>
                    </a:moveTo>
                    <a:lnTo>
                      <a:pt x="6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6" name="Freeform 113"/>
              <p:cNvSpPr/>
              <p:nvPr/>
            </p:nvSpPr>
            <p:spPr bwMode="auto">
              <a:xfrm>
                <a:off x="5237163" y="806450"/>
                <a:ext cx="0" cy="1588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7" name="Freeform 114"/>
              <p:cNvSpPr/>
              <p:nvPr/>
            </p:nvSpPr>
            <p:spPr bwMode="auto">
              <a:xfrm>
                <a:off x="5211763" y="808038"/>
                <a:ext cx="25400" cy="6350"/>
              </a:xfrm>
              <a:custGeom>
                <a:avLst/>
                <a:gdLst>
                  <a:gd name="T0" fmla="*/ 47 w 47"/>
                  <a:gd name="T1" fmla="*/ 0 h 12"/>
                  <a:gd name="T2" fmla="*/ 39 w 47"/>
                  <a:gd name="T3" fmla="*/ 2 h 12"/>
                  <a:gd name="T4" fmla="*/ 25 w 47"/>
                  <a:gd name="T5" fmla="*/ 6 h 12"/>
                  <a:gd name="T6" fmla="*/ 12 w 47"/>
                  <a:gd name="T7" fmla="*/ 9 h 12"/>
                  <a:gd name="T8" fmla="*/ 0 w 47"/>
                  <a:gd name="T9" fmla="*/ 12 h 12"/>
                  <a:gd name="T10" fmla="*/ 13 w 47"/>
                  <a:gd name="T11" fmla="*/ 7 h 12"/>
                  <a:gd name="T12" fmla="*/ 12 w 47"/>
                  <a:gd name="T13" fmla="*/ 8 h 12"/>
                  <a:gd name="T14" fmla="*/ 20 w 47"/>
                  <a:gd name="T15" fmla="*/ 6 h 12"/>
                  <a:gd name="T16" fmla="*/ 30 w 47"/>
                  <a:gd name="T17" fmla="*/ 3 h 12"/>
                  <a:gd name="T18" fmla="*/ 40 w 47"/>
                  <a:gd name="T19" fmla="*/ 1 h 12"/>
                  <a:gd name="T20" fmla="*/ 47 w 47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12">
                    <a:moveTo>
                      <a:pt x="47" y="0"/>
                    </a:moveTo>
                    <a:lnTo>
                      <a:pt x="39" y="2"/>
                    </a:lnTo>
                    <a:lnTo>
                      <a:pt x="25" y="6"/>
                    </a:lnTo>
                    <a:lnTo>
                      <a:pt x="12" y="9"/>
                    </a:lnTo>
                    <a:lnTo>
                      <a:pt x="0" y="12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20" y="6"/>
                    </a:lnTo>
                    <a:lnTo>
                      <a:pt x="30" y="3"/>
                    </a:lnTo>
                    <a:lnTo>
                      <a:pt x="40" y="1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8" name="Freeform 115"/>
              <p:cNvSpPr/>
              <p:nvPr/>
            </p:nvSpPr>
            <p:spPr bwMode="auto">
              <a:xfrm>
                <a:off x="7291388" y="1419225"/>
                <a:ext cx="6350" cy="9525"/>
              </a:xfrm>
              <a:custGeom>
                <a:avLst/>
                <a:gdLst>
                  <a:gd name="T0" fmla="*/ 8 w 11"/>
                  <a:gd name="T1" fmla="*/ 0 h 17"/>
                  <a:gd name="T2" fmla="*/ 9 w 11"/>
                  <a:gd name="T3" fmla="*/ 1 h 17"/>
                  <a:gd name="T4" fmla="*/ 9 w 11"/>
                  <a:gd name="T5" fmla="*/ 2 h 17"/>
                  <a:gd name="T6" fmla="*/ 8 w 11"/>
                  <a:gd name="T7" fmla="*/ 3 h 17"/>
                  <a:gd name="T8" fmla="*/ 7 w 11"/>
                  <a:gd name="T9" fmla="*/ 5 h 17"/>
                  <a:gd name="T10" fmla="*/ 7 w 11"/>
                  <a:gd name="T11" fmla="*/ 6 h 17"/>
                  <a:gd name="T12" fmla="*/ 8 w 11"/>
                  <a:gd name="T13" fmla="*/ 7 h 17"/>
                  <a:gd name="T14" fmla="*/ 11 w 11"/>
                  <a:gd name="T15" fmla="*/ 5 h 17"/>
                  <a:gd name="T16" fmla="*/ 11 w 11"/>
                  <a:gd name="T17" fmla="*/ 11 h 17"/>
                  <a:gd name="T18" fmla="*/ 9 w 11"/>
                  <a:gd name="T19" fmla="*/ 10 h 17"/>
                  <a:gd name="T20" fmla="*/ 8 w 11"/>
                  <a:gd name="T21" fmla="*/ 8 h 17"/>
                  <a:gd name="T22" fmla="*/ 7 w 11"/>
                  <a:gd name="T23" fmla="*/ 8 h 17"/>
                  <a:gd name="T24" fmla="*/ 7 w 11"/>
                  <a:gd name="T25" fmla="*/ 10 h 17"/>
                  <a:gd name="T26" fmla="*/ 7 w 11"/>
                  <a:gd name="T27" fmla="*/ 11 h 17"/>
                  <a:gd name="T28" fmla="*/ 8 w 11"/>
                  <a:gd name="T29" fmla="*/ 12 h 17"/>
                  <a:gd name="T30" fmla="*/ 9 w 11"/>
                  <a:gd name="T31" fmla="*/ 12 h 17"/>
                  <a:gd name="T32" fmla="*/ 9 w 11"/>
                  <a:gd name="T33" fmla="*/ 13 h 17"/>
                  <a:gd name="T34" fmla="*/ 9 w 11"/>
                  <a:gd name="T35" fmla="*/ 13 h 17"/>
                  <a:gd name="T36" fmla="*/ 9 w 11"/>
                  <a:gd name="T37" fmla="*/ 14 h 17"/>
                  <a:gd name="T38" fmla="*/ 9 w 11"/>
                  <a:gd name="T39" fmla="*/ 16 h 17"/>
                  <a:gd name="T40" fmla="*/ 8 w 11"/>
                  <a:gd name="T41" fmla="*/ 16 h 17"/>
                  <a:gd name="T42" fmla="*/ 7 w 11"/>
                  <a:gd name="T43" fmla="*/ 16 h 17"/>
                  <a:gd name="T44" fmla="*/ 6 w 11"/>
                  <a:gd name="T45" fmla="*/ 17 h 17"/>
                  <a:gd name="T46" fmla="*/ 6 w 11"/>
                  <a:gd name="T47" fmla="*/ 17 h 17"/>
                  <a:gd name="T48" fmla="*/ 6 w 11"/>
                  <a:gd name="T49" fmla="*/ 17 h 17"/>
                  <a:gd name="T50" fmla="*/ 6 w 11"/>
                  <a:gd name="T51" fmla="*/ 16 h 17"/>
                  <a:gd name="T52" fmla="*/ 5 w 11"/>
                  <a:gd name="T53" fmla="*/ 13 h 17"/>
                  <a:gd name="T54" fmla="*/ 3 w 11"/>
                  <a:gd name="T55" fmla="*/ 12 h 17"/>
                  <a:gd name="T56" fmla="*/ 2 w 11"/>
                  <a:gd name="T57" fmla="*/ 11 h 17"/>
                  <a:gd name="T58" fmla="*/ 1 w 11"/>
                  <a:gd name="T59" fmla="*/ 10 h 17"/>
                  <a:gd name="T60" fmla="*/ 0 w 11"/>
                  <a:gd name="T61" fmla="*/ 8 h 17"/>
                  <a:gd name="T62" fmla="*/ 1 w 11"/>
                  <a:gd name="T63" fmla="*/ 6 h 17"/>
                  <a:gd name="T64" fmla="*/ 1 w 11"/>
                  <a:gd name="T65" fmla="*/ 7 h 17"/>
                  <a:gd name="T66" fmla="*/ 2 w 11"/>
                  <a:gd name="T67" fmla="*/ 8 h 17"/>
                  <a:gd name="T68" fmla="*/ 2 w 11"/>
                  <a:gd name="T69" fmla="*/ 8 h 17"/>
                  <a:gd name="T70" fmla="*/ 3 w 11"/>
                  <a:gd name="T71" fmla="*/ 7 h 17"/>
                  <a:gd name="T72" fmla="*/ 5 w 11"/>
                  <a:gd name="T73" fmla="*/ 6 h 17"/>
                  <a:gd name="T74" fmla="*/ 5 w 11"/>
                  <a:gd name="T75" fmla="*/ 3 h 17"/>
                  <a:gd name="T76" fmla="*/ 6 w 11"/>
                  <a:gd name="T77" fmla="*/ 5 h 17"/>
                  <a:gd name="T78" fmla="*/ 8 w 11"/>
                  <a:gd name="T7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11" y="5"/>
                    </a:lnTo>
                    <a:lnTo>
                      <a:pt x="11" y="11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7" y="16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6"/>
                    </a:lnTo>
                    <a:lnTo>
                      <a:pt x="5" y="13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9" name="Freeform 116"/>
              <p:cNvSpPr/>
              <p:nvPr/>
            </p:nvSpPr>
            <p:spPr bwMode="auto">
              <a:xfrm>
                <a:off x="7285038" y="1425575"/>
                <a:ext cx="11113" cy="9525"/>
              </a:xfrm>
              <a:custGeom>
                <a:avLst/>
                <a:gdLst>
                  <a:gd name="T0" fmla="*/ 6 w 21"/>
                  <a:gd name="T1" fmla="*/ 0 h 20"/>
                  <a:gd name="T2" fmla="*/ 9 w 21"/>
                  <a:gd name="T3" fmla="*/ 0 h 20"/>
                  <a:gd name="T4" fmla="*/ 12 w 21"/>
                  <a:gd name="T5" fmla="*/ 7 h 20"/>
                  <a:gd name="T6" fmla="*/ 14 w 21"/>
                  <a:gd name="T7" fmla="*/ 6 h 20"/>
                  <a:gd name="T8" fmla="*/ 14 w 21"/>
                  <a:gd name="T9" fmla="*/ 6 h 20"/>
                  <a:gd name="T10" fmla="*/ 14 w 21"/>
                  <a:gd name="T11" fmla="*/ 5 h 20"/>
                  <a:gd name="T12" fmla="*/ 19 w 21"/>
                  <a:gd name="T13" fmla="*/ 7 h 20"/>
                  <a:gd name="T14" fmla="*/ 20 w 21"/>
                  <a:gd name="T15" fmla="*/ 6 h 20"/>
                  <a:gd name="T16" fmla="*/ 20 w 21"/>
                  <a:gd name="T17" fmla="*/ 7 h 20"/>
                  <a:gd name="T18" fmla="*/ 21 w 21"/>
                  <a:gd name="T19" fmla="*/ 8 h 20"/>
                  <a:gd name="T20" fmla="*/ 21 w 21"/>
                  <a:gd name="T21" fmla="*/ 9 h 20"/>
                  <a:gd name="T22" fmla="*/ 19 w 21"/>
                  <a:gd name="T23" fmla="*/ 11 h 20"/>
                  <a:gd name="T24" fmla="*/ 16 w 21"/>
                  <a:gd name="T25" fmla="*/ 14 h 20"/>
                  <a:gd name="T26" fmla="*/ 17 w 21"/>
                  <a:gd name="T27" fmla="*/ 16 h 20"/>
                  <a:gd name="T28" fmla="*/ 17 w 21"/>
                  <a:gd name="T29" fmla="*/ 17 h 20"/>
                  <a:gd name="T30" fmla="*/ 17 w 21"/>
                  <a:gd name="T31" fmla="*/ 18 h 20"/>
                  <a:gd name="T32" fmla="*/ 16 w 21"/>
                  <a:gd name="T33" fmla="*/ 20 h 20"/>
                  <a:gd name="T34" fmla="*/ 15 w 21"/>
                  <a:gd name="T35" fmla="*/ 20 h 20"/>
                  <a:gd name="T36" fmla="*/ 15 w 21"/>
                  <a:gd name="T37" fmla="*/ 19 h 20"/>
                  <a:gd name="T38" fmla="*/ 15 w 21"/>
                  <a:gd name="T39" fmla="*/ 18 h 20"/>
                  <a:gd name="T40" fmla="*/ 15 w 21"/>
                  <a:gd name="T41" fmla="*/ 17 h 20"/>
                  <a:gd name="T42" fmla="*/ 14 w 21"/>
                  <a:gd name="T43" fmla="*/ 16 h 20"/>
                  <a:gd name="T44" fmla="*/ 12 w 21"/>
                  <a:gd name="T45" fmla="*/ 14 h 20"/>
                  <a:gd name="T46" fmla="*/ 12 w 21"/>
                  <a:gd name="T47" fmla="*/ 16 h 20"/>
                  <a:gd name="T48" fmla="*/ 12 w 21"/>
                  <a:gd name="T49" fmla="*/ 16 h 20"/>
                  <a:gd name="T50" fmla="*/ 11 w 21"/>
                  <a:gd name="T51" fmla="*/ 16 h 20"/>
                  <a:gd name="T52" fmla="*/ 11 w 21"/>
                  <a:gd name="T53" fmla="*/ 16 h 20"/>
                  <a:gd name="T54" fmla="*/ 10 w 21"/>
                  <a:gd name="T55" fmla="*/ 14 h 20"/>
                  <a:gd name="T56" fmla="*/ 10 w 21"/>
                  <a:gd name="T57" fmla="*/ 13 h 20"/>
                  <a:gd name="T58" fmla="*/ 9 w 21"/>
                  <a:gd name="T59" fmla="*/ 13 h 20"/>
                  <a:gd name="T60" fmla="*/ 12 w 21"/>
                  <a:gd name="T61" fmla="*/ 9 h 20"/>
                  <a:gd name="T62" fmla="*/ 8 w 21"/>
                  <a:gd name="T63" fmla="*/ 5 h 20"/>
                  <a:gd name="T64" fmla="*/ 6 w 21"/>
                  <a:gd name="T65" fmla="*/ 6 h 20"/>
                  <a:gd name="T66" fmla="*/ 5 w 21"/>
                  <a:gd name="T67" fmla="*/ 6 h 20"/>
                  <a:gd name="T68" fmla="*/ 4 w 21"/>
                  <a:gd name="T69" fmla="*/ 6 h 20"/>
                  <a:gd name="T70" fmla="*/ 4 w 21"/>
                  <a:gd name="T71" fmla="*/ 5 h 20"/>
                  <a:gd name="T72" fmla="*/ 3 w 21"/>
                  <a:gd name="T73" fmla="*/ 5 h 20"/>
                  <a:gd name="T74" fmla="*/ 0 w 21"/>
                  <a:gd name="T75" fmla="*/ 5 h 20"/>
                  <a:gd name="T76" fmla="*/ 2 w 21"/>
                  <a:gd name="T77" fmla="*/ 3 h 20"/>
                  <a:gd name="T78" fmla="*/ 3 w 21"/>
                  <a:gd name="T79" fmla="*/ 2 h 20"/>
                  <a:gd name="T80" fmla="*/ 4 w 21"/>
                  <a:gd name="T81" fmla="*/ 1 h 20"/>
                  <a:gd name="T82" fmla="*/ 5 w 21"/>
                  <a:gd name="T83" fmla="*/ 0 h 20"/>
                  <a:gd name="T84" fmla="*/ 6 w 21"/>
                  <a:gd name="T8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" h="20">
                    <a:moveTo>
                      <a:pt x="6" y="0"/>
                    </a:moveTo>
                    <a:lnTo>
                      <a:pt x="9" y="0"/>
                    </a:lnTo>
                    <a:lnTo>
                      <a:pt x="12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9" y="7"/>
                    </a:lnTo>
                    <a:lnTo>
                      <a:pt x="20" y="6"/>
                    </a:lnTo>
                    <a:lnTo>
                      <a:pt x="20" y="7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9" y="11"/>
                    </a:lnTo>
                    <a:lnTo>
                      <a:pt x="16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5" y="20"/>
                    </a:lnTo>
                    <a:lnTo>
                      <a:pt x="15" y="19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6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9" y="13"/>
                    </a:lnTo>
                    <a:lnTo>
                      <a:pt x="12" y="9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0" name="Freeform 117"/>
              <p:cNvSpPr/>
              <p:nvPr/>
            </p:nvSpPr>
            <p:spPr bwMode="auto">
              <a:xfrm>
                <a:off x="7204076" y="1547813"/>
                <a:ext cx="7938" cy="6350"/>
              </a:xfrm>
              <a:custGeom>
                <a:avLst/>
                <a:gdLst>
                  <a:gd name="T0" fmla="*/ 11 w 15"/>
                  <a:gd name="T1" fmla="*/ 0 h 12"/>
                  <a:gd name="T2" fmla="*/ 11 w 15"/>
                  <a:gd name="T3" fmla="*/ 0 h 12"/>
                  <a:gd name="T4" fmla="*/ 11 w 15"/>
                  <a:gd name="T5" fmla="*/ 1 h 12"/>
                  <a:gd name="T6" fmla="*/ 10 w 15"/>
                  <a:gd name="T7" fmla="*/ 2 h 12"/>
                  <a:gd name="T8" fmla="*/ 10 w 15"/>
                  <a:gd name="T9" fmla="*/ 3 h 12"/>
                  <a:gd name="T10" fmla="*/ 10 w 15"/>
                  <a:gd name="T11" fmla="*/ 6 h 12"/>
                  <a:gd name="T12" fmla="*/ 10 w 15"/>
                  <a:gd name="T13" fmla="*/ 6 h 12"/>
                  <a:gd name="T14" fmla="*/ 12 w 15"/>
                  <a:gd name="T15" fmla="*/ 6 h 12"/>
                  <a:gd name="T16" fmla="*/ 10 w 15"/>
                  <a:gd name="T17" fmla="*/ 7 h 12"/>
                  <a:gd name="T18" fmla="*/ 11 w 15"/>
                  <a:gd name="T19" fmla="*/ 7 h 12"/>
                  <a:gd name="T20" fmla="*/ 12 w 15"/>
                  <a:gd name="T21" fmla="*/ 6 h 12"/>
                  <a:gd name="T22" fmla="*/ 13 w 15"/>
                  <a:gd name="T23" fmla="*/ 7 h 12"/>
                  <a:gd name="T24" fmla="*/ 15 w 15"/>
                  <a:gd name="T25" fmla="*/ 8 h 12"/>
                  <a:gd name="T26" fmla="*/ 13 w 15"/>
                  <a:gd name="T27" fmla="*/ 8 h 12"/>
                  <a:gd name="T28" fmla="*/ 13 w 15"/>
                  <a:gd name="T29" fmla="*/ 10 h 12"/>
                  <a:gd name="T30" fmla="*/ 13 w 15"/>
                  <a:gd name="T31" fmla="*/ 10 h 12"/>
                  <a:gd name="T32" fmla="*/ 13 w 15"/>
                  <a:gd name="T33" fmla="*/ 12 h 12"/>
                  <a:gd name="T34" fmla="*/ 13 w 15"/>
                  <a:gd name="T35" fmla="*/ 12 h 12"/>
                  <a:gd name="T36" fmla="*/ 4 w 15"/>
                  <a:gd name="T37" fmla="*/ 8 h 12"/>
                  <a:gd name="T38" fmla="*/ 5 w 15"/>
                  <a:gd name="T39" fmla="*/ 7 h 12"/>
                  <a:gd name="T40" fmla="*/ 6 w 15"/>
                  <a:gd name="T41" fmla="*/ 6 h 12"/>
                  <a:gd name="T42" fmla="*/ 5 w 15"/>
                  <a:gd name="T43" fmla="*/ 6 h 12"/>
                  <a:gd name="T44" fmla="*/ 4 w 15"/>
                  <a:gd name="T45" fmla="*/ 7 h 12"/>
                  <a:gd name="T46" fmla="*/ 2 w 15"/>
                  <a:gd name="T47" fmla="*/ 8 h 12"/>
                  <a:gd name="T48" fmla="*/ 1 w 15"/>
                  <a:gd name="T49" fmla="*/ 8 h 12"/>
                  <a:gd name="T50" fmla="*/ 0 w 15"/>
                  <a:gd name="T51" fmla="*/ 8 h 12"/>
                  <a:gd name="T52" fmla="*/ 11 w 15"/>
                  <a:gd name="T5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2">
                    <a:moveTo>
                      <a:pt x="11" y="0"/>
                    </a:moveTo>
                    <a:lnTo>
                      <a:pt x="11" y="0"/>
                    </a:lnTo>
                    <a:lnTo>
                      <a:pt x="11" y="1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6"/>
                    </a:lnTo>
                    <a:lnTo>
                      <a:pt x="13" y="7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4" y="8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1" name="Freeform 118"/>
              <p:cNvSpPr/>
              <p:nvPr/>
            </p:nvSpPr>
            <p:spPr bwMode="auto">
              <a:xfrm>
                <a:off x="7110413" y="1485900"/>
                <a:ext cx="1588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2" name="Freeform 119"/>
              <p:cNvSpPr/>
              <p:nvPr/>
            </p:nvSpPr>
            <p:spPr bwMode="auto">
              <a:xfrm>
                <a:off x="7200901" y="1552575"/>
                <a:ext cx="1588" cy="1588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1 h 2"/>
                  <a:gd name="T4" fmla="*/ 0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3" name="Freeform 120"/>
              <p:cNvSpPr/>
              <p:nvPr/>
            </p:nvSpPr>
            <p:spPr bwMode="auto">
              <a:xfrm>
                <a:off x="7221538" y="1528763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2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4" name="Freeform 121"/>
              <p:cNvSpPr/>
              <p:nvPr/>
            </p:nvSpPr>
            <p:spPr bwMode="auto">
              <a:xfrm>
                <a:off x="7227888" y="1520825"/>
                <a:ext cx="3175" cy="6350"/>
              </a:xfrm>
              <a:custGeom>
                <a:avLst/>
                <a:gdLst>
                  <a:gd name="T0" fmla="*/ 4 w 4"/>
                  <a:gd name="T1" fmla="*/ 0 h 14"/>
                  <a:gd name="T2" fmla="*/ 4 w 4"/>
                  <a:gd name="T3" fmla="*/ 3 h 14"/>
                  <a:gd name="T4" fmla="*/ 3 w 4"/>
                  <a:gd name="T5" fmla="*/ 11 h 14"/>
                  <a:gd name="T6" fmla="*/ 2 w 4"/>
                  <a:gd name="T7" fmla="*/ 11 h 14"/>
                  <a:gd name="T8" fmla="*/ 2 w 4"/>
                  <a:gd name="T9" fmla="*/ 12 h 14"/>
                  <a:gd name="T10" fmla="*/ 2 w 4"/>
                  <a:gd name="T11" fmla="*/ 13 h 14"/>
                  <a:gd name="T12" fmla="*/ 0 w 4"/>
                  <a:gd name="T13" fmla="*/ 14 h 14"/>
                  <a:gd name="T14" fmla="*/ 0 w 4"/>
                  <a:gd name="T15" fmla="*/ 14 h 14"/>
                  <a:gd name="T16" fmla="*/ 0 w 4"/>
                  <a:gd name="T17" fmla="*/ 13 h 14"/>
                  <a:gd name="T18" fmla="*/ 2 w 4"/>
                  <a:gd name="T19" fmla="*/ 11 h 14"/>
                  <a:gd name="T20" fmla="*/ 2 w 4"/>
                  <a:gd name="T21" fmla="*/ 8 h 14"/>
                  <a:gd name="T22" fmla="*/ 3 w 4"/>
                  <a:gd name="T23" fmla="*/ 6 h 14"/>
                  <a:gd name="T24" fmla="*/ 4 w 4"/>
                  <a:gd name="T25" fmla="*/ 2 h 14"/>
                  <a:gd name="T26" fmla="*/ 4 w 4"/>
                  <a:gd name="T27" fmla="*/ 2 h 14"/>
                  <a:gd name="T28" fmla="*/ 4 w 4"/>
                  <a:gd name="T29" fmla="*/ 1 h 14"/>
                  <a:gd name="T30" fmla="*/ 4 w 4"/>
                  <a:gd name="T31" fmla="*/ 1 h 14"/>
                  <a:gd name="T32" fmla="*/ 4 w 4"/>
                  <a:gd name="T33" fmla="*/ 2 h 14"/>
                  <a:gd name="T34" fmla="*/ 4 w 4"/>
                  <a:gd name="T35" fmla="*/ 2 h 14"/>
                  <a:gd name="T36" fmla="*/ 4 w 4"/>
                  <a:gd name="T37" fmla="*/ 3 h 14"/>
                  <a:gd name="T38" fmla="*/ 4 w 4"/>
                  <a:gd name="T3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4">
                    <a:moveTo>
                      <a:pt x="4" y="0"/>
                    </a:moveTo>
                    <a:lnTo>
                      <a:pt x="4" y="3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5" name="Freeform 122"/>
              <p:cNvSpPr/>
              <p:nvPr/>
            </p:nvSpPr>
            <p:spPr bwMode="auto">
              <a:xfrm>
                <a:off x="7146926" y="1493838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6" name="Freeform 123"/>
              <p:cNvSpPr/>
              <p:nvPr/>
            </p:nvSpPr>
            <p:spPr bwMode="auto">
              <a:xfrm>
                <a:off x="7202488" y="1550988"/>
                <a:ext cx="1588" cy="15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1 h 3"/>
                  <a:gd name="T4" fmla="*/ 0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7" name="Freeform 124"/>
              <p:cNvSpPr/>
              <p:nvPr/>
            </p:nvSpPr>
            <p:spPr bwMode="auto">
              <a:xfrm>
                <a:off x="7207251" y="1547813"/>
                <a:ext cx="3175" cy="0"/>
              </a:xfrm>
              <a:custGeom>
                <a:avLst/>
                <a:gdLst>
                  <a:gd name="T0" fmla="*/ 6 w 6"/>
                  <a:gd name="T1" fmla="*/ 0 h 1"/>
                  <a:gd name="T2" fmla="*/ 4 w 6"/>
                  <a:gd name="T3" fmla="*/ 1 h 1"/>
                  <a:gd name="T4" fmla="*/ 0 w 6"/>
                  <a:gd name="T5" fmla="*/ 0 h 1"/>
                  <a:gd name="T6" fmla="*/ 4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8" name="Freeform 125"/>
              <p:cNvSpPr/>
              <p:nvPr/>
            </p:nvSpPr>
            <p:spPr bwMode="auto">
              <a:xfrm>
                <a:off x="7162801" y="1546225"/>
                <a:ext cx="38100" cy="17463"/>
              </a:xfrm>
              <a:custGeom>
                <a:avLst/>
                <a:gdLst>
                  <a:gd name="T0" fmla="*/ 31 w 72"/>
                  <a:gd name="T1" fmla="*/ 2 h 32"/>
                  <a:gd name="T2" fmla="*/ 28 w 72"/>
                  <a:gd name="T3" fmla="*/ 3 h 32"/>
                  <a:gd name="T4" fmla="*/ 26 w 72"/>
                  <a:gd name="T5" fmla="*/ 4 h 32"/>
                  <a:gd name="T6" fmla="*/ 26 w 72"/>
                  <a:gd name="T7" fmla="*/ 6 h 32"/>
                  <a:gd name="T8" fmla="*/ 32 w 72"/>
                  <a:gd name="T9" fmla="*/ 2 h 32"/>
                  <a:gd name="T10" fmla="*/ 34 w 72"/>
                  <a:gd name="T11" fmla="*/ 4 h 32"/>
                  <a:gd name="T12" fmla="*/ 30 w 72"/>
                  <a:gd name="T13" fmla="*/ 6 h 32"/>
                  <a:gd name="T14" fmla="*/ 33 w 72"/>
                  <a:gd name="T15" fmla="*/ 10 h 32"/>
                  <a:gd name="T16" fmla="*/ 36 w 72"/>
                  <a:gd name="T17" fmla="*/ 13 h 32"/>
                  <a:gd name="T18" fmla="*/ 47 w 72"/>
                  <a:gd name="T19" fmla="*/ 11 h 32"/>
                  <a:gd name="T20" fmla="*/ 67 w 72"/>
                  <a:gd name="T21" fmla="*/ 4 h 32"/>
                  <a:gd name="T22" fmla="*/ 69 w 72"/>
                  <a:gd name="T23" fmla="*/ 6 h 32"/>
                  <a:gd name="T24" fmla="*/ 66 w 72"/>
                  <a:gd name="T25" fmla="*/ 10 h 32"/>
                  <a:gd name="T26" fmla="*/ 66 w 72"/>
                  <a:gd name="T27" fmla="*/ 13 h 32"/>
                  <a:gd name="T28" fmla="*/ 70 w 72"/>
                  <a:gd name="T29" fmla="*/ 10 h 32"/>
                  <a:gd name="T30" fmla="*/ 72 w 72"/>
                  <a:gd name="T31" fmla="*/ 9 h 32"/>
                  <a:gd name="T32" fmla="*/ 70 w 72"/>
                  <a:gd name="T33" fmla="*/ 11 h 32"/>
                  <a:gd name="T34" fmla="*/ 69 w 72"/>
                  <a:gd name="T35" fmla="*/ 14 h 32"/>
                  <a:gd name="T36" fmla="*/ 71 w 72"/>
                  <a:gd name="T37" fmla="*/ 15 h 32"/>
                  <a:gd name="T38" fmla="*/ 42 w 72"/>
                  <a:gd name="T39" fmla="*/ 32 h 32"/>
                  <a:gd name="T40" fmla="*/ 38 w 72"/>
                  <a:gd name="T41" fmla="*/ 31 h 32"/>
                  <a:gd name="T42" fmla="*/ 36 w 72"/>
                  <a:gd name="T43" fmla="*/ 27 h 32"/>
                  <a:gd name="T44" fmla="*/ 32 w 72"/>
                  <a:gd name="T45" fmla="*/ 27 h 32"/>
                  <a:gd name="T46" fmla="*/ 34 w 72"/>
                  <a:gd name="T47" fmla="*/ 25 h 32"/>
                  <a:gd name="T48" fmla="*/ 33 w 72"/>
                  <a:gd name="T49" fmla="*/ 22 h 32"/>
                  <a:gd name="T50" fmla="*/ 31 w 72"/>
                  <a:gd name="T51" fmla="*/ 22 h 32"/>
                  <a:gd name="T52" fmla="*/ 31 w 72"/>
                  <a:gd name="T53" fmla="*/ 23 h 32"/>
                  <a:gd name="T54" fmla="*/ 27 w 72"/>
                  <a:gd name="T55" fmla="*/ 19 h 32"/>
                  <a:gd name="T56" fmla="*/ 22 w 72"/>
                  <a:gd name="T57" fmla="*/ 17 h 32"/>
                  <a:gd name="T58" fmla="*/ 23 w 72"/>
                  <a:gd name="T59" fmla="*/ 15 h 32"/>
                  <a:gd name="T60" fmla="*/ 19 w 72"/>
                  <a:gd name="T61" fmla="*/ 15 h 32"/>
                  <a:gd name="T62" fmla="*/ 14 w 72"/>
                  <a:gd name="T63" fmla="*/ 16 h 32"/>
                  <a:gd name="T64" fmla="*/ 15 w 72"/>
                  <a:gd name="T65" fmla="*/ 14 h 32"/>
                  <a:gd name="T66" fmla="*/ 14 w 72"/>
                  <a:gd name="T67" fmla="*/ 13 h 32"/>
                  <a:gd name="T68" fmla="*/ 11 w 72"/>
                  <a:gd name="T69" fmla="*/ 13 h 32"/>
                  <a:gd name="T70" fmla="*/ 10 w 72"/>
                  <a:gd name="T71" fmla="*/ 11 h 32"/>
                  <a:gd name="T72" fmla="*/ 11 w 72"/>
                  <a:gd name="T73" fmla="*/ 10 h 32"/>
                  <a:gd name="T74" fmla="*/ 10 w 72"/>
                  <a:gd name="T75" fmla="*/ 9 h 32"/>
                  <a:gd name="T76" fmla="*/ 8 w 72"/>
                  <a:gd name="T77" fmla="*/ 10 h 32"/>
                  <a:gd name="T78" fmla="*/ 5 w 72"/>
                  <a:gd name="T79" fmla="*/ 11 h 32"/>
                  <a:gd name="T80" fmla="*/ 4 w 72"/>
                  <a:gd name="T81" fmla="*/ 11 h 32"/>
                  <a:gd name="T82" fmla="*/ 3 w 72"/>
                  <a:gd name="T83" fmla="*/ 13 h 32"/>
                  <a:gd name="T84" fmla="*/ 3 w 72"/>
                  <a:gd name="T85" fmla="*/ 10 h 32"/>
                  <a:gd name="T86" fmla="*/ 0 w 72"/>
                  <a:gd name="T87" fmla="*/ 8 h 32"/>
                  <a:gd name="T88" fmla="*/ 2 w 72"/>
                  <a:gd name="T89" fmla="*/ 4 h 32"/>
                  <a:gd name="T90" fmla="*/ 5 w 72"/>
                  <a:gd name="T91" fmla="*/ 2 h 32"/>
                  <a:gd name="T92" fmla="*/ 9 w 72"/>
                  <a:gd name="T93" fmla="*/ 2 h 32"/>
                  <a:gd name="T94" fmla="*/ 9 w 72"/>
                  <a:gd name="T95" fmla="*/ 5 h 32"/>
                  <a:gd name="T96" fmla="*/ 11 w 72"/>
                  <a:gd name="T97" fmla="*/ 6 h 32"/>
                  <a:gd name="T98" fmla="*/ 15 w 72"/>
                  <a:gd name="T99" fmla="*/ 6 h 32"/>
                  <a:gd name="T100" fmla="*/ 19 w 72"/>
                  <a:gd name="T101" fmla="*/ 8 h 32"/>
                  <a:gd name="T102" fmla="*/ 21 w 72"/>
                  <a:gd name="T103" fmla="*/ 5 h 32"/>
                  <a:gd name="T104" fmla="*/ 23 w 72"/>
                  <a:gd name="T105" fmla="*/ 5 h 32"/>
                  <a:gd name="T106" fmla="*/ 20 w 72"/>
                  <a:gd name="T107" fmla="*/ 8 h 32"/>
                  <a:gd name="T108" fmla="*/ 17 w 72"/>
                  <a:gd name="T109" fmla="*/ 9 h 32"/>
                  <a:gd name="T110" fmla="*/ 16 w 72"/>
                  <a:gd name="T111" fmla="*/ 11 h 32"/>
                  <a:gd name="T112" fmla="*/ 20 w 72"/>
                  <a:gd name="T113" fmla="*/ 14 h 32"/>
                  <a:gd name="T114" fmla="*/ 25 w 72"/>
                  <a:gd name="T115" fmla="*/ 11 h 32"/>
                  <a:gd name="T116" fmla="*/ 23 w 72"/>
                  <a:gd name="T117" fmla="*/ 9 h 32"/>
                  <a:gd name="T118" fmla="*/ 25 w 72"/>
                  <a:gd name="T119" fmla="*/ 6 h 32"/>
                  <a:gd name="T120" fmla="*/ 26 w 72"/>
                  <a:gd name="T121" fmla="*/ 4 h 32"/>
                  <a:gd name="T122" fmla="*/ 23 w 72"/>
                  <a:gd name="T123" fmla="*/ 2 h 32"/>
                  <a:gd name="T124" fmla="*/ 27 w 72"/>
                  <a:gd name="T12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2" h="32">
                    <a:moveTo>
                      <a:pt x="30" y="0"/>
                    </a:moveTo>
                    <a:lnTo>
                      <a:pt x="31" y="2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7" y="4"/>
                    </a:lnTo>
                    <a:lnTo>
                      <a:pt x="26" y="4"/>
                    </a:lnTo>
                    <a:lnTo>
                      <a:pt x="25" y="5"/>
                    </a:lnTo>
                    <a:lnTo>
                      <a:pt x="26" y="6"/>
                    </a:lnTo>
                    <a:lnTo>
                      <a:pt x="28" y="8"/>
                    </a:lnTo>
                    <a:lnTo>
                      <a:pt x="32" y="2"/>
                    </a:lnTo>
                    <a:lnTo>
                      <a:pt x="37" y="5"/>
                    </a:lnTo>
                    <a:lnTo>
                      <a:pt x="34" y="4"/>
                    </a:lnTo>
                    <a:lnTo>
                      <a:pt x="32" y="5"/>
                    </a:lnTo>
                    <a:lnTo>
                      <a:pt x="30" y="6"/>
                    </a:lnTo>
                    <a:lnTo>
                      <a:pt x="31" y="9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6" y="13"/>
                    </a:lnTo>
                    <a:lnTo>
                      <a:pt x="36" y="15"/>
                    </a:lnTo>
                    <a:lnTo>
                      <a:pt x="47" y="11"/>
                    </a:lnTo>
                    <a:lnTo>
                      <a:pt x="58" y="6"/>
                    </a:lnTo>
                    <a:lnTo>
                      <a:pt x="67" y="4"/>
                    </a:lnTo>
                    <a:lnTo>
                      <a:pt x="69" y="5"/>
                    </a:lnTo>
                    <a:lnTo>
                      <a:pt x="69" y="6"/>
                    </a:lnTo>
                    <a:lnTo>
                      <a:pt x="67" y="9"/>
                    </a:lnTo>
                    <a:lnTo>
                      <a:pt x="66" y="10"/>
                    </a:lnTo>
                    <a:lnTo>
                      <a:pt x="65" y="11"/>
                    </a:lnTo>
                    <a:lnTo>
                      <a:pt x="66" y="13"/>
                    </a:lnTo>
                    <a:lnTo>
                      <a:pt x="69" y="11"/>
                    </a:lnTo>
                    <a:lnTo>
                      <a:pt x="70" y="10"/>
                    </a:lnTo>
                    <a:lnTo>
                      <a:pt x="71" y="9"/>
                    </a:lnTo>
                    <a:lnTo>
                      <a:pt x="72" y="9"/>
                    </a:lnTo>
                    <a:lnTo>
                      <a:pt x="70" y="10"/>
                    </a:lnTo>
                    <a:lnTo>
                      <a:pt x="70" y="11"/>
                    </a:lnTo>
                    <a:lnTo>
                      <a:pt x="69" y="11"/>
                    </a:lnTo>
                    <a:lnTo>
                      <a:pt x="69" y="14"/>
                    </a:lnTo>
                    <a:lnTo>
                      <a:pt x="69" y="16"/>
                    </a:lnTo>
                    <a:lnTo>
                      <a:pt x="71" y="15"/>
                    </a:lnTo>
                    <a:lnTo>
                      <a:pt x="44" y="32"/>
                    </a:lnTo>
                    <a:lnTo>
                      <a:pt x="42" y="32"/>
                    </a:lnTo>
                    <a:lnTo>
                      <a:pt x="41" y="32"/>
                    </a:lnTo>
                    <a:lnTo>
                      <a:pt x="38" y="31"/>
                    </a:lnTo>
                    <a:lnTo>
                      <a:pt x="37" y="28"/>
                    </a:lnTo>
                    <a:lnTo>
                      <a:pt x="36" y="27"/>
                    </a:lnTo>
                    <a:lnTo>
                      <a:pt x="34" y="27"/>
                    </a:lnTo>
                    <a:lnTo>
                      <a:pt x="32" y="27"/>
                    </a:lnTo>
                    <a:lnTo>
                      <a:pt x="33" y="26"/>
                    </a:lnTo>
                    <a:lnTo>
                      <a:pt x="34" y="25"/>
                    </a:lnTo>
                    <a:lnTo>
                      <a:pt x="34" y="22"/>
                    </a:lnTo>
                    <a:lnTo>
                      <a:pt x="33" y="22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31" y="23"/>
                    </a:lnTo>
                    <a:lnTo>
                      <a:pt x="30" y="21"/>
                    </a:lnTo>
                    <a:lnTo>
                      <a:pt x="27" y="19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19" y="19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19" y="15"/>
                    </a:lnTo>
                    <a:lnTo>
                      <a:pt x="16" y="15"/>
                    </a:lnTo>
                    <a:lnTo>
                      <a:pt x="14" y="16"/>
                    </a:lnTo>
                    <a:lnTo>
                      <a:pt x="15" y="15"/>
                    </a:lnTo>
                    <a:lnTo>
                      <a:pt x="15" y="14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3" y="13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9" y="8"/>
                    </a:lnTo>
                    <a:lnTo>
                      <a:pt x="20" y="6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2" y="6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4"/>
                    </a:lnTo>
                    <a:lnTo>
                      <a:pt x="22" y="14"/>
                    </a:lnTo>
                    <a:lnTo>
                      <a:pt x="25" y="11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7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9" name="Rectangle 126"/>
              <p:cNvSpPr>
                <a:spLocks noChangeArrowheads="1"/>
              </p:cNvSpPr>
              <p:nvPr/>
            </p:nvSpPr>
            <p:spPr bwMode="auto">
              <a:xfrm>
                <a:off x="7181851" y="154940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0" name="Freeform 127"/>
              <p:cNvSpPr/>
              <p:nvPr/>
            </p:nvSpPr>
            <p:spPr bwMode="auto">
              <a:xfrm>
                <a:off x="7204076" y="1546225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2 h 3"/>
                  <a:gd name="T6" fmla="*/ 1 w 3"/>
                  <a:gd name="T7" fmla="*/ 2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1" name="Freeform 128"/>
              <p:cNvSpPr/>
              <p:nvPr/>
            </p:nvSpPr>
            <p:spPr bwMode="auto">
              <a:xfrm>
                <a:off x="7202488" y="1550988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2" name="Freeform 129"/>
              <p:cNvSpPr/>
              <p:nvPr/>
            </p:nvSpPr>
            <p:spPr bwMode="auto">
              <a:xfrm>
                <a:off x="7170738" y="152717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3" name="Freeform 130"/>
              <p:cNvSpPr/>
              <p:nvPr/>
            </p:nvSpPr>
            <p:spPr bwMode="auto">
              <a:xfrm>
                <a:off x="7173913" y="1539875"/>
                <a:ext cx="17463" cy="9525"/>
              </a:xfrm>
              <a:custGeom>
                <a:avLst/>
                <a:gdLst>
                  <a:gd name="T0" fmla="*/ 3 w 34"/>
                  <a:gd name="T1" fmla="*/ 0 h 18"/>
                  <a:gd name="T2" fmla="*/ 5 w 34"/>
                  <a:gd name="T3" fmla="*/ 1 h 18"/>
                  <a:gd name="T4" fmla="*/ 7 w 34"/>
                  <a:gd name="T5" fmla="*/ 3 h 18"/>
                  <a:gd name="T6" fmla="*/ 8 w 34"/>
                  <a:gd name="T7" fmla="*/ 4 h 18"/>
                  <a:gd name="T8" fmla="*/ 11 w 34"/>
                  <a:gd name="T9" fmla="*/ 5 h 18"/>
                  <a:gd name="T10" fmla="*/ 13 w 34"/>
                  <a:gd name="T11" fmla="*/ 5 h 18"/>
                  <a:gd name="T12" fmla="*/ 16 w 34"/>
                  <a:gd name="T13" fmla="*/ 4 h 18"/>
                  <a:gd name="T14" fmla="*/ 16 w 34"/>
                  <a:gd name="T15" fmla="*/ 5 h 18"/>
                  <a:gd name="T16" fmla="*/ 16 w 34"/>
                  <a:gd name="T17" fmla="*/ 6 h 18"/>
                  <a:gd name="T18" fmla="*/ 17 w 34"/>
                  <a:gd name="T19" fmla="*/ 8 h 18"/>
                  <a:gd name="T20" fmla="*/ 19 w 34"/>
                  <a:gd name="T21" fmla="*/ 5 h 18"/>
                  <a:gd name="T22" fmla="*/ 21 w 34"/>
                  <a:gd name="T23" fmla="*/ 5 h 18"/>
                  <a:gd name="T24" fmla="*/ 23 w 34"/>
                  <a:gd name="T25" fmla="*/ 5 h 18"/>
                  <a:gd name="T26" fmla="*/ 24 w 34"/>
                  <a:gd name="T27" fmla="*/ 6 h 18"/>
                  <a:gd name="T28" fmla="*/ 27 w 34"/>
                  <a:gd name="T29" fmla="*/ 8 h 18"/>
                  <a:gd name="T30" fmla="*/ 28 w 34"/>
                  <a:gd name="T31" fmla="*/ 9 h 18"/>
                  <a:gd name="T32" fmla="*/ 28 w 34"/>
                  <a:gd name="T33" fmla="*/ 9 h 18"/>
                  <a:gd name="T34" fmla="*/ 28 w 34"/>
                  <a:gd name="T35" fmla="*/ 9 h 18"/>
                  <a:gd name="T36" fmla="*/ 27 w 34"/>
                  <a:gd name="T37" fmla="*/ 10 h 18"/>
                  <a:gd name="T38" fmla="*/ 25 w 34"/>
                  <a:gd name="T39" fmla="*/ 10 h 18"/>
                  <a:gd name="T40" fmla="*/ 25 w 34"/>
                  <a:gd name="T41" fmla="*/ 11 h 18"/>
                  <a:gd name="T42" fmla="*/ 27 w 34"/>
                  <a:gd name="T43" fmla="*/ 11 h 18"/>
                  <a:gd name="T44" fmla="*/ 28 w 34"/>
                  <a:gd name="T45" fmla="*/ 11 h 18"/>
                  <a:gd name="T46" fmla="*/ 30 w 34"/>
                  <a:gd name="T47" fmla="*/ 11 h 18"/>
                  <a:gd name="T48" fmla="*/ 31 w 34"/>
                  <a:gd name="T49" fmla="*/ 11 h 18"/>
                  <a:gd name="T50" fmla="*/ 31 w 34"/>
                  <a:gd name="T51" fmla="*/ 12 h 18"/>
                  <a:gd name="T52" fmla="*/ 31 w 34"/>
                  <a:gd name="T53" fmla="*/ 14 h 18"/>
                  <a:gd name="T54" fmla="*/ 31 w 34"/>
                  <a:gd name="T55" fmla="*/ 14 h 18"/>
                  <a:gd name="T56" fmla="*/ 33 w 34"/>
                  <a:gd name="T57" fmla="*/ 14 h 18"/>
                  <a:gd name="T58" fmla="*/ 34 w 34"/>
                  <a:gd name="T59" fmla="*/ 14 h 18"/>
                  <a:gd name="T60" fmla="*/ 33 w 34"/>
                  <a:gd name="T61" fmla="*/ 15 h 18"/>
                  <a:gd name="T62" fmla="*/ 33 w 34"/>
                  <a:gd name="T63" fmla="*/ 16 h 18"/>
                  <a:gd name="T64" fmla="*/ 31 w 34"/>
                  <a:gd name="T65" fmla="*/ 17 h 18"/>
                  <a:gd name="T66" fmla="*/ 30 w 34"/>
                  <a:gd name="T67" fmla="*/ 18 h 18"/>
                  <a:gd name="T68" fmla="*/ 29 w 34"/>
                  <a:gd name="T69" fmla="*/ 17 h 18"/>
                  <a:gd name="T70" fmla="*/ 28 w 34"/>
                  <a:gd name="T71" fmla="*/ 17 h 18"/>
                  <a:gd name="T72" fmla="*/ 27 w 34"/>
                  <a:gd name="T73" fmla="*/ 16 h 18"/>
                  <a:gd name="T74" fmla="*/ 25 w 34"/>
                  <a:gd name="T75" fmla="*/ 16 h 18"/>
                  <a:gd name="T76" fmla="*/ 23 w 34"/>
                  <a:gd name="T77" fmla="*/ 17 h 18"/>
                  <a:gd name="T78" fmla="*/ 21 w 34"/>
                  <a:gd name="T79" fmla="*/ 17 h 18"/>
                  <a:gd name="T80" fmla="*/ 18 w 34"/>
                  <a:gd name="T81" fmla="*/ 17 h 18"/>
                  <a:gd name="T82" fmla="*/ 18 w 34"/>
                  <a:gd name="T83" fmla="*/ 15 h 18"/>
                  <a:gd name="T84" fmla="*/ 19 w 34"/>
                  <a:gd name="T85" fmla="*/ 14 h 18"/>
                  <a:gd name="T86" fmla="*/ 18 w 34"/>
                  <a:gd name="T87" fmla="*/ 12 h 18"/>
                  <a:gd name="T88" fmla="*/ 19 w 34"/>
                  <a:gd name="T89" fmla="*/ 11 h 18"/>
                  <a:gd name="T90" fmla="*/ 17 w 34"/>
                  <a:gd name="T91" fmla="*/ 10 h 18"/>
                  <a:gd name="T92" fmla="*/ 14 w 34"/>
                  <a:gd name="T93" fmla="*/ 8 h 18"/>
                  <a:gd name="T94" fmla="*/ 11 w 34"/>
                  <a:gd name="T95" fmla="*/ 6 h 18"/>
                  <a:gd name="T96" fmla="*/ 8 w 34"/>
                  <a:gd name="T97" fmla="*/ 6 h 18"/>
                  <a:gd name="T98" fmla="*/ 10 w 34"/>
                  <a:gd name="T99" fmla="*/ 8 h 18"/>
                  <a:gd name="T100" fmla="*/ 7 w 34"/>
                  <a:gd name="T101" fmla="*/ 6 h 18"/>
                  <a:gd name="T102" fmla="*/ 6 w 34"/>
                  <a:gd name="T103" fmla="*/ 8 h 18"/>
                  <a:gd name="T104" fmla="*/ 6 w 34"/>
                  <a:gd name="T105" fmla="*/ 9 h 18"/>
                  <a:gd name="T106" fmla="*/ 5 w 34"/>
                  <a:gd name="T107" fmla="*/ 9 h 18"/>
                  <a:gd name="T108" fmla="*/ 3 w 34"/>
                  <a:gd name="T109" fmla="*/ 10 h 18"/>
                  <a:gd name="T110" fmla="*/ 2 w 34"/>
                  <a:gd name="T111" fmla="*/ 10 h 18"/>
                  <a:gd name="T112" fmla="*/ 6 w 34"/>
                  <a:gd name="T113" fmla="*/ 4 h 18"/>
                  <a:gd name="T114" fmla="*/ 3 w 34"/>
                  <a:gd name="T115" fmla="*/ 4 h 18"/>
                  <a:gd name="T116" fmla="*/ 2 w 34"/>
                  <a:gd name="T117" fmla="*/ 4 h 18"/>
                  <a:gd name="T118" fmla="*/ 0 w 34"/>
                  <a:gd name="T119" fmla="*/ 3 h 18"/>
                  <a:gd name="T120" fmla="*/ 2 w 34"/>
                  <a:gd name="T121" fmla="*/ 0 h 18"/>
                  <a:gd name="T122" fmla="*/ 3 w 34"/>
                  <a:gd name="T1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4" h="18">
                    <a:moveTo>
                      <a:pt x="3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6" y="4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7" y="8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4" y="6"/>
                    </a:lnTo>
                    <a:lnTo>
                      <a:pt x="27" y="8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5" y="10"/>
                    </a:lnTo>
                    <a:lnTo>
                      <a:pt x="25" y="11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1" y="11"/>
                    </a:lnTo>
                    <a:lnTo>
                      <a:pt x="31" y="12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14"/>
                    </a:lnTo>
                    <a:lnTo>
                      <a:pt x="34" y="14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1" y="17"/>
                    </a:lnTo>
                    <a:lnTo>
                      <a:pt x="30" y="18"/>
                    </a:lnTo>
                    <a:lnTo>
                      <a:pt x="29" y="17"/>
                    </a:lnTo>
                    <a:lnTo>
                      <a:pt x="28" y="17"/>
                    </a:lnTo>
                    <a:lnTo>
                      <a:pt x="27" y="16"/>
                    </a:lnTo>
                    <a:lnTo>
                      <a:pt x="25" y="16"/>
                    </a:lnTo>
                    <a:lnTo>
                      <a:pt x="23" y="17"/>
                    </a:lnTo>
                    <a:lnTo>
                      <a:pt x="21" y="17"/>
                    </a:lnTo>
                    <a:lnTo>
                      <a:pt x="18" y="17"/>
                    </a:lnTo>
                    <a:lnTo>
                      <a:pt x="18" y="15"/>
                    </a:lnTo>
                    <a:lnTo>
                      <a:pt x="19" y="14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7" y="10"/>
                    </a:lnTo>
                    <a:lnTo>
                      <a:pt x="14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2" y="10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4" name="Freeform 131"/>
              <p:cNvSpPr>
                <a:spLocks noEditPoints="1"/>
              </p:cNvSpPr>
              <p:nvPr/>
            </p:nvSpPr>
            <p:spPr bwMode="auto">
              <a:xfrm>
                <a:off x="7194551" y="1557338"/>
                <a:ext cx="20638" cy="15875"/>
              </a:xfrm>
              <a:custGeom>
                <a:avLst/>
                <a:gdLst>
                  <a:gd name="T0" fmla="*/ 32 w 40"/>
                  <a:gd name="T1" fmla="*/ 21 h 28"/>
                  <a:gd name="T2" fmla="*/ 34 w 40"/>
                  <a:gd name="T3" fmla="*/ 22 h 28"/>
                  <a:gd name="T4" fmla="*/ 6 w 40"/>
                  <a:gd name="T5" fmla="*/ 0 h 28"/>
                  <a:gd name="T6" fmla="*/ 7 w 40"/>
                  <a:gd name="T7" fmla="*/ 3 h 28"/>
                  <a:gd name="T8" fmla="*/ 6 w 40"/>
                  <a:gd name="T9" fmla="*/ 4 h 28"/>
                  <a:gd name="T10" fmla="*/ 4 w 40"/>
                  <a:gd name="T11" fmla="*/ 4 h 28"/>
                  <a:gd name="T12" fmla="*/ 5 w 40"/>
                  <a:gd name="T13" fmla="*/ 6 h 28"/>
                  <a:gd name="T14" fmla="*/ 6 w 40"/>
                  <a:gd name="T15" fmla="*/ 4 h 28"/>
                  <a:gd name="T16" fmla="*/ 7 w 40"/>
                  <a:gd name="T17" fmla="*/ 6 h 28"/>
                  <a:gd name="T18" fmla="*/ 7 w 40"/>
                  <a:gd name="T19" fmla="*/ 8 h 28"/>
                  <a:gd name="T20" fmla="*/ 9 w 40"/>
                  <a:gd name="T21" fmla="*/ 9 h 28"/>
                  <a:gd name="T22" fmla="*/ 11 w 40"/>
                  <a:gd name="T23" fmla="*/ 8 h 28"/>
                  <a:gd name="T24" fmla="*/ 12 w 40"/>
                  <a:gd name="T25" fmla="*/ 10 h 28"/>
                  <a:gd name="T26" fmla="*/ 11 w 40"/>
                  <a:gd name="T27" fmla="*/ 11 h 28"/>
                  <a:gd name="T28" fmla="*/ 11 w 40"/>
                  <a:gd name="T29" fmla="*/ 12 h 28"/>
                  <a:gd name="T30" fmla="*/ 18 w 40"/>
                  <a:gd name="T31" fmla="*/ 11 h 28"/>
                  <a:gd name="T32" fmla="*/ 22 w 40"/>
                  <a:gd name="T33" fmla="*/ 10 h 28"/>
                  <a:gd name="T34" fmla="*/ 24 w 40"/>
                  <a:gd name="T35" fmla="*/ 6 h 28"/>
                  <a:gd name="T36" fmla="*/ 27 w 40"/>
                  <a:gd name="T37" fmla="*/ 3 h 28"/>
                  <a:gd name="T38" fmla="*/ 30 w 40"/>
                  <a:gd name="T39" fmla="*/ 1 h 28"/>
                  <a:gd name="T40" fmla="*/ 29 w 40"/>
                  <a:gd name="T41" fmla="*/ 5 h 28"/>
                  <a:gd name="T42" fmla="*/ 30 w 40"/>
                  <a:gd name="T43" fmla="*/ 11 h 28"/>
                  <a:gd name="T44" fmla="*/ 30 w 40"/>
                  <a:gd name="T45" fmla="*/ 12 h 28"/>
                  <a:gd name="T46" fmla="*/ 26 w 40"/>
                  <a:gd name="T47" fmla="*/ 12 h 28"/>
                  <a:gd name="T48" fmla="*/ 23 w 40"/>
                  <a:gd name="T49" fmla="*/ 11 h 28"/>
                  <a:gd name="T50" fmla="*/ 22 w 40"/>
                  <a:gd name="T51" fmla="*/ 14 h 28"/>
                  <a:gd name="T52" fmla="*/ 21 w 40"/>
                  <a:gd name="T53" fmla="*/ 12 h 28"/>
                  <a:gd name="T54" fmla="*/ 18 w 40"/>
                  <a:gd name="T55" fmla="*/ 12 h 28"/>
                  <a:gd name="T56" fmla="*/ 17 w 40"/>
                  <a:gd name="T57" fmla="*/ 15 h 28"/>
                  <a:gd name="T58" fmla="*/ 22 w 40"/>
                  <a:gd name="T59" fmla="*/ 15 h 28"/>
                  <a:gd name="T60" fmla="*/ 23 w 40"/>
                  <a:gd name="T61" fmla="*/ 17 h 28"/>
                  <a:gd name="T62" fmla="*/ 27 w 40"/>
                  <a:gd name="T63" fmla="*/ 17 h 28"/>
                  <a:gd name="T64" fmla="*/ 32 w 40"/>
                  <a:gd name="T65" fmla="*/ 17 h 28"/>
                  <a:gd name="T66" fmla="*/ 35 w 40"/>
                  <a:gd name="T67" fmla="*/ 18 h 28"/>
                  <a:gd name="T68" fmla="*/ 36 w 40"/>
                  <a:gd name="T69" fmla="*/ 21 h 28"/>
                  <a:gd name="T70" fmla="*/ 36 w 40"/>
                  <a:gd name="T71" fmla="*/ 22 h 28"/>
                  <a:gd name="T72" fmla="*/ 39 w 40"/>
                  <a:gd name="T73" fmla="*/ 22 h 28"/>
                  <a:gd name="T74" fmla="*/ 40 w 40"/>
                  <a:gd name="T75" fmla="*/ 23 h 28"/>
                  <a:gd name="T76" fmla="*/ 32 w 40"/>
                  <a:gd name="T77" fmla="*/ 27 h 28"/>
                  <a:gd name="T78" fmla="*/ 23 w 40"/>
                  <a:gd name="T79" fmla="*/ 23 h 28"/>
                  <a:gd name="T80" fmla="*/ 19 w 40"/>
                  <a:gd name="T81" fmla="*/ 21 h 28"/>
                  <a:gd name="T82" fmla="*/ 16 w 40"/>
                  <a:gd name="T83" fmla="*/ 20 h 28"/>
                  <a:gd name="T84" fmla="*/ 17 w 40"/>
                  <a:gd name="T85" fmla="*/ 18 h 28"/>
                  <a:gd name="T86" fmla="*/ 13 w 40"/>
                  <a:gd name="T87" fmla="*/ 16 h 28"/>
                  <a:gd name="T88" fmla="*/ 7 w 40"/>
                  <a:gd name="T89" fmla="*/ 14 h 28"/>
                  <a:gd name="T90" fmla="*/ 2 w 40"/>
                  <a:gd name="T91" fmla="*/ 14 h 28"/>
                  <a:gd name="T92" fmla="*/ 1 w 40"/>
                  <a:gd name="T93" fmla="*/ 11 h 28"/>
                  <a:gd name="T94" fmla="*/ 2 w 40"/>
                  <a:gd name="T95" fmla="*/ 9 h 28"/>
                  <a:gd name="T96" fmla="*/ 0 w 40"/>
                  <a:gd name="T97" fmla="*/ 9 h 28"/>
                  <a:gd name="T98" fmla="*/ 1 w 40"/>
                  <a:gd name="T99" fmla="*/ 8 h 28"/>
                  <a:gd name="T100" fmla="*/ 2 w 40"/>
                  <a:gd name="T101" fmla="*/ 6 h 28"/>
                  <a:gd name="T102" fmla="*/ 1 w 40"/>
                  <a:gd name="T103" fmla="*/ 6 h 28"/>
                  <a:gd name="T104" fmla="*/ 2 w 40"/>
                  <a:gd name="T105" fmla="*/ 4 h 28"/>
                  <a:gd name="T106" fmla="*/ 5 w 40"/>
                  <a:gd name="T107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" h="28">
                    <a:moveTo>
                      <a:pt x="32" y="20"/>
                    </a:moveTo>
                    <a:lnTo>
                      <a:pt x="32" y="21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2" y="20"/>
                    </a:lnTo>
                    <a:close/>
                    <a:moveTo>
                      <a:pt x="6" y="0"/>
                    </a:moveTo>
                    <a:lnTo>
                      <a:pt x="9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2" y="9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6" y="8"/>
                    </a:lnTo>
                    <a:lnTo>
                      <a:pt x="18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9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7" y="3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29" y="8"/>
                    </a:lnTo>
                    <a:lnTo>
                      <a:pt x="30" y="11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7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3" y="11"/>
                    </a:lnTo>
                    <a:lnTo>
                      <a:pt x="23" y="12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8" y="12"/>
                    </a:lnTo>
                    <a:lnTo>
                      <a:pt x="17" y="14"/>
                    </a:lnTo>
                    <a:lnTo>
                      <a:pt x="17" y="15"/>
                    </a:lnTo>
                    <a:lnTo>
                      <a:pt x="19" y="14"/>
                    </a:lnTo>
                    <a:lnTo>
                      <a:pt x="22" y="15"/>
                    </a:lnTo>
                    <a:lnTo>
                      <a:pt x="24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5" y="18"/>
                    </a:lnTo>
                    <a:lnTo>
                      <a:pt x="36" y="20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2"/>
                    </a:lnTo>
                    <a:lnTo>
                      <a:pt x="40" y="23"/>
                    </a:lnTo>
                    <a:lnTo>
                      <a:pt x="36" y="28"/>
                    </a:lnTo>
                    <a:lnTo>
                      <a:pt x="32" y="27"/>
                    </a:lnTo>
                    <a:lnTo>
                      <a:pt x="27" y="26"/>
                    </a:lnTo>
                    <a:lnTo>
                      <a:pt x="23" y="23"/>
                    </a:lnTo>
                    <a:lnTo>
                      <a:pt x="21" y="22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6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3" y="16"/>
                    </a:lnTo>
                    <a:lnTo>
                      <a:pt x="10" y="15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5" name="Freeform 132"/>
              <p:cNvSpPr/>
              <p:nvPr/>
            </p:nvSpPr>
            <p:spPr bwMode="auto">
              <a:xfrm>
                <a:off x="7237413" y="1516063"/>
                <a:ext cx="0" cy="158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1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6" name="Rectangle 133"/>
              <p:cNvSpPr>
                <a:spLocks noChangeArrowheads="1"/>
              </p:cNvSpPr>
              <p:nvPr/>
            </p:nvSpPr>
            <p:spPr bwMode="auto">
              <a:xfrm>
                <a:off x="7278688" y="145097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7" name="Rectangle 134"/>
              <p:cNvSpPr>
                <a:spLocks noChangeArrowheads="1"/>
              </p:cNvSpPr>
              <p:nvPr/>
            </p:nvSpPr>
            <p:spPr bwMode="auto">
              <a:xfrm>
                <a:off x="7237413" y="151765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8" name="Rectangle 135"/>
              <p:cNvSpPr>
                <a:spLocks noChangeArrowheads="1"/>
              </p:cNvSpPr>
              <p:nvPr/>
            </p:nvSpPr>
            <p:spPr bwMode="auto">
              <a:xfrm>
                <a:off x="7232651" y="152717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9" name="Rectangle 136"/>
              <p:cNvSpPr>
                <a:spLocks noChangeArrowheads="1"/>
              </p:cNvSpPr>
              <p:nvPr/>
            </p:nvSpPr>
            <p:spPr bwMode="auto">
              <a:xfrm>
                <a:off x="7292976" y="144145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0" name="Freeform 137"/>
              <p:cNvSpPr/>
              <p:nvPr/>
            </p:nvSpPr>
            <p:spPr bwMode="auto">
              <a:xfrm>
                <a:off x="7265988" y="1484313"/>
                <a:ext cx="1588" cy="0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1 h 1"/>
                  <a:gd name="T10" fmla="*/ 1 w 3"/>
                  <a:gd name="T11" fmla="*/ 1 h 1"/>
                  <a:gd name="T12" fmla="*/ 0 w 3"/>
                  <a:gd name="T13" fmla="*/ 1 h 1"/>
                  <a:gd name="T14" fmla="*/ 0 w 3"/>
                  <a:gd name="T15" fmla="*/ 0 h 1"/>
                  <a:gd name="T16" fmla="*/ 1 w 3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1" name="Freeform 138"/>
              <p:cNvSpPr/>
              <p:nvPr/>
            </p:nvSpPr>
            <p:spPr bwMode="auto">
              <a:xfrm>
                <a:off x="7308851" y="1454150"/>
                <a:ext cx="0" cy="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2" name="Rectangle 139"/>
              <p:cNvSpPr>
                <a:spLocks noChangeArrowheads="1"/>
              </p:cNvSpPr>
              <p:nvPr/>
            </p:nvSpPr>
            <p:spPr bwMode="auto">
              <a:xfrm>
                <a:off x="7288213" y="1500188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3" name="Freeform 140"/>
              <p:cNvSpPr/>
              <p:nvPr/>
            </p:nvSpPr>
            <p:spPr bwMode="auto">
              <a:xfrm>
                <a:off x="7281863" y="1428750"/>
                <a:ext cx="7938" cy="9525"/>
              </a:xfrm>
              <a:custGeom>
                <a:avLst/>
                <a:gdLst>
                  <a:gd name="T0" fmla="*/ 3 w 16"/>
                  <a:gd name="T1" fmla="*/ 0 h 17"/>
                  <a:gd name="T2" fmla="*/ 4 w 16"/>
                  <a:gd name="T3" fmla="*/ 0 h 17"/>
                  <a:gd name="T4" fmla="*/ 4 w 16"/>
                  <a:gd name="T5" fmla="*/ 1 h 17"/>
                  <a:gd name="T6" fmla="*/ 5 w 16"/>
                  <a:gd name="T7" fmla="*/ 2 h 17"/>
                  <a:gd name="T8" fmla="*/ 7 w 16"/>
                  <a:gd name="T9" fmla="*/ 2 h 17"/>
                  <a:gd name="T10" fmla="*/ 7 w 16"/>
                  <a:gd name="T11" fmla="*/ 4 h 17"/>
                  <a:gd name="T12" fmla="*/ 5 w 16"/>
                  <a:gd name="T13" fmla="*/ 5 h 17"/>
                  <a:gd name="T14" fmla="*/ 7 w 16"/>
                  <a:gd name="T15" fmla="*/ 6 h 17"/>
                  <a:gd name="T16" fmla="*/ 8 w 16"/>
                  <a:gd name="T17" fmla="*/ 6 h 17"/>
                  <a:gd name="T18" fmla="*/ 8 w 16"/>
                  <a:gd name="T19" fmla="*/ 5 h 17"/>
                  <a:gd name="T20" fmla="*/ 8 w 16"/>
                  <a:gd name="T21" fmla="*/ 4 h 17"/>
                  <a:gd name="T22" fmla="*/ 8 w 16"/>
                  <a:gd name="T23" fmla="*/ 2 h 17"/>
                  <a:gd name="T24" fmla="*/ 9 w 16"/>
                  <a:gd name="T25" fmla="*/ 4 h 17"/>
                  <a:gd name="T26" fmla="*/ 10 w 16"/>
                  <a:gd name="T27" fmla="*/ 5 h 17"/>
                  <a:gd name="T28" fmla="*/ 11 w 16"/>
                  <a:gd name="T29" fmla="*/ 5 h 17"/>
                  <a:gd name="T30" fmla="*/ 11 w 16"/>
                  <a:gd name="T31" fmla="*/ 6 h 17"/>
                  <a:gd name="T32" fmla="*/ 11 w 16"/>
                  <a:gd name="T33" fmla="*/ 7 h 17"/>
                  <a:gd name="T34" fmla="*/ 10 w 16"/>
                  <a:gd name="T35" fmla="*/ 9 h 17"/>
                  <a:gd name="T36" fmla="*/ 10 w 16"/>
                  <a:gd name="T37" fmla="*/ 10 h 17"/>
                  <a:gd name="T38" fmla="*/ 13 w 16"/>
                  <a:gd name="T39" fmla="*/ 11 h 17"/>
                  <a:gd name="T40" fmla="*/ 14 w 16"/>
                  <a:gd name="T41" fmla="*/ 10 h 17"/>
                  <a:gd name="T42" fmla="*/ 14 w 16"/>
                  <a:gd name="T43" fmla="*/ 10 h 17"/>
                  <a:gd name="T44" fmla="*/ 15 w 16"/>
                  <a:gd name="T45" fmla="*/ 11 h 17"/>
                  <a:gd name="T46" fmla="*/ 15 w 16"/>
                  <a:gd name="T47" fmla="*/ 12 h 17"/>
                  <a:gd name="T48" fmla="*/ 15 w 16"/>
                  <a:gd name="T49" fmla="*/ 13 h 17"/>
                  <a:gd name="T50" fmla="*/ 16 w 16"/>
                  <a:gd name="T51" fmla="*/ 15 h 17"/>
                  <a:gd name="T52" fmla="*/ 16 w 16"/>
                  <a:gd name="T53" fmla="*/ 15 h 17"/>
                  <a:gd name="T54" fmla="*/ 15 w 16"/>
                  <a:gd name="T55" fmla="*/ 15 h 17"/>
                  <a:gd name="T56" fmla="*/ 15 w 16"/>
                  <a:gd name="T57" fmla="*/ 16 h 17"/>
                  <a:gd name="T58" fmla="*/ 15 w 16"/>
                  <a:gd name="T59" fmla="*/ 15 h 17"/>
                  <a:gd name="T60" fmla="*/ 15 w 16"/>
                  <a:gd name="T61" fmla="*/ 13 h 17"/>
                  <a:gd name="T62" fmla="*/ 15 w 16"/>
                  <a:gd name="T63" fmla="*/ 12 h 17"/>
                  <a:gd name="T64" fmla="*/ 14 w 16"/>
                  <a:gd name="T65" fmla="*/ 12 h 17"/>
                  <a:gd name="T66" fmla="*/ 11 w 16"/>
                  <a:gd name="T67" fmla="*/ 12 h 17"/>
                  <a:gd name="T68" fmla="*/ 7 w 16"/>
                  <a:gd name="T69" fmla="*/ 17 h 17"/>
                  <a:gd name="T70" fmla="*/ 8 w 16"/>
                  <a:gd name="T71" fmla="*/ 16 h 17"/>
                  <a:gd name="T72" fmla="*/ 8 w 16"/>
                  <a:gd name="T73" fmla="*/ 15 h 17"/>
                  <a:gd name="T74" fmla="*/ 8 w 16"/>
                  <a:gd name="T75" fmla="*/ 13 h 17"/>
                  <a:gd name="T76" fmla="*/ 9 w 16"/>
                  <a:gd name="T77" fmla="*/ 12 h 17"/>
                  <a:gd name="T78" fmla="*/ 11 w 16"/>
                  <a:gd name="T79" fmla="*/ 11 h 17"/>
                  <a:gd name="T80" fmla="*/ 8 w 16"/>
                  <a:gd name="T81" fmla="*/ 9 h 17"/>
                  <a:gd name="T82" fmla="*/ 7 w 16"/>
                  <a:gd name="T83" fmla="*/ 10 h 17"/>
                  <a:gd name="T84" fmla="*/ 5 w 16"/>
                  <a:gd name="T85" fmla="*/ 12 h 17"/>
                  <a:gd name="T86" fmla="*/ 5 w 16"/>
                  <a:gd name="T87" fmla="*/ 15 h 17"/>
                  <a:gd name="T88" fmla="*/ 4 w 16"/>
                  <a:gd name="T89" fmla="*/ 17 h 17"/>
                  <a:gd name="T90" fmla="*/ 3 w 16"/>
                  <a:gd name="T91" fmla="*/ 13 h 17"/>
                  <a:gd name="T92" fmla="*/ 2 w 16"/>
                  <a:gd name="T93" fmla="*/ 10 h 17"/>
                  <a:gd name="T94" fmla="*/ 0 w 16"/>
                  <a:gd name="T95" fmla="*/ 6 h 17"/>
                  <a:gd name="T96" fmla="*/ 2 w 16"/>
                  <a:gd name="T97" fmla="*/ 4 h 17"/>
                  <a:gd name="T98" fmla="*/ 2 w 16"/>
                  <a:gd name="T99" fmla="*/ 0 h 17"/>
                  <a:gd name="T100" fmla="*/ 3 w 16"/>
                  <a:gd name="T10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" h="17">
                    <a:moveTo>
                      <a:pt x="3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7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11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5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4" y="12"/>
                    </a:lnTo>
                    <a:lnTo>
                      <a:pt x="11" y="12"/>
                    </a:lnTo>
                    <a:lnTo>
                      <a:pt x="7" y="17"/>
                    </a:lnTo>
                    <a:lnTo>
                      <a:pt x="8" y="16"/>
                    </a:lnTo>
                    <a:lnTo>
                      <a:pt x="8" y="15"/>
                    </a:lnTo>
                    <a:lnTo>
                      <a:pt x="8" y="13"/>
                    </a:lnTo>
                    <a:lnTo>
                      <a:pt x="9" y="12"/>
                    </a:lnTo>
                    <a:lnTo>
                      <a:pt x="11" y="11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3" y="13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4" name="Rectangle 141"/>
              <p:cNvSpPr>
                <a:spLocks noChangeArrowheads="1"/>
              </p:cNvSpPr>
              <p:nvPr/>
            </p:nvSpPr>
            <p:spPr bwMode="auto">
              <a:xfrm>
                <a:off x="7305676" y="1446213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5" name="Freeform 142"/>
              <p:cNvSpPr/>
              <p:nvPr/>
            </p:nvSpPr>
            <p:spPr bwMode="auto">
              <a:xfrm>
                <a:off x="7235826" y="1574800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6" name="Freeform 143"/>
              <p:cNvSpPr/>
              <p:nvPr/>
            </p:nvSpPr>
            <p:spPr bwMode="auto">
              <a:xfrm>
                <a:off x="7269163" y="1536700"/>
                <a:ext cx="1588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7" name="Freeform 144"/>
              <p:cNvSpPr/>
              <p:nvPr/>
            </p:nvSpPr>
            <p:spPr bwMode="auto">
              <a:xfrm>
                <a:off x="7256463" y="1482725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8" name="Rectangle 145"/>
              <p:cNvSpPr>
                <a:spLocks noChangeArrowheads="1"/>
              </p:cNvSpPr>
              <p:nvPr/>
            </p:nvSpPr>
            <p:spPr bwMode="auto">
              <a:xfrm>
                <a:off x="7265988" y="1522413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9" name="Freeform 146"/>
              <p:cNvSpPr/>
              <p:nvPr/>
            </p:nvSpPr>
            <p:spPr bwMode="auto">
              <a:xfrm>
                <a:off x="7262813" y="1517650"/>
                <a:ext cx="6350" cy="6350"/>
              </a:xfrm>
              <a:custGeom>
                <a:avLst/>
                <a:gdLst>
                  <a:gd name="T0" fmla="*/ 11 w 13"/>
                  <a:gd name="T1" fmla="*/ 0 h 12"/>
                  <a:gd name="T2" fmla="*/ 12 w 13"/>
                  <a:gd name="T3" fmla="*/ 1 h 12"/>
                  <a:gd name="T4" fmla="*/ 13 w 13"/>
                  <a:gd name="T5" fmla="*/ 2 h 12"/>
                  <a:gd name="T6" fmla="*/ 12 w 13"/>
                  <a:gd name="T7" fmla="*/ 4 h 12"/>
                  <a:gd name="T8" fmla="*/ 12 w 13"/>
                  <a:gd name="T9" fmla="*/ 6 h 12"/>
                  <a:gd name="T10" fmla="*/ 12 w 13"/>
                  <a:gd name="T11" fmla="*/ 7 h 12"/>
                  <a:gd name="T12" fmla="*/ 11 w 13"/>
                  <a:gd name="T13" fmla="*/ 7 h 12"/>
                  <a:gd name="T14" fmla="*/ 11 w 13"/>
                  <a:gd name="T15" fmla="*/ 8 h 12"/>
                  <a:gd name="T16" fmla="*/ 10 w 13"/>
                  <a:gd name="T17" fmla="*/ 9 h 12"/>
                  <a:gd name="T18" fmla="*/ 8 w 13"/>
                  <a:gd name="T19" fmla="*/ 9 h 12"/>
                  <a:gd name="T20" fmla="*/ 7 w 13"/>
                  <a:gd name="T21" fmla="*/ 8 h 12"/>
                  <a:gd name="T22" fmla="*/ 7 w 13"/>
                  <a:gd name="T23" fmla="*/ 8 h 12"/>
                  <a:gd name="T24" fmla="*/ 6 w 13"/>
                  <a:gd name="T25" fmla="*/ 9 h 12"/>
                  <a:gd name="T26" fmla="*/ 5 w 13"/>
                  <a:gd name="T27" fmla="*/ 10 h 12"/>
                  <a:gd name="T28" fmla="*/ 6 w 13"/>
                  <a:gd name="T29" fmla="*/ 10 h 12"/>
                  <a:gd name="T30" fmla="*/ 2 w 13"/>
                  <a:gd name="T31" fmla="*/ 8 h 12"/>
                  <a:gd name="T32" fmla="*/ 0 w 13"/>
                  <a:gd name="T33" fmla="*/ 12 h 12"/>
                  <a:gd name="T34" fmla="*/ 1 w 13"/>
                  <a:gd name="T35" fmla="*/ 8 h 12"/>
                  <a:gd name="T36" fmla="*/ 2 w 13"/>
                  <a:gd name="T37" fmla="*/ 7 h 12"/>
                  <a:gd name="T38" fmla="*/ 4 w 13"/>
                  <a:gd name="T39" fmla="*/ 8 h 12"/>
                  <a:gd name="T40" fmla="*/ 5 w 13"/>
                  <a:gd name="T41" fmla="*/ 8 h 12"/>
                  <a:gd name="T42" fmla="*/ 6 w 13"/>
                  <a:gd name="T43" fmla="*/ 8 h 12"/>
                  <a:gd name="T44" fmla="*/ 6 w 13"/>
                  <a:gd name="T45" fmla="*/ 7 h 12"/>
                  <a:gd name="T46" fmla="*/ 5 w 13"/>
                  <a:gd name="T47" fmla="*/ 6 h 12"/>
                  <a:gd name="T48" fmla="*/ 5 w 13"/>
                  <a:gd name="T49" fmla="*/ 4 h 12"/>
                  <a:gd name="T50" fmla="*/ 4 w 13"/>
                  <a:gd name="T51" fmla="*/ 4 h 12"/>
                  <a:gd name="T52" fmla="*/ 2 w 13"/>
                  <a:gd name="T53" fmla="*/ 4 h 12"/>
                  <a:gd name="T54" fmla="*/ 2 w 13"/>
                  <a:gd name="T55" fmla="*/ 4 h 12"/>
                  <a:gd name="T56" fmla="*/ 4 w 13"/>
                  <a:gd name="T57" fmla="*/ 3 h 12"/>
                  <a:gd name="T58" fmla="*/ 5 w 13"/>
                  <a:gd name="T59" fmla="*/ 2 h 12"/>
                  <a:gd name="T60" fmla="*/ 5 w 13"/>
                  <a:gd name="T61" fmla="*/ 1 h 12"/>
                  <a:gd name="T62" fmla="*/ 7 w 13"/>
                  <a:gd name="T63" fmla="*/ 2 h 12"/>
                  <a:gd name="T64" fmla="*/ 8 w 13"/>
                  <a:gd name="T65" fmla="*/ 1 h 12"/>
                  <a:gd name="T66" fmla="*/ 11 w 13"/>
                  <a:gd name="T67" fmla="*/ 0 h 12"/>
                  <a:gd name="T68" fmla="*/ 11 w 13"/>
                  <a:gd name="T6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" h="12">
                    <a:moveTo>
                      <a:pt x="11" y="0"/>
                    </a:moveTo>
                    <a:lnTo>
                      <a:pt x="12" y="1"/>
                    </a:lnTo>
                    <a:lnTo>
                      <a:pt x="13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6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0" name="Rectangle 147"/>
              <p:cNvSpPr>
                <a:spLocks noChangeArrowheads="1"/>
              </p:cNvSpPr>
              <p:nvPr/>
            </p:nvSpPr>
            <p:spPr bwMode="auto">
              <a:xfrm>
                <a:off x="7269163" y="15208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1" name="Freeform 148"/>
              <p:cNvSpPr/>
              <p:nvPr/>
            </p:nvSpPr>
            <p:spPr bwMode="auto">
              <a:xfrm>
                <a:off x="7212013" y="1547813"/>
                <a:ext cx="1588" cy="15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2 w 2"/>
                  <a:gd name="T5" fmla="*/ 3 h 3"/>
                  <a:gd name="T6" fmla="*/ 1 w 2"/>
                  <a:gd name="T7" fmla="*/ 3 h 3"/>
                  <a:gd name="T8" fmla="*/ 1 w 2"/>
                  <a:gd name="T9" fmla="*/ 2 h 3"/>
                  <a:gd name="T10" fmla="*/ 0 w 2"/>
                  <a:gd name="T11" fmla="*/ 1 h 3"/>
                  <a:gd name="T12" fmla="*/ 0 w 2"/>
                  <a:gd name="T13" fmla="*/ 0 h 3"/>
                  <a:gd name="T14" fmla="*/ 1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2" name="Freeform 149"/>
              <p:cNvSpPr/>
              <p:nvPr/>
            </p:nvSpPr>
            <p:spPr bwMode="auto">
              <a:xfrm>
                <a:off x="7280276" y="1476375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3" name="Freeform 150"/>
              <p:cNvSpPr/>
              <p:nvPr/>
            </p:nvSpPr>
            <p:spPr bwMode="auto">
              <a:xfrm>
                <a:off x="7265988" y="1517650"/>
                <a:ext cx="0" cy="0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4" name="Freeform 151"/>
              <p:cNvSpPr/>
              <p:nvPr/>
            </p:nvSpPr>
            <p:spPr bwMode="auto">
              <a:xfrm>
                <a:off x="7285038" y="1476375"/>
                <a:ext cx="1588" cy="1588"/>
              </a:xfrm>
              <a:custGeom>
                <a:avLst/>
                <a:gdLst>
                  <a:gd name="T0" fmla="*/ 3 w 4"/>
                  <a:gd name="T1" fmla="*/ 0 h 3"/>
                  <a:gd name="T2" fmla="*/ 3 w 4"/>
                  <a:gd name="T3" fmla="*/ 0 h 3"/>
                  <a:gd name="T4" fmla="*/ 4 w 4"/>
                  <a:gd name="T5" fmla="*/ 1 h 3"/>
                  <a:gd name="T6" fmla="*/ 4 w 4"/>
                  <a:gd name="T7" fmla="*/ 3 h 3"/>
                  <a:gd name="T8" fmla="*/ 2 w 4"/>
                  <a:gd name="T9" fmla="*/ 3 h 3"/>
                  <a:gd name="T10" fmla="*/ 0 w 4"/>
                  <a:gd name="T11" fmla="*/ 3 h 3"/>
                  <a:gd name="T12" fmla="*/ 2 w 4"/>
                  <a:gd name="T13" fmla="*/ 1 h 3"/>
                  <a:gd name="T14" fmla="*/ 3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3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5" name="Freeform 152"/>
              <p:cNvSpPr>
                <a:spLocks noEditPoints="1"/>
              </p:cNvSpPr>
              <p:nvPr/>
            </p:nvSpPr>
            <p:spPr bwMode="auto">
              <a:xfrm>
                <a:off x="7104063" y="1438275"/>
                <a:ext cx="204788" cy="141288"/>
              </a:xfrm>
              <a:custGeom>
                <a:avLst/>
                <a:gdLst>
                  <a:gd name="T0" fmla="*/ 251 w 389"/>
                  <a:gd name="T1" fmla="*/ 208 h 267"/>
                  <a:gd name="T2" fmla="*/ 283 w 389"/>
                  <a:gd name="T3" fmla="*/ 199 h 267"/>
                  <a:gd name="T4" fmla="*/ 277 w 389"/>
                  <a:gd name="T5" fmla="*/ 222 h 267"/>
                  <a:gd name="T6" fmla="*/ 288 w 389"/>
                  <a:gd name="T7" fmla="*/ 220 h 267"/>
                  <a:gd name="T8" fmla="*/ 313 w 389"/>
                  <a:gd name="T9" fmla="*/ 125 h 267"/>
                  <a:gd name="T10" fmla="*/ 290 w 389"/>
                  <a:gd name="T11" fmla="*/ 157 h 267"/>
                  <a:gd name="T12" fmla="*/ 311 w 389"/>
                  <a:gd name="T13" fmla="*/ 169 h 267"/>
                  <a:gd name="T14" fmla="*/ 331 w 389"/>
                  <a:gd name="T15" fmla="*/ 179 h 267"/>
                  <a:gd name="T16" fmla="*/ 322 w 389"/>
                  <a:gd name="T17" fmla="*/ 160 h 267"/>
                  <a:gd name="T18" fmla="*/ 323 w 389"/>
                  <a:gd name="T19" fmla="*/ 131 h 267"/>
                  <a:gd name="T20" fmla="*/ 334 w 389"/>
                  <a:gd name="T21" fmla="*/ 73 h 267"/>
                  <a:gd name="T22" fmla="*/ 339 w 389"/>
                  <a:gd name="T23" fmla="*/ 96 h 267"/>
                  <a:gd name="T24" fmla="*/ 357 w 389"/>
                  <a:gd name="T25" fmla="*/ 79 h 267"/>
                  <a:gd name="T26" fmla="*/ 361 w 389"/>
                  <a:gd name="T27" fmla="*/ 20 h 267"/>
                  <a:gd name="T28" fmla="*/ 368 w 389"/>
                  <a:gd name="T29" fmla="*/ 33 h 267"/>
                  <a:gd name="T30" fmla="*/ 379 w 389"/>
                  <a:gd name="T31" fmla="*/ 18 h 267"/>
                  <a:gd name="T32" fmla="*/ 382 w 389"/>
                  <a:gd name="T33" fmla="*/ 40 h 267"/>
                  <a:gd name="T34" fmla="*/ 379 w 389"/>
                  <a:gd name="T35" fmla="*/ 68 h 267"/>
                  <a:gd name="T36" fmla="*/ 370 w 389"/>
                  <a:gd name="T37" fmla="*/ 90 h 267"/>
                  <a:gd name="T38" fmla="*/ 348 w 389"/>
                  <a:gd name="T39" fmla="*/ 111 h 267"/>
                  <a:gd name="T40" fmla="*/ 344 w 389"/>
                  <a:gd name="T41" fmla="*/ 164 h 267"/>
                  <a:gd name="T42" fmla="*/ 318 w 389"/>
                  <a:gd name="T43" fmla="*/ 198 h 267"/>
                  <a:gd name="T44" fmla="*/ 301 w 389"/>
                  <a:gd name="T45" fmla="*/ 207 h 267"/>
                  <a:gd name="T46" fmla="*/ 289 w 389"/>
                  <a:gd name="T47" fmla="*/ 258 h 267"/>
                  <a:gd name="T48" fmla="*/ 260 w 389"/>
                  <a:gd name="T49" fmla="*/ 259 h 267"/>
                  <a:gd name="T50" fmla="*/ 239 w 389"/>
                  <a:gd name="T51" fmla="*/ 260 h 267"/>
                  <a:gd name="T52" fmla="*/ 230 w 389"/>
                  <a:gd name="T53" fmla="*/ 239 h 267"/>
                  <a:gd name="T54" fmla="*/ 215 w 389"/>
                  <a:gd name="T55" fmla="*/ 208 h 267"/>
                  <a:gd name="T56" fmla="*/ 191 w 389"/>
                  <a:gd name="T57" fmla="*/ 207 h 267"/>
                  <a:gd name="T58" fmla="*/ 168 w 389"/>
                  <a:gd name="T59" fmla="*/ 191 h 267"/>
                  <a:gd name="T60" fmla="*/ 137 w 389"/>
                  <a:gd name="T61" fmla="*/ 171 h 267"/>
                  <a:gd name="T62" fmla="*/ 110 w 389"/>
                  <a:gd name="T63" fmla="*/ 143 h 267"/>
                  <a:gd name="T64" fmla="*/ 54 w 389"/>
                  <a:gd name="T65" fmla="*/ 120 h 267"/>
                  <a:gd name="T66" fmla="*/ 8 w 389"/>
                  <a:gd name="T67" fmla="*/ 86 h 267"/>
                  <a:gd name="T68" fmla="*/ 38 w 389"/>
                  <a:gd name="T69" fmla="*/ 78 h 267"/>
                  <a:gd name="T70" fmla="*/ 75 w 389"/>
                  <a:gd name="T71" fmla="*/ 105 h 267"/>
                  <a:gd name="T72" fmla="*/ 122 w 389"/>
                  <a:gd name="T73" fmla="*/ 117 h 267"/>
                  <a:gd name="T74" fmla="*/ 145 w 389"/>
                  <a:gd name="T75" fmla="*/ 132 h 267"/>
                  <a:gd name="T76" fmla="*/ 177 w 389"/>
                  <a:gd name="T77" fmla="*/ 148 h 267"/>
                  <a:gd name="T78" fmla="*/ 207 w 389"/>
                  <a:gd name="T79" fmla="*/ 160 h 267"/>
                  <a:gd name="T80" fmla="*/ 230 w 389"/>
                  <a:gd name="T81" fmla="*/ 163 h 267"/>
                  <a:gd name="T82" fmla="*/ 207 w 389"/>
                  <a:gd name="T83" fmla="*/ 157 h 267"/>
                  <a:gd name="T84" fmla="*/ 219 w 389"/>
                  <a:gd name="T85" fmla="*/ 145 h 267"/>
                  <a:gd name="T86" fmla="*/ 239 w 389"/>
                  <a:gd name="T87" fmla="*/ 156 h 267"/>
                  <a:gd name="T88" fmla="*/ 241 w 389"/>
                  <a:gd name="T89" fmla="*/ 174 h 267"/>
                  <a:gd name="T90" fmla="*/ 245 w 389"/>
                  <a:gd name="T91" fmla="*/ 171 h 267"/>
                  <a:gd name="T92" fmla="*/ 246 w 389"/>
                  <a:gd name="T93" fmla="*/ 164 h 267"/>
                  <a:gd name="T94" fmla="*/ 251 w 389"/>
                  <a:gd name="T95" fmla="*/ 159 h 267"/>
                  <a:gd name="T96" fmla="*/ 252 w 389"/>
                  <a:gd name="T97" fmla="*/ 165 h 267"/>
                  <a:gd name="T98" fmla="*/ 266 w 389"/>
                  <a:gd name="T99" fmla="*/ 165 h 267"/>
                  <a:gd name="T100" fmla="*/ 257 w 389"/>
                  <a:gd name="T101" fmla="*/ 160 h 267"/>
                  <a:gd name="T102" fmla="*/ 262 w 389"/>
                  <a:gd name="T103" fmla="*/ 150 h 267"/>
                  <a:gd name="T104" fmla="*/ 269 w 389"/>
                  <a:gd name="T105" fmla="*/ 131 h 267"/>
                  <a:gd name="T106" fmla="*/ 279 w 389"/>
                  <a:gd name="T107" fmla="*/ 145 h 267"/>
                  <a:gd name="T108" fmla="*/ 271 w 389"/>
                  <a:gd name="T109" fmla="*/ 113 h 267"/>
                  <a:gd name="T110" fmla="*/ 284 w 389"/>
                  <a:gd name="T111" fmla="*/ 120 h 267"/>
                  <a:gd name="T112" fmla="*/ 291 w 389"/>
                  <a:gd name="T113" fmla="*/ 96 h 267"/>
                  <a:gd name="T114" fmla="*/ 297 w 389"/>
                  <a:gd name="T115" fmla="*/ 95 h 267"/>
                  <a:gd name="T116" fmla="*/ 309 w 389"/>
                  <a:gd name="T117" fmla="*/ 50 h 267"/>
                  <a:gd name="T118" fmla="*/ 316 w 389"/>
                  <a:gd name="T119" fmla="*/ 44 h 267"/>
                  <a:gd name="T120" fmla="*/ 319 w 389"/>
                  <a:gd name="T121" fmla="*/ 22 h 267"/>
                  <a:gd name="T122" fmla="*/ 325 w 389"/>
                  <a:gd name="T123" fmla="*/ 18 h 267"/>
                  <a:gd name="T124" fmla="*/ 345 w 389"/>
                  <a:gd name="T125" fmla="*/ 6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9" h="267">
                    <a:moveTo>
                      <a:pt x="271" y="224"/>
                    </a:moveTo>
                    <a:lnTo>
                      <a:pt x="269" y="227"/>
                    </a:lnTo>
                    <a:lnTo>
                      <a:pt x="269" y="227"/>
                    </a:lnTo>
                    <a:lnTo>
                      <a:pt x="269" y="230"/>
                    </a:lnTo>
                    <a:lnTo>
                      <a:pt x="271" y="228"/>
                    </a:lnTo>
                    <a:lnTo>
                      <a:pt x="271" y="227"/>
                    </a:lnTo>
                    <a:lnTo>
                      <a:pt x="271" y="226"/>
                    </a:lnTo>
                    <a:lnTo>
                      <a:pt x="271" y="224"/>
                    </a:lnTo>
                    <a:close/>
                    <a:moveTo>
                      <a:pt x="246" y="222"/>
                    </a:moveTo>
                    <a:lnTo>
                      <a:pt x="246" y="224"/>
                    </a:lnTo>
                    <a:lnTo>
                      <a:pt x="246" y="225"/>
                    </a:lnTo>
                    <a:lnTo>
                      <a:pt x="247" y="227"/>
                    </a:lnTo>
                    <a:lnTo>
                      <a:pt x="247" y="230"/>
                    </a:lnTo>
                    <a:lnTo>
                      <a:pt x="246" y="227"/>
                    </a:lnTo>
                    <a:lnTo>
                      <a:pt x="246" y="227"/>
                    </a:lnTo>
                    <a:lnTo>
                      <a:pt x="245" y="227"/>
                    </a:lnTo>
                    <a:lnTo>
                      <a:pt x="245" y="228"/>
                    </a:lnTo>
                    <a:lnTo>
                      <a:pt x="244" y="230"/>
                    </a:lnTo>
                    <a:lnTo>
                      <a:pt x="244" y="230"/>
                    </a:lnTo>
                    <a:lnTo>
                      <a:pt x="243" y="231"/>
                    </a:lnTo>
                    <a:lnTo>
                      <a:pt x="243" y="230"/>
                    </a:lnTo>
                    <a:lnTo>
                      <a:pt x="243" y="232"/>
                    </a:lnTo>
                    <a:lnTo>
                      <a:pt x="243" y="233"/>
                    </a:lnTo>
                    <a:lnTo>
                      <a:pt x="244" y="235"/>
                    </a:lnTo>
                    <a:lnTo>
                      <a:pt x="246" y="235"/>
                    </a:lnTo>
                    <a:lnTo>
                      <a:pt x="246" y="235"/>
                    </a:lnTo>
                    <a:lnTo>
                      <a:pt x="247" y="232"/>
                    </a:lnTo>
                    <a:lnTo>
                      <a:pt x="249" y="231"/>
                    </a:lnTo>
                    <a:lnTo>
                      <a:pt x="249" y="231"/>
                    </a:lnTo>
                    <a:lnTo>
                      <a:pt x="250" y="230"/>
                    </a:lnTo>
                    <a:lnTo>
                      <a:pt x="251" y="228"/>
                    </a:lnTo>
                    <a:lnTo>
                      <a:pt x="251" y="226"/>
                    </a:lnTo>
                    <a:lnTo>
                      <a:pt x="250" y="225"/>
                    </a:lnTo>
                    <a:lnTo>
                      <a:pt x="249" y="224"/>
                    </a:lnTo>
                    <a:lnTo>
                      <a:pt x="246" y="222"/>
                    </a:lnTo>
                    <a:close/>
                    <a:moveTo>
                      <a:pt x="229" y="211"/>
                    </a:moveTo>
                    <a:lnTo>
                      <a:pt x="229" y="214"/>
                    </a:lnTo>
                    <a:lnTo>
                      <a:pt x="230" y="215"/>
                    </a:lnTo>
                    <a:lnTo>
                      <a:pt x="232" y="213"/>
                    </a:lnTo>
                    <a:lnTo>
                      <a:pt x="229" y="211"/>
                    </a:lnTo>
                    <a:close/>
                    <a:moveTo>
                      <a:pt x="251" y="208"/>
                    </a:moveTo>
                    <a:lnTo>
                      <a:pt x="254" y="211"/>
                    </a:lnTo>
                    <a:lnTo>
                      <a:pt x="256" y="215"/>
                    </a:lnTo>
                    <a:lnTo>
                      <a:pt x="258" y="219"/>
                    </a:lnTo>
                    <a:lnTo>
                      <a:pt x="260" y="221"/>
                    </a:lnTo>
                    <a:lnTo>
                      <a:pt x="261" y="224"/>
                    </a:lnTo>
                    <a:lnTo>
                      <a:pt x="262" y="226"/>
                    </a:lnTo>
                    <a:lnTo>
                      <a:pt x="261" y="227"/>
                    </a:lnTo>
                    <a:lnTo>
                      <a:pt x="261" y="227"/>
                    </a:lnTo>
                    <a:lnTo>
                      <a:pt x="258" y="227"/>
                    </a:lnTo>
                    <a:lnTo>
                      <a:pt x="255" y="226"/>
                    </a:lnTo>
                    <a:lnTo>
                      <a:pt x="255" y="227"/>
                    </a:lnTo>
                    <a:lnTo>
                      <a:pt x="256" y="228"/>
                    </a:lnTo>
                    <a:lnTo>
                      <a:pt x="258" y="230"/>
                    </a:lnTo>
                    <a:lnTo>
                      <a:pt x="262" y="230"/>
                    </a:lnTo>
                    <a:lnTo>
                      <a:pt x="262" y="228"/>
                    </a:lnTo>
                    <a:lnTo>
                      <a:pt x="263" y="226"/>
                    </a:lnTo>
                    <a:lnTo>
                      <a:pt x="263" y="224"/>
                    </a:lnTo>
                    <a:lnTo>
                      <a:pt x="263" y="220"/>
                    </a:lnTo>
                    <a:lnTo>
                      <a:pt x="263" y="216"/>
                    </a:lnTo>
                    <a:lnTo>
                      <a:pt x="263" y="214"/>
                    </a:lnTo>
                    <a:lnTo>
                      <a:pt x="263" y="211"/>
                    </a:lnTo>
                    <a:lnTo>
                      <a:pt x="263" y="210"/>
                    </a:lnTo>
                    <a:lnTo>
                      <a:pt x="262" y="209"/>
                    </a:lnTo>
                    <a:lnTo>
                      <a:pt x="262" y="209"/>
                    </a:lnTo>
                    <a:lnTo>
                      <a:pt x="262" y="210"/>
                    </a:lnTo>
                    <a:lnTo>
                      <a:pt x="261" y="211"/>
                    </a:lnTo>
                    <a:lnTo>
                      <a:pt x="261" y="211"/>
                    </a:lnTo>
                    <a:lnTo>
                      <a:pt x="262" y="214"/>
                    </a:lnTo>
                    <a:lnTo>
                      <a:pt x="262" y="214"/>
                    </a:lnTo>
                    <a:lnTo>
                      <a:pt x="261" y="214"/>
                    </a:lnTo>
                    <a:lnTo>
                      <a:pt x="251" y="208"/>
                    </a:lnTo>
                    <a:close/>
                    <a:moveTo>
                      <a:pt x="226" y="208"/>
                    </a:moveTo>
                    <a:lnTo>
                      <a:pt x="226" y="209"/>
                    </a:lnTo>
                    <a:lnTo>
                      <a:pt x="227" y="209"/>
                    </a:lnTo>
                    <a:lnTo>
                      <a:pt x="227" y="209"/>
                    </a:lnTo>
                    <a:lnTo>
                      <a:pt x="226" y="208"/>
                    </a:lnTo>
                    <a:close/>
                    <a:moveTo>
                      <a:pt x="281" y="191"/>
                    </a:moveTo>
                    <a:lnTo>
                      <a:pt x="280" y="194"/>
                    </a:lnTo>
                    <a:lnTo>
                      <a:pt x="280" y="194"/>
                    </a:lnTo>
                    <a:lnTo>
                      <a:pt x="281" y="199"/>
                    </a:lnTo>
                    <a:lnTo>
                      <a:pt x="283" y="199"/>
                    </a:lnTo>
                    <a:lnTo>
                      <a:pt x="284" y="199"/>
                    </a:lnTo>
                    <a:lnTo>
                      <a:pt x="285" y="201"/>
                    </a:lnTo>
                    <a:lnTo>
                      <a:pt x="286" y="202"/>
                    </a:lnTo>
                    <a:lnTo>
                      <a:pt x="286" y="204"/>
                    </a:lnTo>
                    <a:lnTo>
                      <a:pt x="285" y="203"/>
                    </a:lnTo>
                    <a:lnTo>
                      <a:pt x="284" y="202"/>
                    </a:lnTo>
                    <a:lnTo>
                      <a:pt x="284" y="201"/>
                    </a:lnTo>
                    <a:lnTo>
                      <a:pt x="281" y="201"/>
                    </a:lnTo>
                    <a:lnTo>
                      <a:pt x="280" y="202"/>
                    </a:lnTo>
                    <a:lnTo>
                      <a:pt x="279" y="203"/>
                    </a:lnTo>
                    <a:lnTo>
                      <a:pt x="279" y="204"/>
                    </a:lnTo>
                    <a:lnTo>
                      <a:pt x="281" y="207"/>
                    </a:lnTo>
                    <a:lnTo>
                      <a:pt x="281" y="204"/>
                    </a:lnTo>
                    <a:lnTo>
                      <a:pt x="281" y="204"/>
                    </a:lnTo>
                    <a:lnTo>
                      <a:pt x="281" y="204"/>
                    </a:lnTo>
                    <a:lnTo>
                      <a:pt x="283" y="205"/>
                    </a:lnTo>
                    <a:lnTo>
                      <a:pt x="284" y="205"/>
                    </a:lnTo>
                    <a:lnTo>
                      <a:pt x="284" y="207"/>
                    </a:lnTo>
                    <a:lnTo>
                      <a:pt x="285" y="207"/>
                    </a:lnTo>
                    <a:lnTo>
                      <a:pt x="285" y="207"/>
                    </a:lnTo>
                    <a:lnTo>
                      <a:pt x="285" y="205"/>
                    </a:lnTo>
                    <a:lnTo>
                      <a:pt x="286" y="208"/>
                    </a:lnTo>
                    <a:lnTo>
                      <a:pt x="285" y="209"/>
                    </a:lnTo>
                    <a:lnTo>
                      <a:pt x="285" y="210"/>
                    </a:lnTo>
                    <a:lnTo>
                      <a:pt x="285" y="211"/>
                    </a:lnTo>
                    <a:lnTo>
                      <a:pt x="285" y="213"/>
                    </a:lnTo>
                    <a:lnTo>
                      <a:pt x="284" y="210"/>
                    </a:lnTo>
                    <a:lnTo>
                      <a:pt x="281" y="209"/>
                    </a:lnTo>
                    <a:lnTo>
                      <a:pt x="280" y="208"/>
                    </a:lnTo>
                    <a:lnTo>
                      <a:pt x="278" y="208"/>
                    </a:lnTo>
                    <a:lnTo>
                      <a:pt x="278" y="210"/>
                    </a:lnTo>
                    <a:lnTo>
                      <a:pt x="277" y="213"/>
                    </a:lnTo>
                    <a:lnTo>
                      <a:pt x="275" y="215"/>
                    </a:lnTo>
                    <a:lnTo>
                      <a:pt x="277" y="216"/>
                    </a:lnTo>
                    <a:lnTo>
                      <a:pt x="278" y="218"/>
                    </a:lnTo>
                    <a:lnTo>
                      <a:pt x="278" y="219"/>
                    </a:lnTo>
                    <a:lnTo>
                      <a:pt x="279" y="219"/>
                    </a:lnTo>
                    <a:lnTo>
                      <a:pt x="280" y="219"/>
                    </a:lnTo>
                    <a:lnTo>
                      <a:pt x="279" y="220"/>
                    </a:lnTo>
                    <a:lnTo>
                      <a:pt x="279" y="222"/>
                    </a:lnTo>
                    <a:lnTo>
                      <a:pt x="277" y="222"/>
                    </a:lnTo>
                    <a:lnTo>
                      <a:pt x="278" y="221"/>
                    </a:lnTo>
                    <a:lnTo>
                      <a:pt x="278" y="220"/>
                    </a:lnTo>
                    <a:lnTo>
                      <a:pt x="277" y="219"/>
                    </a:lnTo>
                    <a:lnTo>
                      <a:pt x="275" y="218"/>
                    </a:lnTo>
                    <a:lnTo>
                      <a:pt x="274" y="218"/>
                    </a:lnTo>
                    <a:lnTo>
                      <a:pt x="274" y="218"/>
                    </a:lnTo>
                    <a:lnTo>
                      <a:pt x="273" y="218"/>
                    </a:lnTo>
                    <a:lnTo>
                      <a:pt x="272" y="220"/>
                    </a:lnTo>
                    <a:lnTo>
                      <a:pt x="273" y="220"/>
                    </a:lnTo>
                    <a:lnTo>
                      <a:pt x="273" y="225"/>
                    </a:lnTo>
                    <a:lnTo>
                      <a:pt x="273" y="224"/>
                    </a:lnTo>
                    <a:lnTo>
                      <a:pt x="274" y="224"/>
                    </a:lnTo>
                    <a:lnTo>
                      <a:pt x="274" y="225"/>
                    </a:lnTo>
                    <a:lnTo>
                      <a:pt x="275" y="226"/>
                    </a:lnTo>
                    <a:lnTo>
                      <a:pt x="275" y="227"/>
                    </a:lnTo>
                    <a:lnTo>
                      <a:pt x="274" y="226"/>
                    </a:lnTo>
                    <a:lnTo>
                      <a:pt x="274" y="226"/>
                    </a:lnTo>
                    <a:lnTo>
                      <a:pt x="274" y="227"/>
                    </a:lnTo>
                    <a:lnTo>
                      <a:pt x="274" y="228"/>
                    </a:lnTo>
                    <a:lnTo>
                      <a:pt x="273" y="230"/>
                    </a:lnTo>
                    <a:lnTo>
                      <a:pt x="273" y="230"/>
                    </a:lnTo>
                    <a:lnTo>
                      <a:pt x="277" y="232"/>
                    </a:lnTo>
                    <a:lnTo>
                      <a:pt x="277" y="233"/>
                    </a:lnTo>
                    <a:lnTo>
                      <a:pt x="275" y="233"/>
                    </a:lnTo>
                    <a:lnTo>
                      <a:pt x="275" y="235"/>
                    </a:lnTo>
                    <a:lnTo>
                      <a:pt x="274" y="235"/>
                    </a:lnTo>
                    <a:lnTo>
                      <a:pt x="274" y="235"/>
                    </a:lnTo>
                    <a:lnTo>
                      <a:pt x="275" y="237"/>
                    </a:lnTo>
                    <a:lnTo>
                      <a:pt x="278" y="235"/>
                    </a:lnTo>
                    <a:lnTo>
                      <a:pt x="279" y="232"/>
                    </a:lnTo>
                    <a:lnTo>
                      <a:pt x="280" y="230"/>
                    </a:lnTo>
                    <a:lnTo>
                      <a:pt x="281" y="226"/>
                    </a:lnTo>
                    <a:lnTo>
                      <a:pt x="279" y="225"/>
                    </a:lnTo>
                    <a:lnTo>
                      <a:pt x="280" y="222"/>
                    </a:lnTo>
                    <a:lnTo>
                      <a:pt x="281" y="222"/>
                    </a:lnTo>
                    <a:lnTo>
                      <a:pt x="281" y="222"/>
                    </a:lnTo>
                    <a:lnTo>
                      <a:pt x="283" y="224"/>
                    </a:lnTo>
                    <a:lnTo>
                      <a:pt x="284" y="224"/>
                    </a:lnTo>
                    <a:lnTo>
                      <a:pt x="286" y="224"/>
                    </a:lnTo>
                    <a:lnTo>
                      <a:pt x="288" y="222"/>
                    </a:lnTo>
                    <a:lnTo>
                      <a:pt x="288" y="220"/>
                    </a:lnTo>
                    <a:lnTo>
                      <a:pt x="289" y="218"/>
                    </a:lnTo>
                    <a:lnTo>
                      <a:pt x="289" y="216"/>
                    </a:lnTo>
                    <a:lnTo>
                      <a:pt x="290" y="214"/>
                    </a:lnTo>
                    <a:lnTo>
                      <a:pt x="290" y="211"/>
                    </a:lnTo>
                    <a:lnTo>
                      <a:pt x="289" y="209"/>
                    </a:lnTo>
                    <a:lnTo>
                      <a:pt x="290" y="210"/>
                    </a:lnTo>
                    <a:lnTo>
                      <a:pt x="291" y="210"/>
                    </a:lnTo>
                    <a:lnTo>
                      <a:pt x="292" y="210"/>
                    </a:lnTo>
                    <a:lnTo>
                      <a:pt x="294" y="209"/>
                    </a:lnTo>
                    <a:lnTo>
                      <a:pt x="294" y="207"/>
                    </a:lnTo>
                    <a:lnTo>
                      <a:pt x="292" y="204"/>
                    </a:lnTo>
                    <a:lnTo>
                      <a:pt x="292" y="201"/>
                    </a:lnTo>
                    <a:lnTo>
                      <a:pt x="292" y="198"/>
                    </a:lnTo>
                    <a:lnTo>
                      <a:pt x="292" y="197"/>
                    </a:lnTo>
                    <a:lnTo>
                      <a:pt x="291" y="196"/>
                    </a:lnTo>
                    <a:lnTo>
                      <a:pt x="291" y="194"/>
                    </a:lnTo>
                    <a:lnTo>
                      <a:pt x="290" y="196"/>
                    </a:lnTo>
                    <a:lnTo>
                      <a:pt x="290" y="197"/>
                    </a:lnTo>
                    <a:lnTo>
                      <a:pt x="290" y="198"/>
                    </a:lnTo>
                    <a:lnTo>
                      <a:pt x="289" y="199"/>
                    </a:lnTo>
                    <a:lnTo>
                      <a:pt x="288" y="199"/>
                    </a:lnTo>
                    <a:lnTo>
                      <a:pt x="289" y="196"/>
                    </a:lnTo>
                    <a:lnTo>
                      <a:pt x="285" y="196"/>
                    </a:lnTo>
                    <a:lnTo>
                      <a:pt x="286" y="194"/>
                    </a:lnTo>
                    <a:lnTo>
                      <a:pt x="285" y="193"/>
                    </a:lnTo>
                    <a:lnTo>
                      <a:pt x="284" y="192"/>
                    </a:lnTo>
                    <a:lnTo>
                      <a:pt x="281" y="191"/>
                    </a:lnTo>
                    <a:close/>
                    <a:moveTo>
                      <a:pt x="322" y="107"/>
                    </a:moveTo>
                    <a:lnTo>
                      <a:pt x="320" y="108"/>
                    </a:lnTo>
                    <a:lnTo>
                      <a:pt x="318" y="111"/>
                    </a:lnTo>
                    <a:lnTo>
                      <a:pt x="317" y="112"/>
                    </a:lnTo>
                    <a:lnTo>
                      <a:pt x="316" y="114"/>
                    </a:lnTo>
                    <a:lnTo>
                      <a:pt x="317" y="117"/>
                    </a:lnTo>
                    <a:lnTo>
                      <a:pt x="316" y="115"/>
                    </a:lnTo>
                    <a:lnTo>
                      <a:pt x="314" y="117"/>
                    </a:lnTo>
                    <a:lnTo>
                      <a:pt x="314" y="118"/>
                    </a:lnTo>
                    <a:lnTo>
                      <a:pt x="314" y="119"/>
                    </a:lnTo>
                    <a:lnTo>
                      <a:pt x="314" y="122"/>
                    </a:lnTo>
                    <a:lnTo>
                      <a:pt x="314" y="123"/>
                    </a:lnTo>
                    <a:lnTo>
                      <a:pt x="314" y="124"/>
                    </a:lnTo>
                    <a:lnTo>
                      <a:pt x="313" y="125"/>
                    </a:lnTo>
                    <a:lnTo>
                      <a:pt x="311" y="125"/>
                    </a:lnTo>
                    <a:lnTo>
                      <a:pt x="309" y="124"/>
                    </a:lnTo>
                    <a:lnTo>
                      <a:pt x="309" y="124"/>
                    </a:lnTo>
                    <a:lnTo>
                      <a:pt x="309" y="124"/>
                    </a:lnTo>
                    <a:lnTo>
                      <a:pt x="308" y="124"/>
                    </a:lnTo>
                    <a:lnTo>
                      <a:pt x="307" y="124"/>
                    </a:lnTo>
                    <a:lnTo>
                      <a:pt x="308" y="128"/>
                    </a:lnTo>
                    <a:lnTo>
                      <a:pt x="307" y="126"/>
                    </a:lnTo>
                    <a:lnTo>
                      <a:pt x="306" y="131"/>
                    </a:lnTo>
                    <a:lnTo>
                      <a:pt x="305" y="131"/>
                    </a:lnTo>
                    <a:lnTo>
                      <a:pt x="311" y="140"/>
                    </a:lnTo>
                    <a:lnTo>
                      <a:pt x="312" y="141"/>
                    </a:lnTo>
                    <a:lnTo>
                      <a:pt x="313" y="142"/>
                    </a:lnTo>
                    <a:lnTo>
                      <a:pt x="314" y="143"/>
                    </a:lnTo>
                    <a:lnTo>
                      <a:pt x="313" y="143"/>
                    </a:lnTo>
                    <a:lnTo>
                      <a:pt x="312" y="145"/>
                    </a:lnTo>
                    <a:lnTo>
                      <a:pt x="311" y="145"/>
                    </a:lnTo>
                    <a:lnTo>
                      <a:pt x="308" y="146"/>
                    </a:lnTo>
                    <a:lnTo>
                      <a:pt x="309" y="141"/>
                    </a:lnTo>
                    <a:lnTo>
                      <a:pt x="307" y="140"/>
                    </a:lnTo>
                    <a:lnTo>
                      <a:pt x="305" y="140"/>
                    </a:lnTo>
                    <a:lnTo>
                      <a:pt x="302" y="140"/>
                    </a:lnTo>
                    <a:lnTo>
                      <a:pt x="302" y="140"/>
                    </a:lnTo>
                    <a:lnTo>
                      <a:pt x="301" y="139"/>
                    </a:lnTo>
                    <a:lnTo>
                      <a:pt x="300" y="139"/>
                    </a:lnTo>
                    <a:lnTo>
                      <a:pt x="300" y="140"/>
                    </a:lnTo>
                    <a:lnTo>
                      <a:pt x="301" y="141"/>
                    </a:lnTo>
                    <a:lnTo>
                      <a:pt x="301" y="142"/>
                    </a:lnTo>
                    <a:lnTo>
                      <a:pt x="302" y="142"/>
                    </a:lnTo>
                    <a:lnTo>
                      <a:pt x="302" y="145"/>
                    </a:lnTo>
                    <a:lnTo>
                      <a:pt x="300" y="146"/>
                    </a:lnTo>
                    <a:lnTo>
                      <a:pt x="299" y="148"/>
                    </a:lnTo>
                    <a:lnTo>
                      <a:pt x="296" y="151"/>
                    </a:lnTo>
                    <a:lnTo>
                      <a:pt x="295" y="152"/>
                    </a:lnTo>
                    <a:lnTo>
                      <a:pt x="294" y="156"/>
                    </a:lnTo>
                    <a:lnTo>
                      <a:pt x="294" y="158"/>
                    </a:lnTo>
                    <a:lnTo>
                      <a:pt x="294" y="157"/>
                    </a:lnTo>
                    <a:lnTo>
                      <a:pt x="292" y="157"/>
                    </a:lnTo>
                    <a:lnTo>
                      <a:pt x="291" y="157"/>
                    </a:lnTo>
                    <a:lnTo>
                      <a:pt x="291" y="157"/>
                    </a:lnTo>
                    <a:lnTo>
                      <a:pt x="290" y="157"/>
                    </a:lnTo>
                    <a:lnTo>
                      <a:pt x="290" y="157"/>
                    </a:lnTo>
                    <a:lnTo>
                      <a:pt x="290" y="156"/>
                    </a:lnTo>
                    <a:lnTo>
                      <a:pt x="289" y="156"/>
                    </a:lnTo>
                    <a:lnTo>
                      <a:pt x="288" y="157"/>
                    </a:lnTo>
                    <a:lnTo>
                      <a:pt x="289" y="158"/>
                    </a:lnTo>
                    <a:lnTo>
                      <a:pt x="290" y="159"/>
                    </a:lnTo>
                    <a:lnTo>
                      <a:pt x="290" y="160"/>
                    </a:lnTo>
                    <a:lnTo>
                      <a:pt x="291" y="162"/>
                    </a:lnTo>
                    <a:lnTo>
                      <a:pt x="290" y="163"/>
                    </a:lnTo>
                    <a:lnTo>
                      <a:pt x="290" y="163"/>
                    </a:lnTo>
                    <a:lnTo>
                      <a:pt x="290" y="162"/>
                    </a:lnTo>
                    <a:lnTo>
                      <a:pt x="290" y="160"/>
                    </a:lnTo>
                    <a:lnTo>
                      <a:pt x="289" y="159"/>
                    </a:lnTo>
                    <a:lnTo>
                      <a:pt x="288" y="162"/>
                    </a:lnTo>
                    <a:lnTo>
                      <a:pt x="288" y="164"/>
                    </a:lnTo>
                    <a:lnTo>
                      <a:pt x="288" y="168"/>
                    </a:lnTo>
                    <a:lnTo>
                      <a:pt x="288" y="171"/>
                    </a:lnTo>
                    <a:lnTo>
                      <a:pt x="288" y="174"/>
                    </a:lnTo>
                    <a:lnTo>
                      <a:pt x="286" y="176"/>
                    </a:lnTo>
                    <a:lnTo>
                      <a:pt x="284" y="175"/>
                    </a:lnTo>
                    <a:lnTo>
                      <a:pt x="284" y="179"/>
                    </a:lnTo>
                    <a:lnTo>
                      <a:pt x="288" y="180"/>
                    </a:lnTo>
                    <a:lnTo>
                      <a:pt x="290" y="181"/>
                    </a:lnTo>
                    <a:lnTo>
                      <a:pt x="294" y="181"/>
                    </a:lnTo>
                    <a:lnTo>
                      <a:pt x="297" y="180"/>
                    </a:lnTo>
                    <a:lnTo>
                      <a:pt x="300" y="177"/>
                    </a:lnTo>
                    <a:lnTo>
                      <a:pt x="301" y="174"/>
                    </a:lnTo>
                    <a:lnTo>
                      <a:pt x="301" y="175"/>
                    </a:lnTo>
                    <a:lnTo>
                      <a:pt x="303" y="174"/>
                    </a:lnTo>
                    <a:lnTo>
                      <a:pt x="303" y="173"/>
                    </a:lnTo>
                    <a:lnTo>
                      <a:pt x="305" y="170"/>
                    </a:lnTo>
                    <a:lnTo>
                      <a:pt x="303" y="169"/>
                    </a:lnTo>
                    <a:lnTo>
                      <a:pt x="303" y="167"/>
                    </a:lnTo>
                    <a:lnTo>
                      <a:pt x="303" y="164"/>
                    </a:lnTo>
                    <a:lnTo>
                      <a:pt x="305" y="163"/>
                    </a:lnTo>
                    <a:lnTo>
                      <a:pt x="307" y="162"/>
                    </a:lnTo>
                    <a:lnTo>
                      <a:pt x="307" y="163"/>
                    </a:lnTo>
                    <a:lnTo>
                      <a:pt x="308" y="164"/>
                    </a:lnTo>
                    <a:lnTo>
                      <a:pt x="308" y="165"/>
                    </a:lnTo>
                    <a:lnTo>
                      <a:pt x="309" y="167"/>
                    </a:lnTo>
                    <a:lnTo>
                      <a:pt x="311" y="169"/>
                    </a:lnTo>
                    <a:lnTo>
                      <a:pt x="313" y="171"/>
                    </a:lnTo>
                    <a:lnTo>
                      <a:pt x="312" y="168"/>
                    </a:lnTo>
                    <a:lnTo>
                      <a:pt x="314" y="168"/>
                    </a:lnTo>
                    <a:lnTo>
                      <a:pt x="314" y="168"/>
                    </a:lnTo>
                    <a:lnTo>
                      <a:pt x="316" y="168"/>
                    </a:lnTo>
                    <a:lnTo>
                      <a:pt x="316" y="167"/>
                    </a:lnTo>
                    <a:lnTo>
                      <a:pt x="316" y="165"/>
                    </a:lnTo>
                    <a:lnTo>
                      <a:pt x="317" y="164"/>
                    </a:lnTo>
                    <a:lnTo>
                      <a:pt x="320" y="168"/>
                    </a:lnTo>
                    <a:lnTo>
                      <a:pt x="319" y="169"/>
                    </a:lnTo>
                    <a:lnTo>
                      <a:pt x="318" y="170"/>
                    </a:lnTo>
                    <a:lnTo>
                      <a:pt x="317" y="171"/>
                    </a:lnTo>
                    <a:lnTo>
                      <a:pt x="318" y="173"/>
                    </a:lnTo>
                    <a:lnTo>
                      <a:pt x="317" y="171"/>
                    </a:lnTo>
                    <a:lnTo>
                      <a:pt x="316" y="173"/>
                    </a:lnTo>
                    <a:lnTo>
                      <a:pt x="313" y="173"/>
                    </a:lnTo>
                    <a:lnTo>
                      <a:pt x="312" y="174"/>
                    </a:lnTo>
                    <a:lnTo>
                      <a:pt x="311" y="175"/>
                    </a:lnTo>
                    <a:lnTo>
                      <a:pt x="309" y="176"/>
                    </a:lnTo>
                    <a:lnTo>
                      <a:pt x="311" y="176"/>
                    </a:lnTo>
                    <a:lnTo>
                      <a:pt x="312" y="176"/>
                    </a:lnTo>
                    <a:lnTo>
                      <a:pt x="313" y="175"/>
                    </a:lnTo>
                    <a:lnTo>
                      <a:pt x="316" y="175"/>
                    </a:lnTo>
                    <a:lnTo>
                      <a:pt x="317" y="175"/>
                    </a:lnTo>
                    <a:lnTo>
                      <a:pt x="318" y="176"/>
                    </a:lnTo>
                    <a:lnTo>
                      <a:pt x="318" y="175"/>
                    </a:lnTo>
                    <a:lnTo>
                      <a:pt x="318" y="174"/>
                    </a:lnTo>
                    <a:lnTo>
                      <a:pt x="319" y="174"/>
                    </a:lnTo>
                    <a:lnTo>
                      <a:pt x="320" y="173"/>
                    </a:lnTo>
                    <a:lnTo>
                      <a:pt x="320" y="171"/>
                    </a:lnTo>
                    <a:lnTo>
                      <a:pt x="322" y="174"/>
                    </a:lnTo>
                    <a:lnTo>
                      <a:pt x="323" y="175"/>
                    </a:lnTo>
                    <a:lnTo>
                      <a:pt x="324" y="176"/>
                    </a:lnTo>
                    <a:lnTo>
                      <a:pt x="327" y="177"/>
                    </a:lnTo>
                    <a:lnTo>
                      <a:pt x="327" y="173"/>
                    </a:lnTo>
                    <a:lnTo>
                      <a:pt x="327" y="174"/>
                    </a:lnTo>
                    <a:lnTo>
                      <a:pt x="328" y="175"/>
                    </a:lnTo>
                    <a:lnTo>
                      <a:pt x="328" y="176"/>
                    </a:lnTo>
                    <a:lnTo>
                      <a:pt x="329" y="177"/>
                    </a:lnTo>
                    <a:lnTo>
                      <a:pt x="330" y="179"/>
                    </a:lnTo>
                    <a:lnTo>
                      <a:pt x="331" y="179"/>
                    </a:lnTo>
                    <a:lnTo>
                      <a:pt x="331" y="177"/>
                    </a:lnTo>
                    <a:lnTo>
                      <a:pt x="333" y="175"/>
                    </a:lnTo>
                    <a:lnTo>
                      <a:pt x="333" y="174"/>
                    </a:lnTo>
                    <a:lnTo>
                      <a:pt x="333" y="173"/>
                    </a:lnTo>
                    <a:lnTo>
                      <a:pt x="331" y="171"/>
                    </a:lnTo>
                    <a:lnTo>
                      <a:pt x="333" y="171"/>
                    </a:lnTo>
                    <a:lnTo>
                      <a:pt x="333" y="170"/>
                    </a:lnTo>
                    <a:lnTo>
                      <a:pt x="333" y="170"/>
                    </a:lnTo>
                    <a:lnTo>
                      <a:pt x="331" y="169"/>
                    </a:lnTo>
                    <a:lnTo>
                      <a:pt x="331" y="168"/>
                    </a:lnTo>
                    <a:lnTo>
                      <a:pt x="331" y="167"/>
                    </a:lnTo>
                    <a:lnTo>
                      <a:pt x="331" y="165"/>
                    </a:lnTo>
                    <a:lnTo>
                      <a:pt x="330" y="165"/>
                    </a:lnTo>
                    <a:lnTo>
                      <a:pt x="329" y="165"/>
                    </a:lnTo>
                    <a:lnTo>
                      <a:pt x="329" y="167"/>
                    </a:lnTo>
                    <a:lnTo>
                      <a:pt x="329" y="168"/>
                    </a:lnTo>
                    <a:lnTo>
                      <a:pt x="330" y="169"/>
                    </a:lnTo>
                    <a:lnTo>
                      <a:pt x="330" y="170"/>
                    </a:lnTo>
                    <a:lnTo>
                      <a:pt x="330" y="171"/>
                    </a:lnTo>
                    <a:lnTo>
                      <a:pt x="329" y="171"/>
                    </a:lnTo>
                    <a:lnTo>
                      <a:pt x="329" y="170"/>
                    </a:lnTo>
                    <a:lnTo>
                      <a:pt x="329" y="170"/>
                    </a:lnTo>
                    <a:lnTo>
                      <a:pt x="329" y="169"/>
                    </a:lnTo>
                    <a:lnTo>
                      <a:pt x="329" y="169"/>
                    </a:lnTo>
                    <a:lnTo>
                      <a:pt x="327" y="169"/>
                    </a:lnTo>
                    <a:lnTo>
                      <a:pt x="327" y="169"/>
                    </a:lnTo>
                    <a:lnTo>
                      <a:pt x="325" y="169"/>
                    </a:lnTo>
                    <a:lnTo>
                      <a:pt x="325" y="170"/>
                    </a:lnTo>
                    <a:lnTo>
                      <a:pt x="325" y="171"/>
                    </a:lnTo>
                    <a:lnTo>
                      <a:pt x="324" y="173"/>
                    </a:lnTo>
                    <a:lnTo>
                      <a:pt x="323" y="173"/>
                    </a:lnTo>
                    <a:lnTo>
                      <a:pt x="322" y="171"/>
                    </a:lnTo>
                    <a:lnTo>
                      <a:pt x="324" y="169"/>
                    </a:lnTo>
                    <a:lnTo>
                      <a:pt x="322" y="168"/>
                    </a:lnTo>
                    <a:lnTo>
                      <a:pt x="320" y="167"/>
                    </a:lnTo>
                    <a:lnTo>
                      <a:pt x="320" y="165"/>
                    </a:lnTo>
                    <a:lnTo>
                      <a:pt x="319" y="164"/>
                    </a:lnTo>
                    <a:lnTo>
                      <a:pt x="319" y="163"/>
                    </a:lnTo>
                    <a:lnTo>
                      <a:pt x="319" y="162"/>
                    </a:lnTo>
                    <a:lnTo>
                      <a:pt x="320" y="162"/>
                    </a:lnTo>
                    <a:lnTo>
                      <a:pt x="322" y="160"/>
                    </a:lnTo>
                    <a:lnTo>
                      <a:pt x="320" y="158"/>
                    </a:lnTo>
                    <a:lnTo>
                      <a:pt x="319" y="158"/>
                    </a:lnTo>
                    <a:lnTo>
                      <a:pt x="318" y="157"/>
                    </a:lnTo>
                    <a:lnTo>
                      <a:pt x="317" y="156"/>
                    </a:lnTo>
                    <a:lnTo>
                      <a:pt x="316" y="156"/>
                    </a:lnTo>
                    <a:lnTo>
                      <a:pt x="317" y="154"/>
                    </a:lnTo>
                    <a:lnTo>
                      <a:pt x="319" y="153"/>
                    </a:lnTo>
                    <a:lnTo>
                      <a:pt x="322" y="152"/>
                    </a:lnTo>
                    <a:lnTo>
                      <a:pt x="323" y="151"/>
                    </a:lnTo>
                    <a:lnTo>
                      <a:pt x="324" y="148"/>
                    </a:lnTo>
                    <a:lnTo>
                      <a:pt x="325" y="146"/>
                    </a:lnTo>
                    <a:lnTo>
                      <a:pt x="325" y="145"/>
                    </a:lnTo>
                    <a:lnTo>
                      <a:pt x="324" y="141"/>
                    </a:lnTo>
                    <a:lnTo>
                      <a:pt x="323" y="141"/>
                    </a:lnTo>
                    <a:lnTo>
                      <a:pt x="323" y="142"/>
                    </a:lnTo>
                    <a:lnTo>
                      <a:pt x="323" y="143"/>
                    </a:lnTo>
                    <a:lnTo>
                      <a:pt x="322" y="143"/>
                    </a:lnTo>
                    <a:lnTo>
                      <a:pt x="322" y="143"/>
                    </a:lnTo>
                    <a:lnTo>
                      <a:pt x="320" y="143"/>
                    </a:lnTo>
                    <a:lnTo>
                      <a:pt x="322" y="140"/>
                    </a:lnTo>
                    <a:lnTo>
                      <a:pt x="323" y="140"/>
                    </a:lnTo>
                    <a:lnTo>
                      <a:pt x="323" y="139"/>
                    </a:lnTo>
                    <a:lnTo>
                      <a:pt x="322" y="137"/>
                    </a:lnTo>
                    <a:lnTo>
                      <a:pt x="322" y="136"/>
                    </a:lnTo>
                    <a:lnTo>
                      <a:pt x="323" y="137"/>
                    </a:lnTo>
                    <a:lnTo>
                      <a:pt x="323" y="139"/>
                    </a:lnTo>
                    <a:lnTo>
                      <a:pt x="323" y="140"/>
                    </a:lnTo>
                    <a:lnTo>
                      <a:pt x="324" y="141"/>
                    </a:lnTo>
                    <a:lnTo>
                      <a:pt x="325" y="141"/>
                    </a:lnTo>
                    <a:lnTo>
                      <a:pt x="327" y="141"/>
                    </a:lnTo>
                    <a:lnTo>
                      <a:pt x="328" y="140"/>
                    </a:lnTo>
                    <a:lnTo>
                      <a:pt x="329" y="139"/>
                    </a:lnTo>
                    <a:lnTo>
                      <a:pt x="329" y="140"/>
                    </a:lnTo>
                    <a:lnTo>
                      <a:pt x="329" y="140"/>
                    </a:lnTo>
                    <a:lnTo>
                      <a:pt x="330" y="139"/>
                    </a:lnTo>
                    <a:lnTo>
                      <a:pt x="329" y="137"/>
                    </a:lnTo>
                    <a:lnTo>
                      <a:pt x="328" y="136"/>
                    </a:lnTo>
                    <a:lnTo>
                      <a:pt x="327" y="135"/>
                    </a:lnTo>
                    <a:lnTo>
                      <a:pt x="325" y="134"/>
                    </a:lnTo>
                    <a:lnTo>
                      <a:pt x="324" y="132"/>
                    </a:lnTo>
                    <a:lnTo>
                      <a:pt x="323" y="131"/>
                    </a:lnTo>
                    <a:lnTo>
                      <a:pt x="320" y="132"/>
                    </a:lnTo>
                    <a:lnTo>
                      <a:pt x="319" y="132"/>
                    </a:lnTo>
                    <a:lnTo>
                      <a:pt x="318" y="134"/>
                    </a:lnTo>
                    <a:lnTo>
                      <a:pt x="317" y="132"/>
                    </a:lnTo>
                    <a:lnTo>
                      <a:pt x="318" y="123"/>
                    </a:lnTo>
                    <a:lnTo>
                      <a:pt x="319" y="124"/>
                    </a:lnTo>
                    <a:lnTo>
                      <a:pt x="320" y="125"/>
                    </a:lnTo>
                    <a:lnTo>
                      <a:pt x="322" y="126"/>
                    </a:lnTo>
                    <a:lnTo>
                      <a:pt x="323" y="125"/>
                    </a:lnTo>
                    <a:lnTo>
                      <a:pt x="324" y="125"/>
                    </a:lnTo>
                    <a:lnTo>
                      <a:pt x="324" y="125"/>
                    </a:lnTo>
                    <a:lnTo>
                      <a:pt x="325" y="125"/>
                    </a:lnTo>
                    <a:lnTo>
                      <a:pt x="325" y="124"/>
                    </a:lnTo>
                    <a:lnTo>
                      <a:pt x="324" y="123"/>
                    </a:lnTo>
                    <a:lnTo>
                      <a:pt x="323" y="122"/>
                    </a:lnTo>
                    <a:lnTo>
                      <a:pt x="323" y="120"/>
                    </a:lnTo>
                    <a:lnTo>
                      <a:pt x="323" y="118"/>
                    </a:lnTo>
                    <a:lnTo>
                      <a:pt x="323" y="117"/>
                    </a:lnTo>
                    <a:lnTo>
                      <a:pt x="322" y="115"/>
                    </a:lnTo>
                    <a:lnTo>
                      <a:pt x="324" y="115"/>
                    </a:lnTo>
                    <a:lnTo>
                      <a:pt x="324" y="115"/>
                    </a:lnTo>
                    <a:lnTo>
                      <a:pt x="324" y="115"/>
                    </a:lnTo>
                    <a:lnTo>
                      <a:pt x="324" y="117"/>
                    </a:lnTo>
                    <a:lnTo>
                      <a:pt x="325" y="117"/>
                    </a:lnTo>
                    <a:lnTo>
                      <a:pt x="327" y="117"/>
                    </a:lnTo>
                    <a:lnTo>
                      <a:pt x="328" y="115"/>
                    </a:lnTo>
                    <a:lnTo>
                      <a:pt x="328" y="114"/>
                    </a:lnTo>
                    <a:lnTo>
                      <a:pt x="328" y="113"/>
                    </a:lnTo>
                    <a:lnTo>
                      <a:pt x="328" y="112"/>
                    </a:lnTo>
                    <a:lnTo>
                      <a:pt x="328" y="111"/>
                    </a:lnTo>
                    <a:lnTo>
                      <a:pt x="325" y="111"/>
                    </a:lnTo>
                    <a:lnTo>
                      <a:pt x="324" y="109"/>
                    </a:lnTo>
                    <a:lnTo>
                      <a:pt x="323" y="107"/>
                    </a:lnTo>
                    <a:lnTo>
                      <a:pt x="322" y="107"/>
                    </a:lnTo>
                    <a:close/>
                    <a:moveTo>
                      <a:pt x="341" y="68"/>
                    </a:moveTo>
                    <a:lnTo>
                      <a:pt x="340" y="71"/>
                    </a:lnTo>
                    <a:lnTo>
                      <a:pt x="339" y="72"/>
                    </a:lnTo>
                    <a:lnTo>
                      <a:pt x="336" y="73"/>
                    </a:lnTo>
                    <a:lnTo>
                      <a:pt x="335" y="72"/>
                    </a:lnTo>
                    <a:lnTo>
                      <a:pt x="334" y="72"/>
                    </a:lnTo>
                    <a:lnTo>
                      <a:pt x="334" y="73"/>
                    </a:lnTo>
                    <a:lnTo>
                      <a:pt x="334" y="74"/>
                    </a:lnTo>
                    <a:lnTo>
                      <a:pt x="335" y="75"/>
                    </a:lnTo>
                    <a:lnTo>
                      <a:pt x="334" y="77"/>
                    </a:lnTo>
                    <a:lnTo>
                      <a:pt x="334" y="78"/>
                    </a:lnTo>
                    <a:lnTo>
                      <a:pt x="335" y="80"/>
                    </a:lnTo>
                    <a:lnTo>
                      <a:pt x="334" y="80"/>
                    </a:lnTo>
                    <a:lnTo>
                      <a:pt x="333" y="80"/>
                    </a:lnTo>
                    <a:lnTo>
                      <a:pt x="331" y="79"/>
                    </a:lnTo>
                    <a:lnTo>
                      <a:pt x="331" y="81"/>
                    </a:lnTo>
                    <a:lnTo>
                      <a:pt x="330" y="83"/>
                    </a:lnTo>
                    <a:lnTo>
                      <a:pt x="330" y="84"/>
                    </a:lnTo>
                    <a:lnTo>
                      <a:pt x="329" y="86"/>
                    </a:lnTo>
                    <a:lnTo>
                      <a:pt x="329" y="86"/>
                    </a:lnTo>
                    <a:lnTo>
                      <a:pt x="329" y="85"/>
                    </a:lnTo>
                    <a:lnTo>
                      <a:pt x="331" y="95"/>
                    </a:lnTo>
                    <a:lnTo>
                      <a:pt x="333" y="102"/>
                    </a:lnTo>
                    <a:lnTo>
                      <a:pt x="331" y="107"/>
                    </a:lnTo>
                    <a:lnTo>
                      <a:pt x="335" y="106"/>
                    </a:lnTo>
                    <a:lnTo>
                      <a:pt x="339" y="105"/>
                    </a:lnTo>
                    <a:lnTo>
                      <a:pt x="341" y="103"/>
                    </a:lnTo>
                    <a:lnTo>
                      <a:pt x="344" y="106"/>
                    </a:lnTo>
                    <a:lnTo>
                      <a:pt x="340" y="106"/>
                    </a:lnTo>
                    <a:lnTo>
                      <a:pt x="342" y="109"/>
                    </a:lnTo>
                    <a:lnTo>
                      <a:pt x="345" y="109"/>
                    </a:lnTo>
                    <a:lnTo>
                      <a:pt x="345" y="109"/>
                    </a:lnTo>
                    <a:lnTo>
                      <a:pt x="346" y="108"/>
                    </a:lnTo>
                    <a:lnTo>
                      <a:pt x="348" y="107"/>
                    </a:lnTo>
                    <a:lnTo>
                      <a:pt x="347" y="106"/>
                    </a:lnTo>
                    <a:lnTo>
                      <a:pt x="346" y="105"/>
                    </a:lnTo>
                    <a:lnTo>
                      <a:pt x="346" y="102"/>
                    </a:lnTo>
                    <a:lnTo>
                      <a:pt x="345" y="100"/>
                    </a:lnTo>
                    <a:lnTo>
                      <a:pt x="344" y="98"/>
                    </a:lnTo>
                    <a:lnTo>
                      <a:pt x="340" y="101"/>
                    </a:lnTo>
                    <a:lnTo>
                      <a:pt x="340" y="100"/>
                    </a:lnTo>
                    <a:lnTo>
                      <a:pt x="341" y="98"/>
                    </a:lnTo>
                    <a:lnTo>
                      <a:pt x="341" y="96"/>
                    </a:lnTo>
                    <a:lnTo>
                      <a:pt x="341" y="94"/>
                    </a:lnTo>
                    <a:lnTo>
                      <a:pt x="340" y="94"/>
                    </a:lnTo>
                    <a:lnTo>
                      <a:pt x="339" y="94"/>
                    </a:lnTo>
                    <a:lnTo>
                      <a:pt x="339" y="95"/>
                    </a:lnTo>
                    <a:lnTo>
                      <a:pt x="339" y="96"/>
                    </a:lnTo>
                    <a:lnTo>
                      <a:pt x="340" y="97"/>
                    </a:lnTo>
                    <a:lnTo>
                      <a:pt x="339" y="96"/>
                    </a:lnTo>
                    <a:lnTo>
                      <a:pt x="337" y="95"/>
                    </a:lnTo>
                    <a:lnTo>
                      <a:pt x="337" y="95"/>
                    </a:lnTo>
                    <a:lnTo>
                      <a:pt x="337" y="94"/>
                    </a:lnTo>
                    <a:lnTo>
                      <a:pt x="336" y="94"/>
                    </a:lnTo>
                    <a:lnTo>
                      <a:pt x="335" y="94"/>
                    </a:lnTo>
                    <a:lnTo>
                      <a:pt x="334" y="91"/>
                    </a:lnTo>
                    <a:lnTo>
                      <a:pt x="335" y="89"/>
                    </a:lnTo>
                    <a:lnTo>
                      <a:pt x="337" y="86"/>
                    </a:lnTo>
                    <a:lnTo>
                      <a:pt x="339" y="85"/>
                    </a:lnTo>
                    <a:lnTo>
                      <a:pt x="344" y="86"/>
                    </a:lnTo>
                    <a:lnTo>
                      <a:pt x="345" y="85"/>
                    </a:lnTo>
                    <a:lnTo>
                      <a:pt x="344" y="84"/>
                    </a:lnTo>
                    <a:lnTo>
                      <a:pt x="342" y="84"/>
                    </a:lnTo>
                    <a:lnTo>
                      <a:pt x="342" y="83"/>
                    </a:lnTo>
                    <a:lnTo>
                      <a:pt x="341" y="81"/>
                    </a:lnTo>
                    <a:lnTo>
                      <a:pt x="342" y="80"/>
                    </a:lnTo>
                    <a:lnTo>
                      <a:pt x="342" y="81"/>
                    </a:lnTo>
                    <a:lnTo>
                      <a:pt x="344" y="83"/>
                    </a:lnTo>
                    <a:lnTo>
                      <a:pt x="345" y="83"/>
                    </a:lnTo>
                    <a:lnTo>
                      <a:pt x="346" y="83"/>
                    </a:lnTo>
                    <a:lnTo>
                      <a:pt x="347" y="84"/>
                    </a:lnTo>
                    <a:lnTo>
                      <a:pt x="347" y="85"/>
                    </a:lnTo>
                    <a:lnTo>
                      <a:pt x="348" y="85"/>
                    </a:lnTo>
                    <a:lnTo>
                      <a:pt x="350" y="85"/>
                    </a:lnTo>
                    <a:lnTo>
                      <a:pt x="351" y="85"/>
                    </a:lnTo>
                    <a:lnTo>
                      <a:pt x="352" y="85"/>
                    </a:lnTo>
                    <a:lnTo>
                      <a:pt x="352" y="84"/>
                    </a:lnTo>
                    <a:lnTo>
                      <a:pt x="351" y="83"/>
                    </a:lnTo>
                    <a:lnTo>
                      <a:pt x="351" y="81"/>
                    </a:lnTo>
                    <a:lnTo>
                      <a:pt x="351" y="81"/>
                    </a:lnTo>
                    <a:lnTo>
                      <a:pt x="352" y="81"/>
                    </a:lnTo>
                    <a:lnTo>
                      <a:pt x="353" y="80"/>
                    </a:lnTo>
                    <a:lnTo>
                      <a:pt x="353" y="80"/>
                    </a:lnTo>
                    <a:lnTo>
                      <a:pt x="353" y="79"/>
                    </a:lnTo>
                    <a:lnTo>
                      <a:pt x="352" y="78"/>
                    </a:lnTo>
                    <a:lnTo>
                      <a:pt x="353" y="78"/>
                    </a:lnTo>
                    <a:lnTo>
                      <a:pt x="354" y="79"/>
                    </a:lnTo>
                    <a:lnTo>
                      <a:pt x="356" y="79"/>
                    </a:lnTo>
                    <a:lnTo>
                      <a:pt x="357" y="79"/>
                    </a:lnTo>
                    <a:lnTo>
                      <a:pt x="357" y="79"/>
                    </a:lnTo>
                    <a:lnTo>
                      <a:pt x="356" y="77"/>
                    </a:lnTo>
                    <a:lnTo>
                      <a:pt x="354" y="74"/>
                    </a:lnTo>
                    <a:lnTo>
                      <a:pt x="352" y="73"/>
                    </a:lnTo>
                    <a:lnTo>
                      <a:pt x="350" y="72"/>
                    </a:lnTo>
                    <a:lnTo>
                      <a:pt x="348" y="73"/>
                    </a:lnTo>
                    <a:lnTo>
                      <a:pt x="350" y="75"/>
                    </a:lnTo>
                    <a:lnTo>
                      <a:pt x="351" y="77"/>
                    </a:lnTo>
                    <a:lnTo>
                      <a:pt x="352" y="78"/>
                    </a:lnTo>
                    <a:lnTo>
                      <a:pt x="351" y="79"/>
                    </a:lnTo>
                    <a:lnTo>
                      <a:pt x="346" y="72"/>
                    </a:lnTo>
                    <a:lnTo>
                      <a:pt x="345" y="73"/>
                    </a:lnTo>
                    <a:lnTo>
                      <a:pt x="345" y="73"/>
                    </a:lnTo>
                    <a:lnTo>
                      <a:pt x="344" y="72"/>
                    </a:lnTo>
                    <a:lnTo>
                      <a:pt x="342" y="69"/>
                    </a:lnTo>
                    <a:lnTo>
                      <a:pt x="341" y="68"/>
                    </a:lnTo>
                    <a:close/>
                    <a:moveTo>
                      <a:pt x="356" y="0"/>
                    </a:moveTo>
                    <a:lnTo>
                      <a:pt x="356" y="1"/>
                    </a:lnTo>
                    <a:lnTo>
                      <a:pt x="356" y="2"/>
                    </a:lnTo>
                    <a:lnTo>
                      <a:pt x="354" y="2"/>
                    </a:lnTo>
                    <a:lnTo>
                      <a:pt x="354" y="4"/>
                    </a:lnTo>
                    <a:lnTo>
                      <a:pt x="353" y="5"/>
                    </a:lnTo>
                    <a:lnTo>
                      <a:pt x="354" y="6"/>
                    </a:lnTo>
                    <a:lnTo>
                      <a:pt x="358" y="9"/>
                    </a:lnTo>
                    <a:lnTo>
                      <a:pt x="358" y="10"/>
                    </a:lnTo>
                    <a:lnTo>
                      <a:pt x="358" y="12"/>
                    </a:lnTo>
                    <a:lnTo>
                      <a:pt x="359" y="13"/>
                    </a:lnTo>
                    <a:lnTo>
                      <a:pt x="361" y="12"/>
                    </a:lnTo>
                    <a:lnTo>
                      <a:pt x="361" y="11"/>
                    </a:lnTo>
                    <a:lnTo>
                      <a:pt x="361" y="9"/>
                    </a:lnTo>
                    <a:lnTo>
                      <a:pt x="362" y="10"/>
                    </a:lnTo>
                    <a:lnTo>
                      <a:pt x="363" y="11"/>
                    </a:lnTo>
                    <a:lnTo>
                      <a:pt x="364" y="12"/>
                    </a:lnTo>
                    <a:lnTo>
                      <a:pt x="362" y="11"/>
                    </a:lnTo>
                    <a:lnTo>
                      <a:pt x="361" y="11"/>
                    </a:lnTo>
                    <a:lnTo>
                      <a:pt x="361" y="12"/>
                    </a:lnTo>
                    <a:lnTo>
                      <a:pt x="361" y="15"/>
                    </a:lnTo>
                    <a:lnTo>
                      <a:pt x="362" y="16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0"/>
                    </a:lnTo>
                    <a:lnTo>
                      <a:pt x="359" y="20"/>
                    </a:lnTo>
                    <a:lnTo>
                      <a:pt x="361" y="21"/>
                    </a:lnTo>
                    <a:lnTo>
                      <a:pt x="359" y="23"/>
                    </a:lnTo>
                    <a:lnTo>
                      <a:pt x="359" y="24"/>
                    </a:lnTo>
                    <a:lnTo>
                      <a:pt x="358" y="26"/>
                    </a:lnTo>
                    <a:lnTo>
                      <a:pt x="358" y="27"/>
                    </a:lnTo>
                    <a:lnTo>
                      <a:pt x="359" y="29"/>
                    </a:lnTo>
                    <a:lnTo>
                      <a:pt x="358" y="27"/>
                    </a:lnTo>
                    <a:lnTo>
                      <a:pt x="358" y="29"/>
                    </a:lnTo>
                    <a:lnTo>
                      <a:pt x="359" y="33"/>
                    </a:lnTo>
                    <a:lnTo>
                      <a:pt x="361" y="37"/>
                    </a:lnTo>
                    <a:lnTo>
                      <a:pt x="362" y="40"/>
                    </a:lnTo>
                    <a:lnTo>
                      <a:pt x="363" y="41"/>
                    </a:lnTo>
                    <a:lnTo>
                      <a:pt x="364" y="41"/>
                    </a:lnTo>
                    <a:lnTo>
                      <a:pt x="363" y="43"/>
                    </a:lnTo>
                    <a:lnTo>
                      <a:pt x="363" y="43"/>
                    </a:lnTo>
                    <a:lnTo>
                      <a:pt x="363" y="43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8" y="49"/>
                    </a:lnTo>
                    <a:lnTo>
                      <a:pt x="367" y="47"/>
                    </a:lnTo>
                    <a:lnTo>
                      <a:pt x="367" y="46"/>
                    </a:lnTo>
                    <a:lnTo>
                      <a:pt x="367" y="45"/>
                    </a:lnTo>
                    <a:lnTo>
                      <a:pt x="367" y="44"/>
                    </a:lnTo>
                    <a:lnTo>
                      <a:pt x="365" y="44"/>
                    </a:lnTo>
                    <a:lnTo>
                      <a:pt x="367" y="43"/>
                    </a:lnTo>
                    <a:lnTo>
                      <a:pt x="367" y="41"/>
                    </a:lnTo>
                    <a:lnTo>
                      <a:pt x="367" y="40"/>
                    </a:lnTo>
                    <a:lnTo>
                      <a:pt x="367" y="39"/>
                    </a:lnTo>
                    <a:lnTo>
                      <a:pt x="368" y="39"/>
                    </a:lnTo>
                    <a:lnTo>
                      <a:pt x="367" y="39"/>
                    </a:lnTo>
                    <a:lnTo>
                      <a:pt x="365" y="38"/>
                    </a:lnTo>
                    <a:lnTo>
                      <a:pt x="364" y="37"/>
                    </a:lnTo>
                    <a:lnTo>
                      <a:pt x="364" y="35"/>
                    </a:lnTo>
                    <a:lnTo>
                      <a:pt x="363" y="34"/>
                    </a:lnTo>
                    <a:lnTo>
                      <a:pt x="364" y="34"/>
                    </a:lnTo>
                    <a:lnTo>
                      <a:pt x="364" y="33"/>
                    </a:lnTo>
                    <a:lnTo>
                      <a:pt x="365" y="33"/>
                    </a:lnTo>
                    <a:lnTo>
                      <a:pt x="365" y="32"/>
                    </a:lnTo>
                    <a:lnTo>
                      <a:pt x="367" y="33"/>
                    </a:lnTo>
                    <a:lnTo>
                      <a:pt x="368" y="33"/>
                    </a:lnTo>
                    <a:lnTo>
                      <a:pt x="367" y="33"/>
                    </a:lnTo>
                    <a:lnTo>
                      <a:pt x="367" y="33"/>
                    </a:lnTo>
                    <a:lnTo>
                      <a:pt x="365" y="34"/>
                    </a:lnTo>
                    <a:lnTo>
                      <a:pt x="367" y="34"/>
                    </a:lnTo>
                    <a:lnTo>
                      <a:pt x="367" y="35"/>
                    </a:lnTo>
                    <a:lnTo>
                      <a:pt x="368" y="35"/>
                    </a:lnTo>
                    <a:lnTo>
                      <a:pt x="369" y="35"/>
                    </a:lnTo>
                    <a:lnTo>
                      <a:pt x="370" y="34"/>
                    </a:lnTo>
                    <a:lnTo>
                      <a:pt x="372" y="34"/>
                    </a:lnTo>
                    <a:lnTo>
                      <a:pt x="372" y="35"/>
                    </a:lnTo>
                    <a:lnTo>
                      <a:pt x="372" y="33"/>
                    </a:lnTo>
                    <a:lnTo>
                      <a:pt x="373" y="29"/>
                    </a:lnTo>
                    <a:lnTo>
                      <a:pt x="374" y="26"/>
                    </a:lnTo>
                    <a:lnTo>
                      <a:pt x="373" y="22"/>
                    </a:lnTo>
                    <a:lnTo>
                      <a:pt x="372" y="23"/>
                    </a:lnTo>
                    <a:lnTo>
                      <a:pt x="372" y="22"/>
                    </a:lnTo>
                    <a:lnTo>
                      <a:pt x="373" y="21"/>
                    </a:lnTo>
                    <a:lnTo>
                      <a:pt x="374" y="20"/>
                    </a:lnTo>
                    <a:lnTo>
                      <a:pt x="375" y="18"/>
                    </a:lnTo>
                    <a:lnTo>
                      <a:pt x="374" y="21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6" y="23"/>
                    </a:lnTo>
                    <a:lnTo>
                      <a:pt x="376" y="22"/>
                    </a:lnTo>
                    <a:lnTo>
                      <a:pt x="376" y="21"/>
                    </a:lnTo>
                    <a:lnTo>
                      <a:pt x="376" y="21"/>
                    </a:lnTo>
                    <a:lnTo>
                      <a:pt x="378" y="21"/>
                    </a:lnTo>
                    <a:lnTo>
                      <a:pt x="374" y="13"/>
                    </a:lnTo>
                    <a:lnTo>
                      <a:pt x="373" y="15"/>
                    </a:lnTo>
                    <a:lnTo>
                      <a:pt x="373" y="13"/>
                    </a:lnTo>
                    <a:lnTo>
                      <a:pt x="374" y="11"/>
                    </a:lnTo>
                    <a:lnTo>
                      <a:pt x="376" y="10"/>
                    </a:lnTo>
                    <a:lnTo>
                      <a:pt x="378" y="7"/>
                    </a:lnTo>
                    <a:lnTo>
                      <a:pt x="379" y="10"/>
                    </a:lnTo>
                    <a:lnTo>
                      <a:pt x="379" y="11"/>
                    </a:lnTo>
                    <a:lnTo>
                      <a:pt x="379" y="12"/>
                    </a:lnTo>
                    <a:lnTo>
                      <a:pt x="378" y="13"/>
                    </a:lnTo>
                    <a:lnTo>
                      <a:pt x="376" y="15"/>
                    </a:lnTo>
                    <a:lnTo>
                      <a:pt x="376" y="16"/>
                    </a:lnTo>
                    <a:lnTo>
                      <a:pt x="378" y="17"/>
                    </a:lnTo>
                    <a:lnTo>
                      <a:pt x="379" y="18"/>
                    </a:lnTo>
                    <a:lnTo>
                      <a:pt x="380" y="18"/>
                    </a:lnTo>
                    <a:lnTo>
                      <a:pt x="381" y="18"/>
                    </a:lnTo>
                    <a:lnTo>
                      <a:pt x="381" y="20"/>
                    </a:lnTo>
                    <a:lnTo>
                      <a:pt x="382" y="20"/>
                    </a:lnTo>
                    <a:lnTo>
                      <a:pt x="382" y="18"/>
                    </a:lnTo>
                    <a:lnTo>
                      <a:pt x="382" y="17"/>
                    </a:lnTo>
                    <a:lnTo>
                      <a:pt x="384" y="16"/>
                    </a:lnTo>
                    <a:lnTo>
                      <a:pt x="385" y="18"/>
                    </a:lnTo>
                    <a:lnTo>
                      <a:pt x="386" y="21"/>
                    </a:lnTo>
                    <a:lnTo>
                      <a:pt x="386" y="23"/>
                    </a:lnTo>
                    <a:lnTo>
                      <a:pt x="386" y="26"/>
                    </a:lnTo>
                    <a:lnTo>
                      <a:pt x="386" y="28"/>
                    </a:lnTo>
                    <a:lnTo>
                      <a:pt x="385" y="27"/>
                    </a:lnTo>
                    <a:lnTo>
                      <a:pt x="384" y="29"/>
                    </a:lnTo>
                    <a:lnTo>
                      <a:pt x="382" y="30"/>
                    </a:lnTo>
                    <a:lnTo>
                      <a:pt x="382" y="33"/>
                    </a:lnTo>
                    <a:lnTo>
                      <a:pt x="382" y="33"/>
                    </a:lnTo>
                    <a:lnTo>
                      <a:pt x="384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4" y="34"/>
                    </a:lnTo>
                    <a:lnTo>
                      <a:pt x="385" y="35"/>
                    </a:lnTo>
                    <a:lnTo>
                      <a:pt x="386" y="34"/>
                    </a:lnTo>
                    <a:lnTo>
                      <a:pt x="386" y="35"/>
                    </a:lnTo>
                    <a:lnTo>
                      <a:pt x="387" y="35"/>
                    </a:lnTo>
                    <a:lnTo>
                      <a:pt x="389" y="35"/>
                    </a:lnTo>
                    <a:lnTo>
                      <a:pt x="389" y="37"/>
                    </a:lnTo>
                    <a:lnTo>
                      <a:pt x="387" y="38"/>
                    </a:lnTo>
                    <a:lnTo>
                      <a:pt x="387" y="39"/>
                    </a:lnTo>
                    <a:lnTo>
                      <a:pt x="386" y="39"/>
                    </a:lnTo>
                    <a:lnTo>
                      <a:pt x="385" y="38"/>
                    </a:lnTo>
                    <a:lnTo>
                      <a:pt x="384" y="38"/>
                    </a:lnTo>
                    <a:lnTo>
                      <a:pt x="382" y="37"/>
                    </a:lnTo>
                    <a:lnTo>
                      <a:pt x="382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0" y="39"/>
                    </a:lnTo>
                    <a:lnTo>
                      <a:pt x="379" y="39"/>
                    </a:lnTo>
                    <a:lnTo>
                      <a:pt x="379" y="40"/>
                    </a:lnTo>
                    <a:lnTo>
                      <a:pt x="381" y="40"/>
                    </a:lnTo>
                    <a:lnTo>
                      <a:pt x="382" y="40"/>
                    </a:lnTo>
                    <a:lnTo>
                      <a:pt x="382" y="43"/>
                    </a:lnTo>
                    <a:lnTo>
                      <a:pt x="384" y="44"/>
                    </a:lnTo>
                    <a:lnTo>
                      <a:pt x="385" y="45"/>
                    </a:lnTo>
                    <a:lnTo>
                      <a:pt x="385" y="45"/>
                    </a:lnTo>
                    <a:lnTo>
                      <a:pt x="386" y="46"/>
                    </a:lnTo>
                    <a:lnTo>
                      <a:pt x="386" y="47"/>
                    </a:lnTo>
                    <a:lnTo>
                      <a:pt x="384" y="47"/>
                    </a:lnTo>
                    <a:lnTo>
                      <a:pt x="384" y="46"/>
                    </a:lnTo>
                    <a:lnTo>
                      <a:pt x="384" y="45"/>
                    </a:lnTo>
                    <a:lnTo>
                      <a:pt x="384" y="45"/>
                    </a:lnTo>
                    <a:lnTo>
                      <a:pt x="382" y="44"/>
                    </a:lnTo>
                    <a:lnTo>
                      <a:pt x="382" y="45"/>
                    </a:lnTo>
                    <a:lnTo>
                      <a:pt x="382" y="47"/>
                    </a:lnTo>
                    <a:lnTo>
                      <a:pt x="380" y="45"/>
                    </a:lnTo>
                    <a:lnTo>
                      <a:pt x="379" y="50"/>
                    </a:lnTo>
                    <a:lnTo>
                      <a:pt x="381" y="51"/>
                    </a:lnTo>
                    <a:lnTo>
                      <a:pt x="384" y="54"/>
                    </a:lnTo>
                    <a:lnTo>
                      <a:pt x="387" y="56"/>
                    </a:lnTo>
                    <a:lnTo>
                      <a:pt x="386" y="56"/>
                    </a:lnTo>
                    <a:lnTo>
                      <a:pt x="386" y="57"/>
                    </a:lnTo>
                    <a:lnTo>
                      <a:pt x="386" y="58"/>
                    </a:lnTo>
                    <a:lnTo>
                      <a:pt x="386" y="60"/>
                    </a:lnTo>
                    <a:lnTo>
                      <a:pt x="385" y="58"/>
                    </a:lnTo>
                    <a:lnTo>
                      <a:pt x="384" y="60"/>
                    </a:lnTo>
                    <a:lnTo>
                      <a:pt x="384" y="62"/>
                    </a:lnTo>
                    <a:lnTo>
                      <a:pt x="384" y="64"/>
                    </a:lnTo>
                    <a:lnTo>
                      <a:pt x="385" y="66"/>
                    </a:lnTo>
                    <a:lnTo>
                      <a:pt x="384" y="66"/>
                    </a:lnTo>
                    <a:lnTo>
                      <a:pt x="382" y="64"/>
                    </a:lnTo>
                    <a:lnTo>
                      <a:pt x="381" y="62"/>
                    </a:lnTo>
                    <a:lnTo>
                      <a:pt x="380" y="61"/>
                    </a:lnTo>
                    <a:lnTo>
                      <a:pt x="378" y="58"/>
                    </a:lnTo>
                    <a:lnTo>
                      <a:pt x="376" y="58"/>
                    </a:lnTo>
                    <a:lnTo>
                      <a:pt x="375" y="57"/>
                    </a:lnTo>
                    <a:lnTo>
                      <a:pt x="374" y="58"/>
                    </a:lnTo>
                    <a:lnTo>
                      <a:pt x="374" y="61"/>
                    </a:lnTo>
                    <a:lnTo>
                      <a:pt x="374" y="63"/>
                    </a:lnTo>
                    <a:lnTo>
                      <a:pt x="374" y="64"/>
                    </a:lnTo>
                    <a:lnTo>
                      <a:pt x="376" y="66"/>
                    </a:lnTo>
                    <a:lnTo>
                      <a:pt x="378" y="67"/>
                    </a:lnTo>
                    <a:lnTo>
                      <a:pt x="379" y="68"/>
                    </a:lnTo>
                    <a:lnTo>
                      <a:pt x="380" y="69"/>
                    </a:lnTo>
                    <a:lnTo>
                      <a:pt x="380" y="68"/>
                    </a:lnTo>
                    <a:lnTo>
                      <a:pt x="379" y="68"/>
                    </a:lnTo>
                    <a:lnTo>
                      <a:pt x="379" y="69"/>
                    </a:lnTo>
                    <a:lnTo>
                      <a:pt x="380" y="71"/>
                    </a:lnTo>
                    <a:lnTo>
                      <a:pt x="380" y="72"/>
                    </a:lnTo>
                    <a:lnTo>
                      <a:pt x="381" y="73"/>
                    </a:lnTo>
                    <a:lnTo>
                      <a:pt x="382" y="72"/>
                    </a:lnTo>
                    <a:lnTo>
                      <a:pt x="382" y="71"/>
                    </a:lnTo>
                    <a:lnTo>
                      <a:pt x="382" y="71"/>
                    </a:lnTo>
                    <a:lnTo>
                      <a:pt x="382" y="71"/>
                    </a:lnTo>
                    <a:lnTo>
                      <a:pt x="382" y="72"/>
                    </a:lnTo>
                    <a:lnTo>
                      <a:pt x="382" y="73"/>
                    </a:lnTo>
                    <a:lnTo>
                      <a:pt x="382" y="74"/>
                    </a:lnTo>
                    <a:lnTo>
                      <a:pt x="382" y="75"/>
                    </a:lnTo>
                    <a:lnTo>
                      <a:pt x="381" y="74"/>
                    </a:lnTo>
                    <a:lnTo>
                      <a:pt x="380" y="74"/>
                    </a:lnTo>
                    <a:lnTo>
                      <a:pt x="379" y="75"/>
                    </a:lnTo>
                    <a:lnTo>
                      <a:pt x="379" y="75"/>
                    </a:lnTo>
                    <a:lnTo>
                      <a:pt x="379" y="77"/>
                    </a:lnTo>
                    <a:lnTo>
                      <a:pt x="378" y="75"/>
                    </a:lnTo>
                    <a:lnTo>
                      <a:pt x="376" y="78"/>
                    </a:lnTo>
                    <a:lnTo>
                      <a:pt x="375" y="79"/>
                    </a:lnTo>
                    <a:lnTo>
                      <a:pt x="376" y="81"/>
                    </a:lnTo>
                    <a:lnTo>
                      <a:pt x="376" y="84"/>
                    </a:lnTo>
                    <a:lnTo>
                      <a:pt x="379" y="85"/>
                    </a:lnTo>
                    <a:lnTo>
                      <a:pt x="376" y="85"/>
                    </a:lnTo>
                    <a:lnTo>
                      <a:pt x="375" y="86"/>
                    </a:lnTo>
                    <a:lnTo>
                      <a:pt x="375" y="88"/>
                    </a:lnTo>
                    <a:lnTo>
                      <a:pt x="375" y="89"/>
                    </a:lnTo>
                    <a:lnTo>
                      <a:pt x="375" y="90"/>
                    </a:lnTo>
                    <a:lnTo>
                      <a:pt x="375" y="91"/>
                    </a:lnTo>
                    <a:lnTo>
                      <a:pt x="374" y="92"/>
                    </a:lnTo>
                    <a:lnTo>
                      <a:pt x="374" y="91"/>
                    </a:lnTo>
                    <a:lnTo>
                      <a:pt x="374" y="90"/>
                    </a:lnTo>
                    <a:lnTo>
                      <a:pt x="374" y="90"/>
                    </a:lnTo>
                    <a:lnTo>
                      <a:pt x="373" y="89"/>
                    </a:lnTo>
                    <a:lnTo>
                      <a:pt x="373" y="89"/>
                    </a:lnTo>
                    <a:lnTo>
                      <a:pt x="372" y="90"/>
                    </a:lnTo>
                    <a:lnTo>
                      <a:pt x="372" y="90"/>
                    </a:lnTo>
                    <a:lnTo>
                      <a:pt x="370" y="90"/>
                    </a:lnTo>
                    <a:lnTo>
                      <a:pt x="369" y="89"/>
                    </a:lnTo>
                    <a:lnTo>
                      <a:pt x="370" y="89"/>
                    </a:lnTo>
                    <a:lnTo>
                      <a:pt x="370" y="89"/>
                    </a:lnTo>
                    <a:lnTo>
                      <a:pt x="372" y="89"/>
                    </a:lnTo>
                    <a:lnTo>
                      <a:pt x="370" y="86"/>
                    </a:lnTo>
                    <a:lnTo>
                      <a:pt x="370" y="85"/>
                    </a:lnTo>
                    <a:lnTo>
                      <a:pt x="368" y="85"/>
                    </a:lnTo>
                    <a:lnTo>
                      <a:pt x="364" y="86"/>
                    </a:lnTo>
                    <a:lnTo>
                      <a:pt x="364" y="85"/>
                    </a:lnTo>
                    <a:lnTo>
                      <a:pt x="358" y="89"/>
                    </a:lnTo>
                    <a:lnTo>
                      <a:pt x="359" y="89"/>
                    </a:lnTo>
                    <a:lnTo>
                      <a:pt x="361" y="89"/>
                    </a:lnTo>
                    <a:lnTo>
                      <a:pt x="358" y="92"/>
                    </a:lnTo>
                    <a:lnTo>
                      <a:pt x="357" y="96"/>
                    </a:lnTo>
                    <a:lnTo>
                      <a:pt x="356" y="100"/>
                    </a:lnTo>
                    <a:lnTo>
                      <a:pt x="354" y="103"/>
                    </a:lnTo>
                    <a:lnTo>
                      <a:pt x="357" y="106"/>
                    </a:lnTo>
                    <a:lnTo>
                      <a:pt x="358" y="108"/>
                    </a:lnTo>
                    <a:lnTo>
                      <a:pt x="358" y="111"/>
                    </a:lnTo>
                    <a:lnTo>
                      <a:pt x="358" y="113"/>
                    </a:lnTo>
                    <a:lnTo>
                      <a:pt x="357" y="115"/>
                    </a:lnTo>
                    <a:lnTo>
                      <a:pt x="357" y="118"/>
                    </a:lnTo>
                    <a:lnTo>
                      <a:pt x="357" y="120"/>
                    </a:lnTo>
                    <a:lnTo>
                      <a:pt x="358" y="123"/>
                    </a:lnTo>
                    <a:lnTo>
                      <a:pt x="356" y="122"/>
                    </a:lnTo>
                    <a:lnTo>
                      <a:pt x="353" y="119"/>
                    </a:lnTo>
                    <a:lnTo>
                      <a:pt x="351" y="118"/>
                    </a:lnTo>
                    <a:lnTo>
                      <a:pt x="348" y="118"/>
                    </a:lnTo>
                    <a:lnTo>
                      <a:pt x="348" y="117"/>
                    </a:lnTo>
                    <a:lnTo>
                      <a:pt x="347" y="115"/>
                    </a:lnTo>
                    <a:lnTo>
                      <a:pt x="347" y="113"/>
                    </a:lnTo>
                    <a:lnTo>
                      <a:pt x="347" y="112"/>
                    </a:lnTo>
                    <a:lnTo>
                      <a:pt x="348" y="112"/>
                    </a:lnTo>
                    <a:lnTo>
                      <a:pt x="350" y="112"/>
                    </a:lnTo>
                    <a:lnTo>
                      <a:pt x="352" y="112"/>
                    </a:lnTo>
                    <a:lnTo>
                      <a:pt x="353" y="113"/>
                    </a:lnTo>
                    <a:lnTo>
                      <a:pt x="353" y="112"/>
                    </a:lnTo>
                    <a:lnTo>
                      <a:pt x="352" y="111"/>
                    </a:lnTo>
                    <a:lnTo>
                      <a:pt x="351" y="111"/>
                    </a:lnTo>
                    <a:lnTo>
                      <a:pt x="350" y="111"/>
                    </a:lnTo>
                    <a:lnTo>
                      <a:pt x="348" y="111"/>
                    </a:lnTo>
                    <a:lnTo>
                      <a:pt x="347" y="111"/>
                    </a:lnTo>
                    <a:lnTo>
                      <a:pt x="346" y="109"/>
                    </a:lnTo>
                    <a:lnTo>
                      <a:pt x="345" y="114"/>
                    </a:lnTo>
                    <a:lnTo>
                      <a:pt x="346" y="118"/>
                    </a:lnTo>
                    <a:lnTo>
                      <a:pt x="348" y="122"/>
                    </a:lnTo>
                    <a:lnTo>
                      <a:pt x="348" y="125"/>
                    </a:lnTo>
                    <a:lnTo>
                      <a:pt x="348" y="125"/>
                    </a:lnTo>
                    <a:lnTo>
                      <a:pt x="348" y="129"/>
                    </a:lnTo>
                    <a:lnTo>
                      <a:pt x="350" y="128"/>
                    </a:lnTo>
                    <a:lnTo>
                      <a:pt x="352" y="128"/>
                    </a:lnTo>
                    <a:lnTo>
                      <a:pt x="353" y="129"/>
                    </a:lnTo>
                    <a:lnTo>
                      <a:pt x="353" y="130"/>
                    </a:lnTo>
                    <a:lnTo>
                      <a:pt x="352" y="131"/>
                    </a:lnTo>
                    <a:lnTo>
                      <a:pt x="352" y="130"/>
                    </a:lnTo>
                    <a:lnTo>
                      <a:pt x="351" y="131"/>
                    </a:lnTo>
                    <a:lnTo>
                      <a:pt x="351" y="132"/>
                    </a:lnTo>
                    <a:lnTo>
                      <a:pt x="351" y="135"/>
                    </a:lnTo>
                    <a:lnTo>
                      <a:pt x="350" y="136"/>
                    </a:lnTo>
                    <a:lnTo>
                      <a:pt x="350" y="139"/>
                    </a:lnTo>
                    <a:lnTo>
                      <a:pt x="352" y="141"/>
                    </a:lnTo>
                    <a:lnTo>
                      <a:pt x="351" y="142"/>
                    </a:lnTo>
                    <a:lnTo>
                      <a:pt x="348" y="142"/>
                    </a:lnTo>
                    <a:lnTo>
                      <a:pt x="346" y="142"/>
                    </a:lnTo>
                    <a:lnTo>
                      <a:pt x="344" y="141"/>
                    </a:lnTo>
                    <a:lnTo>
                      <a:pt x="341" y="141"/>
                    </a:lnTo>
                    <a:lnTo>
                      <a:pt x="340" y="143"/>
                    </a:lnTo>
                    <a:lnTo>
                      <a:pt x="341" y="147"/>
                    </a:lnTo>
                    <a:lnTo>
                      <a:pt x="342" y="150"/>
                    </a:lnTo>
                    <a:lnTo>
                      <a:pt x="344" y="153"/>
                    </a:lnTo>
                    <a:lnTo>
                      <a:pt x="342" y="153"/>
                    </a:lnTo>
                    <a:lnTo>
                      <a:pt x="341" y="154"/>
                    </a:lnTo>
                    <a:lnTo>
                      <a:pt x="340" y="156"/>
                    </a:lnTo>
                    <a:lnTo>
                      <a:pt x="337" y="156"/>
                    </a:lnTo>
                    <a:lnTo>
                      <a:pt x="337" y="156"/>
                    </a:lnTo>
                    <a:lnTo>
                      <a:pt x="336" y="154"/>
                    </a:lnTo>
                    <a:lnTo>
                      <a:pt x="336" y="156"/>
                    </a:lnTo>
                    <a:lnTo>
                      <a:pt x="339" y="158"/>
                    </a:lnTo>
                    <a:lnTo>
                      <a:pt x="340" y="159"/>
                    </a:lnTo>
                    <a:lnTo>
                      <a:pt x="342" y="162"/>
                    </a:lnTo>
                    <a:lnTo>
                      <a:pt x="344" y="163"/>
                    </a:lnTo>
                    <a:lnTo>
                      <a:pt x="344" y="164"/>
                    </a:lnTo>
                    <a:lnTo>
                      <a:pt x="342" y="167"/>
                    </a:lnTo>
                    <a:lnTo>
                      <a:pt x="340" y="168"/>
                    </a:lnTo>
                    <a:lnTo>
                      <a:pt x="339" y="164"/>
                    </a:lnTo>
                    <a:lnTo>
                      <a:pt x="337" y="168"/>
                    </a:lnTo>
                    <a:lnTo>
                      <a:pt x="336" y="171"/>
                    </a:lnTo>
                    <a:lnTo>
                      <a:pt x="336" y="175"/>
                    </a:lnTo>
                    <a:lnTo>
                      <a:pt x="335" y="179"/>
                    </a:lnTo>
                    <a:lnTo>
                      <a:pt x="334" y="181"/>
                    </a:lnTo>
                    <a:lnTo>
                      <a:pt x="333" y="184"/>
                    </a:lnTo>
                    <a:lnTo>
                      <a:pt x="328" y="181"/>
                    </a:lnTo>
                    <a:lnTo>
                      <a:pt x="323" y="182"/>
                    </a:lnTo>
                    <a:lnTo>
                      <a:pt x="318" y="184"/>
                    </a:lnTo>
                    <a:lnTo>
                      <a:pt x="312" y="184"/>
                    </a:lnTo>
                    <a:lnTo>
                      <a:pt x="313" y="184"/>
                    </a:lnTo>
                    <a:lnTo>
                      <a:pt x="313" y="185"/>
                    </a:lnTo>
                    <a:lnTo>
                      <a:pt x="313" y="186"/>
                    </a:lnTo>
                    <a:lnTo>
                      <a:pt x="314" y="187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8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4" y="190"/>
                    </a:lnTo>
                    <a:lnTo>
                      <a:pt x="316" y="191"/>
                    </a:lnTo>
                    <a:lnTo>
                      <a:pt x="317" y="191"/>
                    </a:lnTo>
                    <a:lnTo>
                      <a:pt x="318" y="192"/>
                    </a:lnTo>
                    <a:lnTo>
                      <a:pt x="319" y="192"/>
                    </a:lnTo>
                    <a:lnTo>
                      <a:pt x="319" y="191"/>
                    </a:lnTo>
                    <a:lnTo>
                      <a:pt x="319" y="190"/>
                    </a:lnTo>
                    <a:lnTo>
                      <a:pt x="322" y="192"/>
                    </a:lnTo>
                    <a:lnTo>
                      <a:pt x="323" y="196"/>
                    </a:lnTo>
                    <a:lnTo>
                      <a:pt x="324" y="201"/>
                    </a:lnTo>
                    <a:lnTo>
                      <a:pt x="323" y="204"/>
                    </a:lnTo>
                    <a:lnTo>
                      <a:pt x="320" y="208"/>
                    </a:lnTo>
                    <a:lnTo>
                      <a:pt x="318" y="207"/>
                    </a:lnTo>
                    <a:lnTo>
                      <a:pt x="322" y="202"/>
                    </a:lnTo>
                    <a:lnTo>
                      <a:pt x="320" y="201"/>
                    </a:lnTo>
                    <a:lnTo>
                      <a:pt x="320" y="199"/>
                    </a:lnTo>
                    <a:lnTo>
                      <a:pt x="320" y="197"/>
                    </a:lnTo>
                    <a:lnTo>
                      <a:pt x="320" y="196"/>
                    </a:lnTo>
                    <a:lnTo>
                      <a:pt x="318" y="198"/>
                    </a:lnTo>
                    <a:lnTo>
                      <a:pt x="317" y="198"/>
                    </a:lnTo>
                    <a:lnTo>
                      <a:pt x="316" y="198"/>
                    </a:lnTo>
                    <a:lnTo>
                      <a:pt x="314" y="198"/>
                    </a:lnTo>
                    <a:lnTo>
                      <a:pt x="313" y="197"/>
                    </a:lnTo>
                    <a:lnTo>
                      <a:pt x="313" y="196"/>
                    </a:lnTo>
                    <a:lnTo>
                      <a:pt x="312" y="196"/>
                    </a:lnTo>
                    <a:lnTo>
                      <a:pt x="311" y="197"/>
                    </a:lnTo>
                    <a:lnTo>
                      <a:pt x="308" y="199"/>
                    </a:lnTo>
                    <a:lnTo>
                      <a:pt x="309" y="201"/>
                    </a:lnTo>
                    <a:lnTo>
                      <a:pt x="309" y="202"/>
                    </a:lnTo>
                    <a:lnTo>
                      <a:pt x="309" y="202"/>
                    </a:lnTo>
                    <a:lnTo>
                      <a:pt x="309" y="204"/>
                    </a:lnTo>
                    <a:lnTo>
                      <a:pt x="309" y="203"/>
                    </a:lnTo>
                    <a:lnTo>
                      <a:pt x="308" y="202"/>
                    </a:lnTo>
                    <a:lnTo>
                      <a:pt x="307" y="202"/>
                    </a:lnTo>
                    <a:lnTo>
                      <a:pt x="307" y="203"/>
                    </a:lnTo>
                    <a:lnTo>
                      <a:pt x="308" y="207"/>
                    </a:lnTo>
                    <a:lnTo>
                      <a:pt x="306" y="205"/>
                    </a:lnTo>
                    <a:lnTo>
                      <a:pt x="305" y="204"/>
                    </a:lnTo>
                    <a:lnTo>
                      <a:pt x="305" y="203"/>
                    </a:lnTo>
                    <a:lnTo>
                      <a:pt x="305" y="201"/>
                    </a:lnTo>
                    <a:lnTo>
                      <a:pt x="305" y="199"/>
                    </a:lnTo>
                    <a:lnTo>
                      <a:pt x="305" y="198"/>
                    </a:lnTo>
                    <a:lnTo>
                      <a:pt x="302" y="198"/>
                    </a:lnTo>
                    <a:lnTo>
                      <a:pt x="302" y="196"/>
                    </a:lnTo>
                    <a:lnTo>
                      <a:pt x="303" y="193"/>
                    </a:lnTo>
                    <a:lnTo>
                      <a:pt x="302" y="191"/>
                    </a:lnTo>
                    <a:lnTo>
                      <a:pt x="302" y="188"/>
                    </a:lnTo>
                    <a:lnTo>
                      <a:pt x="301" y="186"/>
                    </a:lnTo>
                    <a:lnTo>
                      <a:pt x="300" y="185"/>
                    </a:lnTo>
                    <a:lnTo>
                      <a:pt x="299" y="187"/>
                    </a:lnTo>
                    <a:lnTo>
                      <a:pt x="299" y="188"/>
                    </a:lnTo>
                    <a:lnTo>
                      <a:pt x="300" y="191"/>
                    </a:lnTo>
                    <a:lnTo>
                      <a:pt x="300" y="193"/>
                    </a:lnTo>
                    <a:lnTo>
                      <a:pt x="301" y="196"/>
                    </a:lnTo>
                    <a:lnTo>
                      <a:pt x="301" y="197"/>
                    </a:lnTo>
                    <a:lnTo>
                      <a:pt x="300" y="199"/>
                    </a:lnTo>
                    <a:lnTo>
                      <a:pt x="297" y="198"/>
                    </a:lnTo>
                    <a:lnTo>
                      <a:pt x="299" y="201"/>
                    </a:lnTo>
                    <a:lnTo>
                      <a:pt x="300" y="204"/>
                    </a:lnTo>
                    <a:lnTo>
                      <a:pt x="301" y="207"/>
                    </a:lnTo>
                    <a:lnTo>
                      <a:pt x="299" y="205"/>
                    </a:lnTo>
                    <a:lnTo>
                      <a:pt x="297" y="207"/>
                    </a:lnTo>
                    <a:lnTo>
                      <a:pt x="299" y="210"/>
                    </a:lnTo>
                    <a:lnTo>
                      <a:pt x="299" y="214"/>
                    </a:lnTo>
                    <a:lnTo>
                      <a:pt x="299" y="216"/>
                    </a:lnTo>
                    <a:lnTo>
                      <a:pt x="299" y="220"/>
                    </a:lnTo>
                    <a:lnTo>
                      <a:pt x="300" y="224"/>
                    </a:lnTo>
                    <a:lnTo>
                      <a:pt x="301" y="220"/>
                    </a:lnTo>
                    <a:lnTo>
                      <a:pt x="302" y="218"/>
                    </a:lnTo>
                    <a:lnTo>
                      <a:pt x="305" y="216"/>
                    </a:lnTo>
                    <a:lnTo>
                      <a:pt x="306" y="215"/>
                    </a:lnTo>
                    <a:lnTo>
                      <a:pt x="307" y="214"/>
                    </a:lnTo>
                    <a:lnTo>
                      <a:pt x="309" y="211"/>
                    </a:lnTo>
                    <a:lnTo>
                      <a:pt x="311" y="207"/>
                    </a:lnTo>
                    <a:lnTo>
                      <a:pt x="311" y="209"/>
                    </a:lnTo>
                    <a:lnTo>
                      <a:pt x="309" y="211"/>
                    </a:lnTo>
                    <a:lnTo>
                      <a:pt x="309" y="215"/>
                    </a:lnTo>
                    <a:lnTo>
                      <a:pt x="309" y="219"/>
                    </a:lnTo>
                    <a:lnTo>
                      <a:pt x="311" y="221"/>
                    </a:lnTo>
                    <a:lnTo>
                      <a:pt x="308" y="219"/>
                    </a:lnTo>
                    <a:lnTo>
                      <a:pt x="308" y="222"/>
                    </a:lnTo>
                    <a:lnTo>
                      <a:pt x="307" y="225"/>
                    </a:lnTo>
                    <a:lnTo>
                      <a:pt x="306" y="228"/>
                    </a:lnTo>
                    <a:lnTo>
                      <a:pt x="303" y="231"/>
                    </a:lnTo>
                    <a:lnTo>
                      <a:pt x="303" y="227"/>
                    </a:lnTo>
                    <a:lnTo>
                      <a:pt x="302" y="228"/>
                    </a:lnTo>
                    <a:lnTo>
                      <a:pt x="301" y="231"/>
                    </a:lnTo>
                    <a:lnTo>
                      <a:pt x="300" y="232"/>
                    </a:lnTo>
                    <a:lnTo>
                      <a:pt x="299" y="232"/>
                    </a:lnTo>
                    <a:lnTo>
                      <a:pt x="297" y="233"/>
                    </a:lnTo>
                    <a:lnTo>
                      <a:pt x="296" y="235"/>
                    </a:lnTo>
                    <a:lnTo>
                      <a:pt x="295" y="237"/>
                    </a:lnTo>
                    <a:lnTo>
                      <a:pt x="295" y="239"/>
                    </a:lnTo>
                    <a:lnTo>
                      <a:pt x="296" y="238"/>
                    </a:lnTo>
                    <a:lnTo>
                      <a:pt x="297" y="236"/>
                    </a:lnTo>
                    <a:lnTo>
                      <a:pt x="296" y="239"/>
                    </a:lnTo>
                    <a:lnTo>
                      <a:pt x="294" y="243"/>
                    </a:lnTo>
                    <a:lnTo>
                      <a:pt x="291" y="245"/>
                    </a:lnTo>
                    <a:lnTo>
                      <a:pt x="290" y="258"/>
                    </a:lnTo>
                    <a:lnTo>
                      <a:pt x="290" y="258"/>
                    </a:lnTo>
                    <a:lnTo>
                      <a:pt x="289" y="258"/>
                    </a:lnTo>
                    <a:lnTo>
                      <a:pt x="288" y="258"/>
                    </a:lnTo>
                    <a:lnTo>
                      <a:pt x="288" y="258"/>
                    </a:lnTo>
                    <a:lnTo>
                      <a:pt x="286" y="256"/>
                    </a:lnTo>
                    <a:lnTo>
                      <a:pt x="286" y="255"/>
                    </a:lnTo>
                    <a:lnTo>
                      <a:pt x="284" y="255"/>
                    </a:lnTo>
                    <a:lnTo>
                      <a:pt x="284" y="258"/>
                    </a:lnTo>
                    <a:lnTo>
                      <a:pt x="283" y="260"/>
                    </a:lnTo>
                    <a:lnTo>
                      <a:pt x="283" y="262"/>
                    </a:lnTo>
                    <a:lnTo>
                      <a:pt x="281" y="266"/>
                    </a:lnTo>
                    <a:lnTo>
                      <a:pt x="281" y="267"/>
                    </a:lnTo>
                    <a:lnTo>
                      <a:pt x="280" y="267"/>
                    </a:lnTo>
                    <a:lnTo>
                      <a:pt x="279" y="266"/>
                    </a:lnTo>
                    <a:lnTo>
                      <a:pt x="280" y="265"/>
                    </a:lnTo>
                    <a:lnTo>
                      <a:pt x="280" y="262"/>
                    </a:lnTo>
                    <a:lnTo>
                      <a:pt x="281" y="261"/>
                    </a:lnTo>
                    <a:lnTo>
                      <a:pt x="281" y="258"/>
                    </a:lnTo>
                    <a:lnTo>
                      <a:pt x="281" y="255"/>
                    </a:lnTo>
                    <a:lnTo>
                      <a:pt x="279" y="258"/>
                    </a:lnTo>
                    <a:lnTo>
                      <a:pt x="278" y="260"/>
                    </a:lnTo>
                    <a:lnTo>
                      <a:pt x="275" y="262"/>
                    </a:lnTo>
                    <a:lnTo>
                      <a:pt x="272" y="262"/>
                    </a:lnTo>
                    <a:lnTo>
                      <a:pt x="269" y="262"/>
                    </a:lnTo>
                    <a:lnTo>
                      <a:pt x="268" y="264"/>
                    </a:lnTo>
                    <a:lnTo>
                      <a:pt x="269" y="265"/>
                    </a:lnTo>
                    <a:lnTo>
                      <a:pt x="271" y="267"/>
                    </a:lnTo>
                    <a:lnTo>
                      <a:pt x="269" y="266"/>
                    </a:lnTo>
                    <a:lnTo>
                      <a:pt x="267" y="265"/>
                    </a:lnTo>
                    <a:lnTo>
                      <a:pt x="266" y="264"/>
                    </a:lnTo>
                    <a:lnTo>
                      <a:pt x="264" y="266"/>
                    </a:lnTo>
                    <a:lnTo>
                      <a:pt x="263" y="265"/>
                    </a:lnTo>
                    <a:lnTo>
                      <a:pt x="262" y="262"/>
                    </a:lnTo>
                    <a:lnTo>
                      <a:pt x="263" y="261"/>
                    </a:lnTo>
                    <a:lnTo>
                      <a:pt x="263" y="261"/>
                    </a:lnTo>
                    <a:lnTo>
                      <a:pt x="262" y="260"/>
                    </a:lnTo>
                    <a:lnTo>
                      <a:pt x="261" y="260"/>
                    </a:lnTo>
                    <a:lnTo>
                      <a:pt x="260" y="261"/>
                    </a:lnTo>
                    <a:lnTo>
                      <a:pt x="258" y="261"/>
                    </a:lnTo>
                    <a:lnTo>
                      <a:pt x="257" y="260"/>
                    </a:lnTo>
                    <a:lnTo>
                      <a:pt x="256" y="259"/>
                    </a:lnTo>
                    <a:lnTo>
                      <a:pt x="257" y="258"/>
                    </a:lnTo>
                    <a:lnTo>
                      <a:pt x="260" y="259"/>
                    </a:lnTo>
                    <a:lnTo>
                      <a:pt x="262" y="259"/>
                    </a:lnTo>
                    <a:lnTo>
                      <a:pt x="264" y="260"/>
                    </a:lnTo>
                    <a:lnTo>
                      <a:pt x="266" y="260"/>
                    </a:lnTo>
                    <a:lnTo>
                      <a:pt x="267" y="260"/>
                    </a:lnTo>
                    <a:lnTo>
                      <a:pt x="262" y="259"/>
                    </a:lnTo>
                    <a:lnTo>
                      <a:pt x="257" y="254"/>
                    </a:lnTo>
                    <a:lnTo>
                      <a:pt x="254" y="250"/>
                    </a:lnTo>
                    <a:lnTo>
                      <a:pt x="247" y="248"/>
                    </a:lnTo>
                    <a:lnTo>
                      <a:pt x="247" y="247"/>
                    </a:lnTo>
                    <a:lnTo>
                      <a:pt x="247" y="245"/>
                    </a:lnTo>
                    <a:lnTo>
                      <a:pt x="247" y="244"/>
                    </a:lnTo>
                    <a:lnTo>
                      <a:pt x="246" y="244"/>
                    </a:lnTo>
                    <a:lnTo>
                      <a:pt x="245" y="244"/>
                    </a:lnTo>
                    <a:lnTo>
                      <a:pt x="244" y="244"/>
                    </a:lnTo>
                    <a:lnTo>
                      <a:pt x="244" y="245"/>
                    </a:lnTo>
                    <a:lnTo>
                      <a:pt x="244" y="247"/>
                    </a:lnTo>
                    <a:lnTo>
                      <a:pt x="244" y="249"/>
                    </a:lnTo>
                    <a:lnTo>
                      <a:pt x="244" y="250"/>
                    </a:lnTo>
                    <a:lnTo>
                      <a:pt x="244" y="252"/>
                    </a:lnTo>
                    <a:lnTo>
                      <a:pt x="246" y="252"/>
                    </a:lnTo>
                    <a:lnTo>
                      <a:pt x="249" y="253"/>
                    </a:lnTo>
                    <a:lnTo>
                      <a:pt x="250" y="255"/>
                    </a:lnTo>
                    <a:lnTo>
                      <a:pt x="252" y="258"/>
                    </a:lnTo>
                    <a:lnTo>
                      <a:pt x="251" y="260"/>
                    </a:lnTo>
                    <a:lnTo>
                      <a:pt x="250" y="259"/>
                    </a:lnTo>
                    <a:lnTo>
                      <a:pt x="249" y="258"/>
                    </a:lnTo>
                    <a:lnTo>
                      <a:pt x="247" y="256"/>
                    </a:lnTo>
                    <a:lnTo>
                      <a:pt x="247" y="260"/>
                    </a:lnTo>
                    <a:lnTo>
                      <a:pt x="246" y="258"/>
                    </a:lnTo>
                    <a:lnTo>
                      <a:pt x="245" y="255"/>
                    </a:lnTo>
                    <a:lnTo>
                      <a:pt x="244" y="253"/>
                    </a:lnTo>
                    <a:lnTo>
                      <a:pt x="243" y="252"/>
                    </a:lnTo>
                    <a:lnTo>
                      <a:pt x="240" y="250"/>
                    </a:lnTo>
                    <a:lnTo>
                      <a:pt x="241" y="253"/>
                    </a:lnTo>
                    <a:lnTo>
                      <a:pt x="243" y="255"/>
                    </a:lnTo>
                    <a:lnTo>
                      <a:pt x="243" y="256"/>
                    </a:lnTo>
                    <a:lnTo>
                      <a:pt x="243" y="258"/>
                    </a:lnTo>
                    <a:lnTo>
                      <a:pt x="244" y="261"/>
                    </a:lnTo>
                    <a:lnTo>
                      <a:pt x="241" y="261"/>
                    </a:lnTo>
                    <a:lnTo>
                      <a:pt x="240" y="261"/>
                    </a:lnTo>
                    <a:lnTo>
                      <a:pt x="239" y="260"/>
                    </a:lnTo>
                    <a:lnTo>
                      <a:pt x="238" y="259"/>
                    </a:lnTo>
                    <a:lnTo>
                      <a:pt x="236" y="256"/>
                    </a:lnTo>
                    <a:lnTo>
                      <a:pt x="235" y="256"/>
                    </a:lnTo>
                    <a:lnTo>
                      <a:pt x="233" y="258"/>
                    </a:lnTo>
                    <a:lnTo>
                      <a:pt x="234" y="256"/>
                    </a:lnTo>
                    <a:lnTo>
                      <a:pt x="234" y="256"/>
                    </a:lnTo>
                    <a:lnTo>
                      <a:pt x="235" y="256"/>
                    </a:lnTo>
                    <a:lnTo>
                      <a:pt x="235" y="255"/>
                    </a:lnTo>
                    <a:lnTo>
                      <a:pt x="235" y="255"/>
                    </a:lnTo>
                    <a:lnTo>
                      <a:pt x="234" y="254"/>
                    </a:lnTo>
                    <a:lnTo>
                      <a:pt x="233" y="254"/>
                    </a:lnTo>
                    <a:lnTo>
                      <a:pt x="232" y="254"/>
                    </a:lnTo>
                    <a:lnTo>
                      <a:pt x="230" y="255"/>
                    </a:lnTo>
                    <a:lnTo>
                      <a:pt x="230" y="256"/>
                    </a:lnTo>
                    <a:lnTo>
                      <a:pt x="229" y="256"/>
                    </a:lnTo>
                    <a:lnTo>
                      <a:pt x="230" y="254"/>
                    </a:lnTo>
                    <a:lnTo>
                      <a:pt x="232" y="252"/>
                    </a:lnTo>
                    <a:lnTo>
                      <a:pt x="233" y="249"/>
                    </a:lnTo>
                    <a:lnTo>
                      <a:pt x="234" y="247"/>
                    </a:lnTo>
                    <a:lnTo>
                      <a:pt x="236" y="247"/>
                    </a:lnTo>
                    <a:lnTo>
                      <a:pt x="238" y="248"/>
                    </a:lnTo>
                    <a:lnTo>
                      <a:pt x="238" y="248"/>
                    </a:lnTo>
                    <a:lnTo>
                      <a:pt x="239" y="248"/>
                    </a:lnTo>
                    <a:lnTo>
                      <a:pt x="240" y="248"/>
                    </a:lnTo>
                    <a:lnTo>
                      <a:pt x="241" y="248"/>
                    </a:lnTo>
                    <a:lnTo>
                      <a:pt x="238" y="243"/>
                    </a:lnTo>
                    <a:lnTo>
                      <a:pt x="239" y="243"/>
                    </a:lnTo>
                    <a:lnTo>
                      <a:pt x="240" y="242"/>
                    </a:lnTo>
                    <a:lnTo>
                      <a:pt x="240" y="242"/>
                    </a:lnTo>
                    <a:lnTo>
                      <a:pt x="240" y="241"/>
                    </a:lnTo>
                    <a:lnTo>
                      <a:pt x="240" y="239"/>
                    </a:lnTo>
                    <a:lnTo>
                      <a:pt x="241" y="238"/>
                    </a:lnTo>
                    <a:lnTo>
                      <a:pt x="239" y="236"/>
                    </a:lnTo>
                    <a:lnTo>
                      <a:pt x="238" y="236"/>
                    </a:lnTo>
                    <a:lnTo>
                      <a:pt x="236" y="236"/>
                    </a:lnTo>
                    <a:lnTo>
                      <a:pt x="235" y="237"/>
                    </a:lnTo>
                    <a:lnTo>
                      <a:pt x="234" y="238"/>
                    </a:lnTo>
                    <a:lnTo>
                      <a:pt x="233" y="239"/>
                    </a:lnTo>
                    <a:lnTo>
                      <a:pt x="233" y="239"/>
                    </a:lnTo>
                    <a:lnTo>
                      <a:pt x="230" y="239"/>
                    </a:lnTo>
                    <a:lnTo>
                      <a:pt x="230" y="239"/>
                    </a:lnTo>
                    <a:lnTo>
                      <a:pt x="230" y="241"/>
                    </a:lnTo>
                    <a:lnTo>
                      <a:pt x="232" y="241"/>
                    </a:lnTo>
                    <a:lnTo>
                      <a:pt x="233" y="242"/>
                    </a:lnTo>
                    <a:lnTo>
                      <a:pt x="233" y="242"/>
                    </a:lnTo>
                    <a:lnTo>
                      <a:pt x="232" y="243"/>
                    </a:lnTo>
                    <a:lnTo>
                      <a:pt x="229" y="242"/>
                    </a:lnTo>
                    <a:lnTo>
                      <a:pt x="229" y="242"/>
                    </a:lnTo>
                    <a:lnTo>
                      <a:pt x="228" y="243"/>
                    </a:lnTo>
                    <a:lnTo>
                      <a:pt x="228" y="244"/>
                    </a:lnTo>
                    <a:lnTo>
                      <a:pt x="227" y="244"/>
                    </a:lnTo>
                    <a:lnTo>
                      <a:pt x="224" y="244"/>
                    </a:lnTo>
                    <a:lnTo>
                      <a:pt x="226" y="243"/>
                    </a:lnTo>
                    <a:lnTo>
                      <a:pt x="224" y="242"/>
                    </a:lnTo>
                    <a:lnTo>
                      <a:pt x="223" y="242"/>
                    </a:lnTo>
                    <a:lnTo>
                      <a:pt x="222" y="242"/>
                    </a:lnTo>
                    <a:lnTo>
                      <a:pt x="221" y="242"/>
                    </a:lnTo>
                    <a:lnTo>
                      <a:pt x="221" y="242"/>
                    </a:lnTo>
                    <a:lnTo>
                      <a:pt x="219" y="243"/>
                    </a:lnTo>
                    <a:lnTo>
                      <a:pt x="219" y="245"/>
                    </a:lnTo>
                    <a:lnTo>
                      <a:pt x="219" y="248"/>
                    </a:lnTo>
                    <a:lnTo>
                      <a:pt x="218" y="249"/>
                    </a:lnTo>
                    <a:lnTo>
                      <a:pt x="217" y="252"/>
                    </a:lnTo>
                    <a:lnTo>
                      <a:pt x="216" y="253"/>
                    </a:lnTo>
                    <a:lnTo>
                      <a:pt x="213" y="253"/>
                    </a:lnTo>
                    <a:lnTo>
                      <a:pt x="211" y="252"/>
                    </a:lnTo>
                    <a:lnTo>
                      <a:pt x="212" y="252"/>
                    </a:lnTo>
                    <a:lnTo>
                      <a:pt x="212" y="250"/>
                    </a:lnTo>
                    <a:lnTo>
                      <a:pt x="227" y="222"/>
                    </a:lnTo>
                    <a:lnTo>
                      <a:pt x="221" y="219"/>
                    </a:lnTo>
                    <a:lnTo>
                      <a:pt x="213" y="215"/>
                    </a:lnTo>
                    <a:lnTo>
                      <a:pt x="207" y="210"/>
                    </a:lnTo>
                    <a:lnTo>
                      <a:pt x="208" y="208"/>
                    </a:lnTo>
                    <a:lnTo>
                      <a:pt x="210" y="207"/>
                    </a:lnTo>
                    <a:lnTo>
                      <a:pt x="212" y="207"/>
                    </a:lnTo>
                    <a:lnTo>
                      <a:pt x="213" y="207"/>
                    </a:lnTo>
                    <a:lnTo>
                      <a:pt x="215" y="207"/>
                    </a:lnTo>
                    <a:lnTo>
                      <a:pt x="216" y="205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6" y="208"/>
                    </a:lnTo>
                    <a:lnTo>
                      <a:pt x="215" y="208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9"/>
                    </a:lnTo>
                    <a:lnTo>
                      <a:pt x="212" y="211"/>
                    </a:lnTo>
                    <a:lnTo>
                      <a:pt x="215" y="211"/>
                    </a:lnTo>
                    <a:lnTo>
                      <a:pt x="217" y="213"/>
                    </a:lnTo>
                    <a:lnTo>
                      <a:pt x="219" y="214"/>
                    </a:lnTo>
                    <a:lnTo>
                      <a:pt x="221" y="214"/>
                    </a:lnTo>
                    <a:lnTo>
                      <a:pt x="223" y="214"/>
                    </a:lnTo>
                    <a:lnTo>
                      <a:pt x="227" y="213"/>
                    </a:lnTo>
                    <a:lnTo>
                      <a:pt x="226" y="210"/>
                    </a:lnTo>
                    <a:lnTo>
                      <a:pt x="226" y="209"/>
                    </a:lnTo>
                    <a:lnTo>
                      <a:pt x="223" y="209"/>
                    </a:lnTo>
                    <a:lnTo>
                      <a:pt x="222" y="209"/>
                    </a:lnTo>
                    <a:lnTo>
                      <a:pt x="221" y="208"/>
                    </a:lnTo>
                    <a:lnTo>
                      <a:pt x="219" y="207"/>
                    </a:lnTo>
                    <a:lnTo>
                      <a:pt x="218" y="205"/>
                    </a:lnTo>
                    <a:lnTo>
                      <a:pt x="219" y="205"/>
                    </a:lnTo>
                    <a:lnTo>
                      <a:pt x="222" y="205"/>
                    </a:lnTo>
                    <a:lnTo>
                      <a:pt x="213" y="199"/>
                    </a:lnTo>
                    <a:lnTo>
                      <a:pt x="212" y="199"/>
                    </a:lnTo>
                    <a:lnTo>
                      <a:pt x="215" y="202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3" y="202"/>
                    </a:lnTo>
                    <a:lnTo>
                      <a:pt x="211" y="203"/>
                    </a:lnTo>
                    <a:lnTo>
                      <a:pt x="208" y="204"/>
                    </a:lnTo>
                    <a:lnTo>
                      <a:pt x="207" y="207"/>
                    </a:lnTo>
                    <a:lnTo>
                      <a:pt x="207" y="208"/>
                    </a:lnTo>
                    <a:lnTo>
                      <a:pt x="206" y="208"/>
                    </a:lnTo>
                    <a:lnTo>
                      <a:pt x="204" y="207"/>
                    </a:lnTo>
                    <a:lnTo>
                      <a:pt x="202" y="207"/>
                    </a:lnTo>
                    <a:lnTo>
                      <a:pt x="204" y="205"/>
                    </a:lnTo>
                    <a:lnTo>
                      <a:pt x="202" y="204"/>
                    </a:lnTo>
                    <a:lnTo>
                      <a:pt x="201" y="204"/>
                    </a:lnTo>
                    <a:lnTo>
                      <a:pt x="201" y="204"/>
                    </a:lnTo>
                    <a:lnTo>
                      <a:pt x="201" y="203"/>
                    </a:lnTo>
                    <a:lnTo>
                      <a:pt x="199" y="204"/>
                    </a:lnTo>
                    <a:lnTo>
                      <a:pt x="195" y="205"/>
                    </a:lnTo>
                    <a:lnTo>
                      <a:pt x="193" y="205"/>
                    </a:lnTo>
                    <a:lnTo>
                      <a:pt x="191" y="207"/>
                    </a:lnTo>
                    <a:lnTo>
                      <a:pt x="189" y="207"/>
                    </a:lnTo>
                    <a:lnTo>
                      <a:pt x="187" y="207"/>
                    </a:lnTo>
                    <a:lnTo>
                      <a:pt x="185" y="205"/>
                    </a:lnTo>
                    <a:lnTo>
                      <a:pt x="187" y="205"/>
                    </a:lnTo>
                    <a:lnTo>
                      <a:pt x="188" y="205"/>
                    </a:lnTo>
                    <a:lnTo>
                      <a:pt x="189" y="204"/>
                    </a:lnTo>
                    <a:lnTo>
                      <a:pt x="188" y="203"/>
                    </a:lnTo>
                    <a:lnTo>
                      <a:pt x="188" y="202"/>
                    </a:lnTo>
                    <a:lnTo>
                      <a:pt x="188" y="199"/>
                    </a:lnTo>
                    <a:lnTo>
                      <a:pt x="187" y="198"/>
                    </a:lnTo>
                    <a:lnTo>
                      <a:pt x="185" y="198"/>
                    </a:lnTo>
                    <a:lnTo>
                      <a:pt x="183" y="198"/>
                    </a:lnTo>
                    <a:lnTo>
                      <a:pt x="185" y="199"/>
                    </a:lnTo>
                    <a:lnTo>
                      <a:pt x="177" y="203"/>
                    </a:lnTo>
                    <a:lnTo>
                      <a:pt x="177" y="202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82" y="201"/>
                    </a:lnTo>
                    <a:lnTo>
                      <a:pt x="183" y="199"/>
                    </a:lnTo>
                    <a:lnTo>
                      <a:pt x="181" y="199"/>
                    </a:lnTo>
                    <a:lnTo>
                      <a:pt x="179" y="198"/>
                    </a:lnTo>
                    <a:lnTo>
                      <a:pt x="178" y="197"/>
                    </a:lnTo>
                    <a:lnTo>
                      <a:pt x="178" y="196"/>
                    </a:lnTo>
                    <a:lnTo>
                      <a:pt x="177" y="194"/>
                    </a:lnTo>
                    <a:lnTo>
                      <a:pt x="176" y="194"/>
                    </a:lnTo>
                    <a:lnTo>
                      <a:pt x="173" y="196"/>
                    </a:lnTo>
                    <a:lnTo>
                      <a:pt x="174" y="193"/>
                    </a:lnTo>
                    <a:lnTo>
                      <a:pt x="176" y="191"/>
                    </a:lnTo>
                    <a:lnTo>
                      <a:pt x="176" y="188"/>
                    </a:lnTo>
                    <a:lnTo>
                      <a:pt x="176" y="187"/>
                    </a:lnTo>
                    <a:lnTo>
                      <a:pt x="174" y="186"/>
                    </a:lnTo>
                    <a:lnTo>
                      <a:pt x="174" y="187"/>
                    </a:lnTo>
                    <a:lnTo>
                      <a:pt x="174" y="188"/>
                    </a:lnTo>
                    <a:lnTo>
                      <a:pt x="173" y="188"/>
                    </a:lnTo>
                    <a:lnTo>
                      <a:pt x="172" y="190"/>
                    </a:lnTo>
                    <a:lnTo>
                      <a:pt x="172" y="192"/>
                    </a:lnTo>
                    <a:lnTo>
                      <a:pt x="171" y="192"/>
                    </a:lnTo>
                    <a:lnTo>
                      <a:pt x="170" y="191"/>
                    </a:lnTo>
                    <a:lnTo>
                      <a:pt x="170" y="191"/>
                    </a:lnTo>
                    <a:lnTo>
                      <a:pt x="168" y="191"/>
                    </a:lnTo>
                    <a:lnTo>
                      <a:pt x="168" y="191"/>
                    </a:lnTo>
                    <a:lnTo>
                      <a:pt x="168" y="190"/>
                    </a:lnTo>
                    <a:lnTo>
                      <a:pt x="168" y="187"/>
                    </a:lnTo>
                    <a:lnTo>
                      <a:pt x="167" y="187"/>
                    </a:lnTo>
                    <a:lnTo>
                      <a:pt x="165" y="187"/>
                    </a:lnTo>
                    <a:lnTo>
                      <a:pt x="163" y="187"/>
                    </a:lnTo>
                    <a:lnTo>
                      <a:pt x="162" y="188"/>
                    </a:lnTo>
                    <a:lnTo>
                      <a:pt x="160" y="190"/>
                    </a:lnTo>
                    <a:lnTo>
                      <a:pt x="159" y="191"/>
                    </a:lnTo>
                    <a:lnTo>
                      <a:pt x="155" y="190"/>
                    </a:lnTo>
                    <a:lnTo>
                      <a:pt x="153" y="187"/>
                    </a:lnTo>
                    <a:lnTo>
                      <a:pt x="150" y="186"/>
                    </a:lnTo>
                    <a:lnTo>
                      <a:pt x="146" y="185"/>
                    </a:lnTo>
                    <a:lnTo>
                      <a:pt x="148" y="182"/>
                    </a:lnTo>
                    <a:lnTo>
                      <a:pt x="149" y="180"/>
                    </a:lnTo>
                    <a:lnTo>
                      <a:pt x="149" y="177"/>
                    </a:lnTo>
                    <a:lnTo>
                      <a:pt x="149" y="176"/>
                    </a:lnTo>
                    <a:lnTo>
                      <a:pt x="149" y="175"/>
                    </a:lnTo>
                    <a:lnTo>
                      <a:pt x="146" y="176"/>
                    </a:lnTo>
                    <a:lnTo>
                      <a:pt x="144" y="177"/>
                    </a:lnTo>
                    <a:lnTo>
                      <a:pt x="142" y="177"/>
                    </a:lnTo>
                    <a:lnTo>
                      <a:pt x="139" y="180"/>
                    </a:lnTo>
                    <a:lnTo>
                      <a:pt x="140" y="181"/>
                    </a:lnTo>
                    <a:lnTo>
                      <a:pt x="142" y="181"/>
                    </a:lnTo>
                    <a:lnTo>
                      <a:pt x="143" y="180"/>
                    </a:lnTo>
                    <a:lnTo>
                      <a:pt x="144" y="179"/>
                    </a:lnTo>
                    <a:lnTo>
                      <a:pt x="145" y="179"/>
                    </a:lnTo>
                    <a:lnTo>
                      <a:pt x="145" y="181"/>
                    </a:lnTo>
                    <a:lnTo>
                      <a:pt x="144" y="182"/>
                    </a:lnTo>
                    <a:lnTo>
                      <a:pt x="144" y="184"/>
                    </a:lnTo>
                    <a:lnTo>
                      <a:pt x="144" y="186"/>
                    </a:lnTo>
                    <a:lnTo>
                      <a:pt x="143" y="185"/>
                    </a:lnTo>
                    <a:lnTo>
                      <a:pt x="142" y="184"/>
                    </a:lnTo>
                    <a:lnTo>
                      <a:pt x="139" y="182"/>
                    </a:lnTo>
                    <a:lnTo>
                      <a:pt x="138" y="182"/>
                    </a:lnTo>
                    <a:lnTo>
                      <a:pt x="137" y="181"/>
                    </a:lnTo>
                    <a:lnTo>
                      <a:pt x="135" y="179"/>
                    </a:lnTo>
                    <a:lnTo>
                      <a:pt x="137" y="179"/>
                    </a:lnTo>
                    <a:lnTo>
                      <a:pt x="137" y="177"/>
                    </a:lnTo>
                    <a:lnTo>
                      <a:pt x="137" y="175"/>
                    </a:lnTo>
                    <a:lnTo>
                      <a:pt x="137" y="173"/>
                    </a:lnTo>
                    <a:lnTo>
                      <a:pt x="137" y="171"/>
                    </a:lnTo>
                    <a:lnTo>
                      <a:pt x="137" y="169"/>
                    </a:lnTo>
                    <a:lnTo>
                      <a:pt x="135" y="168"/>
                    </a:lnTo>
                    <a:lnTo>
                      <a:pt x="134" y="168"/>
                    </a:lnTo>
                    <a:lnTo>
                      <a:pt x="132" y="168"/>
                    </a:lnTo>
                    <a:lnTo>
                      <a:pt x="128" y="169"/>
                    </a:lnTo>
                    <a:lnTo>
                      <a:pt x="129" y="168"/>
                    </a:lnTo>
                    <a:lnTo>
                      <a:pt x="128" y="167"/>
                    </a:lnTo>
                    <a:lnTo>
                      <a:pt x="127" y="165"/>
                    </a:lnTo>
                    <a:lnTo>
                      <a:pt x="127" y="164"/>
                    </a:lnTo>
                    <a:lnTo>
                      <a:pt x="127" y="163"/>
                    </a:lnTo>
                    <a:lnTo>
                      <a:pt x="126" y="163"/>
                    </a:lnTo>
                    <a:lnTo>
                      <a:pt x="123" y="163"/>
                    </a:lnTo>
                    <a:lnTo>
                      <a:pt x="123" y="163"/>
                    </a:lnTo>
                    <a:lnTo>
                      <a:pt x="125" y="162"/>
                    </a:lnTo>
                    <a:lnTo>
                      <a:pt x="123" y="160"/>
                    </a:lnTo>
                    <a:lnTo>
                      <a:pt x="122" y="160"/>
                    </a:lnTo>
                    <a:lnTo>
                      <a:pt x="120" y="160"/>
                    </a:lnTo>
                    <a:lnTo>
                      <a:pt x="118" y="160"/>
                    </a:lnTo>
                    <a:lnTo>
                      <a:pt x="116" y="160"/>
                    </a:lnTo>
                    <a:lnTo>
                      <a:pt x="117" y="159"/>
                    </a:lnTo>
                    <a:lnTo>
                      <a:pt x="117" y="158"/>
                    </a:lnTo>
                    <a:lnTo>
                      <a:pt x="118" y="158"/>
                    </a:lnTo>
                    <a:lnTo>
                      <a:pt x="120" y="157"/>
                    </a:lnTo>
                    <a:lnTo>
                      <a:pt x="117" y="156"/>
                    </a:lnTo>
                    <a:lnTo>
                      <a:pt x="115" y="154"/>
                    </a:lnTo>
                    <a:lnTo>
                      <a:pt x="111" y="156"/>
                    </a:lnTo>
                    <a:lnTo>
                      <a:pt x="108" y="156"/>
                    </a:lnTo>
                    <a:lnTo>
                      <a:pt x="105" y="157"/>
                    </a:lnTo>
                    <a:lnTo>
                      <a:pt x="104" y="153"/>
                    </a:lnTo>
                    <a:lnTo>
                      <a:pt x="106" y="153"/>
                    </a:lnTo>
                    <a:lnTo>
                      <a:pt x="109" y="152"/>
                    </a:lnTo>
                    <a:lnTo>
                      <a:pt x="110" y="150"/>
                    </a:lnTo>
                    <a:lnTo>
                      <a:pt x="109" y="150"/>
                    </a:lnTo>
                    <a:lnTo>
                      <a:pt x="108" y="150"/>
                    </a:lnTo>
                    <a:lnTo>
                      <a:pt x="108" y="150"/>
                    </a:lnTo>
                    <a:lnTo>
                      <a:pt x="106" y="150"/>
                    </a:lnTo>
                    <a:lnTo>
                      <a:pt x="109" y="147"/>
                    </a:lnTo>
                    <a:lnTo>
                      <a:pt x="112" y="145"/>
                    </a:lnTo>
                    <a:lnTo>
                      <a:pt x="111" y="143"/>
                    </a:lnTo>
                    <a:lnTo>
                      <a:pt x="110" y="143"/>
                    </a:lnTo>
                    <a:lnTo>
                      <a:pt x="110" y="143"/>
                    </a:lnTo>
                    <a:lnTo>
                      <a:pt x="109" y="145"/>
                    </a:lnTo>
                    <a:lnTo>
                      <a:pt x="108" y="146"/>
                    </a:lnTo>
                    <a:lnTo>
                      <a:pt x="108" y="146"/>
                    </a:lnTo>
                    <a:lnTo>
                      <a:pt x="108" y="145"/>
                    </a:lnTo>
                    <a:lnTo>
                      <a:pt x="108" y="143"/>
                    </a:lnTo>
                    <a:lnTo>
                      <a:pt x="106" y="143"/>
                    </a:lnTo>
                    <a:lnTo>
                      <a:pt x="105" y="143"/>
                    </a:lnTo>
                    <a:lnTo>
                      <a:pt x="104" y="145"/>
                    </a:lnTo>
                    <a:lnTo>
                      <a:pt x="103" y="146"/>
                    </a:lnTo>
                    <a:lnTo>
                      <a:pt x="101" y="142"/>
                    </a:lnTo>
                    <a:lnTo>
                      <a:pt x="100" y="143"/>
                    </a:lnTo>
                    <a:lnTo>
                      <a:pt x="98" y="143"/>
                    </a:lnTo>
                    <a:lnTo>
                      <a:pt x="97" y="143"/>
                    </a:lnTo>
                    <a:lnTo>
                      <a:pt x="94" y="142"/>
                    </a:lnTo>
                    <a:lnTo>
                      <a:pt x="94" y="143"/>
                    </a:lnTo>
                    <a:lnTo>
                      <a:pt x="94" y="145"/>
                    </a:lnTo>
                    <a:lnTo>
                      <a:pt x="94" y="146"/>
                    </a:lnTo>
                    <a:lnTo>
                      <a:pt x="95" y="146"/>
                    </a:lnTo>
                    <a:lnTo>
                      <a:pt x="94" y="147"/>
                    </a:lnTo>
                    <a:lnTo>
                      <a:pt x="92" y="147"/>
                    </a:lnTo>
                    <a:lnTo>
                      <a:pt x="90" y="146"/>
                    </a:lnTo>
                    <a:lnTo>
                      <a:pt x="90" y="145"/>
                    </a:lnTo>
                    <a:lnTo>
                      <a:pt x="90" y="143"/>
                    </a:lnTo>
                    <a:lnTo>
                      <a:pt x="89" y="142"/>
                    </a:lnTo>
                    <a:lnTo>
                      <a:pt x="88" y="141"/>
                    </a:lnTo>
                    <a:lnTo>
                      <a:pt x="87" y="140"/>
                    </a:lnTo>
                    <a:lnTo>
                      <a:pt x="86" y="139"/>
                    </a:lnTo>
                    <a:lnTo>
                      <a:pt x="86" y="137"/>
                    </a:lnTo>
                    <a:lnTo>
                      <a:pt x="87" y="136"/>
                    </a:lnTo>
                    <a:lnTo>
                      <a:pt x="80" y="134"/>
                    </a:lnTo>
                    <a:lnTo>
                      <a:pt x="72" y="130"/>
                    </a:lnTo>
                    <a:lnTo>
                      <a:pt x="66" y="129"/>
                    </a:lnTo>
                    <a:lnTo>
                      <a:pt x="66" y="126"/>
                    </a:lnTo>
                    <a:lnTo>
                      <a:pt x="65" y="125"/>
                    </a:lnTo>
                    <a:lnTo>
                      <a:pt x="65" y="124"/>
                    </a:lnTo>
                    <a:lnTo>
                      <a:pt x="67" y="123"/>
                    </a:lnTo>
                    <a:lnTo>
                      <a:pt x="65" y="122"/>
                    </a:lnTo>
                    <a:lnTo>
                      <a:pt x="62" y="122"/>
                    </a:lnTo>
                    <a:lnTo>
                      <a:pt x="59" y="122"/>
                    </a:lnTo>
                    <a:lnTo>
                      <a:pt x="56" y="122"/>
                    </a:lnTo>
                    <a:lnTo>
                      <a:pt x="54" y="120"/>
                    </a:lnTo>
                    <a:lnTo>
                      <a:pt x="53" y="119"/>
                    </a:lnTo>
                    <a:lnTo>
                      <a:pt x="53" y="119"/>
                    </a:lnTo>
                    <a:lnTo>
                      <a:pt x="54" y="119"/>
                    </a:lnTo>
                    <a:lnTo>
                      <a:pt x="55" y="119"/>
                    </a:lnTo>
                    <a:lnTo>
                      <a:pt x="55" y="118"/>
                    </a:lnTo>
                    <a:lnTo>
                      <a:pt x="54" y="118"/>
                    </a:lnTo>
                    <a:lnTo>
                      <a:pt x="53" y="117"/>
                    </a:lnTo>
                    <a:lnTo>
                      <a:pt x="52" y="115"/>
                    </a:lnTo>
                    <a:lnTo>
                      <a:pt x="50" y="113"/>
                    </a:lnTo>
                    <a:lnTo>
                      <a:pt x="49" y="112"/>
                    </a:lnTo>
                    <a:lnTo>
                      <a:pt x="47" y="111"/>
                    </a:lnTo>
                    <a:lnTo>
                      <a:pt x="48" y="111"/>
                    </a:lnTo>
                    <a:lnTo>
                      <a:pt x="48" y="109"/>
                    </a:lnTo>
                    <a:lnTo>
                      <a:pt x="49" y="109"/>
                    </a:lnTo>
                    <a:lnTo>
                      <a:pt x="48" y="109"/>
                    </a:lnTo>
                    <a:lnTo>
                      <a:pt x="45" y="109"/>
                    </a:lnTo>
                    <a:lnTo>
                      <a:pt x="44" y="109"/>
                    </a:lnTo>
                    <a:lnTo>
                      <a:pt x="44" y="109"/>
                    </a:lnTo>
                    <a:lnTo>
                      <a:pt x="44" y="109"/>
                    </a:lnTo>
                    <a:lnTo>
                      <a:pt x="45" y="109"/>
                    </a:lnTo>
                    <a:lnTo>
                      <a:pt x="45" y="109"/>
                    </a:lnTo>
                    <a:lnTo>
                      <a:pt x="39" y="105"/>
                    </a:lnTo>
                    <a:lnTo>
                      <a:pt x="32" y="102"/>
                    </a:lnTo>
                    <a:lnTo>
                      <a:pt x="25" y="100"/>
                    </a:lnTo>
                    <a:lnTo>
                      <a:pt x="17" y="96"/>
                    </a:lnTo>
                    <a:lnTo>
                      <a:pt x="20" y="96"/>
                    </a:lnTo>
                    <a:lnTo>
                      <a:pt x="22" y="96"/>
                    </a:lnTo>
                    <a:lnTo>
                      <a:pt x="24" y="95"/>
                    </a:lnTo>
                    <a:lnTo>
                      <a:pt x="25" y="94"/>
                    </a:lnTo>
                    <a:lnTo>
                      <a:pt x="22" y="91"/>
                    </a:lnTo>
                    <a:lnTo>
                      <a:pt x="21" y="92"/>
                    </a:lnTo>
                    <a:lnTo>
                      <a:pt x="19" y="91"/>
                    </a:lnTo>
                    <a:lnTo>
                      <a:pt x="16" y="91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7" y="89"/>
                    </a:lnTo>
                    <a:lnTo>
                      <a:pt x="16" y="86"/>
                    </a:lnTo>
                    <a:lnTo>
                      <a:pt x="15" y="86"/>
                    </a:lnTo>
                    <a:lnTo>
                      <a:pt x="13" y="85"/>
                    </a:lnTo>
                    <a:lnTo>
                      <a:pt x="10" y="86"/>
                    </a:lnTo>
                    <a:lnTo>
                      <a:pt x="8" y="86"/>
                    </a:lnTo>
                    <a:lnTo>
                      <a:pt x="5" y="86"/>
                    </a:lnTo>
                    <a:lnTo>
                      <a:pt x="3" y="85"/>
                    </a:lnTo>
                    <a:lnTo>
                      <a:pt x="0" y="84"/>
                    </a:lnTo>
                    <a:lnTo>
                      <a:pt x="14" y="81"/>
                    </a:lnTo>
                    <a:lnTo>
                      <a:pt x="14" y="78"/>
                    </a:lnTo>
                    <a:lnTo>
                      <a:pt x="20" y="77"/>
                    </a:lnTo>
                    <a:lnTo>
                      <a:pt x="19" y="75"/>
                    </a:lnTo>
                    <a:lnTo>
                      <a:pt x="17" y="75"/>
                    </a:lnTo>
                    <a:lnTo>
                      <a:pt x="16" y="75"/>
                    </a:lnTo>
                    <a:lnTo>
                      <a:pt x="16" y="75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4"/>
                    </a:lnTo>
                    <a:lnTo>
                      <a:pt x="17" y="73"/>
                    </a:lnTo>
                    <a:lnTo>
                      <a:pt x="19" y="73"/>
                    </a:lnTo>
                    <a:lnTo>
                      <a:pt x="17" y="72"/>
                    </a:lnTo>
                    <a:lnTo>
                      <a:pt x="17" y="72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9" y="71"/>
                    </a:lnTo>
                    <a:lnTo>
                      <a:pt x="24" y="72"/>
                    </a:lnTo>
                    <a:lnTo>
                      <a:pt x="27" y="73"/>
                    </a:lnTo>
                    <a:lnTo>
                      <a:pt x="31" y="74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2" y="77"/>
                    </a:lnTo>
                    <a:lnTo>
                      <a:pt x="32" y="77"/>
                    </a:lnTo>
                    <a:lnTo>
                      <a:pt x="32" y="78"/>
                    </a:lnTo>
                    <a:lnTo>
                      <a:pt x="33" y="79"/>
                    </a:lnTo>
                    <a:lnTo>
                      <a:pt x="34" y="80"/>
                    </a:lnTo>
                    <a:lnTo>
                      <a:pt x="36" y="80"/>
                    </a:lnTo>
                    <a:lnTo>
                      <a:pt x="37" y="80"/>
                    </a:lnTo>
                    <a:lnTo>
                      <a:pt x="37" y="79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36" y="77"/>
                    </a:lnTo>
                    <a:lnTo>
                      <a:pt x="37" y="75"/>
                    </a:lnTo>
                    <a:lnTo>
                      <a:pt x="38" y="75"/>
                    </a:lnTo>
                    <a:lnTo>
                      <a:pt x="38" y="77"/>
                    </a:lnTo>
                    <a:lnTo>
                      <a:pt x="38" y="78"/>
                    </a:lnTo>
                    <a:lnTo>
                      <a:pt x="39" y="79"/>
                    </a:lnTo>
                    <a:lnTo>
                      <a:pt x="41" y="80"/>
                    </a:lnTo>
                    <a:lnTo>
                      <a:pt x="42" y="83"/>
                    </a:lnTo>
                    <a:lnTo>
                      <a:pt x="42" y="84"/>
                    </a:lnTo>
                    <a:lnTo>
                      <a:pt x="42" y="86"/>
                    </a:lnTo>
                    <a:lnTo>
                      <a:pt x="44" y="86"/>
                    </a:lnTo>
                    <a:lnTo>
                      <a:pt x="45" y="86"/>
                    </a:lnTo>
                    <a:lnTo>
                      <a:pt x="47" y="85"/>
                    </a:lnTo>
                    <a:lnTo>
                      <a:pt x="48" y="84"/>
                    </a:lnTo>
                    <a:lnTo>
                      <a:pt x="48" y="83"/>
                    </a:lnTo>
                    <a:lnTo>
                      <a:pt x="49" y="81"/>
                    </a:lnTo>
                    <a:lnTo>
                      <a:pt x="50" y="81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54" y="88"/>
                    </a:lnTo>
                    <a:lnTo>
                      <a:pt x="58" y="89"/>
                    </a:lnTo>
                    <a:lnTo>
                      <a:pt x="61" y="90"/>
                    </a:lnTo>
                    <a:lnTo>
                      <a:pt x="65" y="91"/>
                    </a:lnTo>
                    <a:lnTo>
                      <a:pt x="64" y="91"/>
                    </a:lnTo>
                    <a:lnTo>
                      <a:pt x="62" y="92"/>
                    </a:lnTo>
                    <a:lnTo>
                      <a:pt x="62" y="94"/>
                    </a:lnTo>
                    <a:lnTo>
                      <a:pt x="62" y="95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6" y="97"/>
                    </a:lnTo>
                    <a:lnTo>
                      <a:pt x="67" y="97"/>
                    </a:lnTo>
                    <a:lnTo>
                      <a:pt x="69" y="98"/>
                    </a:lnTo>
                    <a:lnTo>
                      <a:pt x="69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2" y="100"/>
                    </a:lnTo>
                    <a:lnTo>
                      <a:pt x="86" y="101"/>
                    </a:lnTo>
                    <a:lnTo>
                      <a:pt x="84" y="102"/>
                    </a:lnTo>
                    <a:lnTo>
                      <a:pt x="83" y="103"/>
                    </a:lnTo>
                    <a:lnTo>
                      <a:pt x="81" y="103"/>
                    </a:lnTo>
                    <a:lnTo>
                      <a:pt x="80" y="102"/>
                    </a:lnTo>
                    <a:lnTo>
                      <a:pt x="77" y="102"/>
                    </a:lnTo>
                    <a:lnTo>
                      <a:pt x="75" y="102"/>
                    </a:lnTo>
                    <a:lnTo>
                      <a:pt x="78" y="105"/>
                    </a:lnTo>
                    <a:lnTo>
                      <a:pt x="76" y="105"/>
                    </a:lnTo>
                    <a:lnTo>
                      <a:pt x="75" y="105"/>
                    </a:lnTo>
                    <a:lnTo>
                      <a:pt x="71" y="106"/>
                    </a:lnTo>
                    <a:lnTo>
                      <a:pt x="73" y="107"/>
                    </a:lnTo>
                    <a:lnTo>
                      <a:pt x="75" y="107"/>
                    </a:lnTo>
                    <a:lnTo>
                      <a:pt x="77" y="107"/>
                    </a:lnTo>
                    <a:lnTo>
                      <a:pt x="78" y="107"/>
                    </a:lnTo>
                    <a:lnTo>
                      <a:pt x="81" y="107"/>
                    </a:lnTo>
                    <a:lnTo>
                      <a:pt x="81" y="108"/>
                    </a:lnTo>
                    <a:lnTo>
                      <a:pt x="81" y="109"/>
                    </a:lnTo>
                    <a:lnTo>
                      <a:pt x="83" y="107"/>
                    </a:lnTo>
                    <a:lnTo>
                      <a:pt x="83" y="108"/>
                    </a:lnTo>
                    <a:lnTo>
                      <a:pt x="89" y="109"/>
                    </a:lnTo>
                    <a:lnTo>
                      <a:pt x="89" y="108"/>
                    </a:lnTo>
                    <a:lnTo>
                      <a:pt x="90" y="107"/>
                    </a:lnTo>
                    <a:lnTo>
                      <a:pt x="90" y="105"/>
                    </a:lnTo>
                    <a:lnTo>
                      <a:pt x="89" y="105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7" y="105"/>
                    </a:lnTo>
                    <a:lnTo>
                      <a:pt x="88" y="105"/>
                    </a:lnTo>
                    <a:lnTo>
                      <a:pt x="88" y="103"/>
                    </a:lnTo>
                    <a:lnTo>
                      <a:pt x="87" y="102"/>
                    </a:lnTo>
                    <a:lnTo>
                      <a:pt x="88" y="101"/>
                    </a:lnTo>
                    <a:lnTo>
                      <a:pt x="90" y="102"/>
                    </a:lnTo>
                    <a:lnTo>
                      <a:pt x="93" y="105"/>
                    </a:lnTo>
                    <a:lnTo>
                      <a:pt x="95" y="105"/>
                    </a:lnTo>
                    <a:lnTo>
                      <a:pt x="94" y="108"/>
                    </a:lnTo>
                    <a:lnTo>
                      <a:pt x="95" y="109"/>
                    </a:lnTo>
                    <a:lnTo>
                      <a:pt x="98" y="111"/>
                    </a:lnTo>
                    <a:lnTo>
                      <a:pt x="99" y="111"/>
                    </a:lnTo>
                    <a:lnTo>
                      <a:pt x="101" y="112"/>
                    </a:lnTo>
                    <a:lnTo>
                      <a:pt x="99" y="113"/>
                    </a:lnTo>
                    <a:lnTo>
                      <a:pt x="101" y="114"/>
                    </a:lnTo>
                    <a:lnTo>
                      <a:pt x="103" y="115"/>
                    </a:lnTo>
                    <a:lnTo>
                      <a:pt x="104" y="117"/>
                    </a:lnTo>
                    <a:lnTo>
                      <a:pt x="105" y="118"/>
                    </a:lnTo>
                    <a:lnTo>
                      <a:pt x="106" y="120"/>
                    </a:lnTo>
                    <a:lnTo>
                      <a:pt x="111" y="119"/>
                    </a:lnTo>
                    <a:lnTo>
                      <a:pt x="116" y="118"/>
                    </a:lnTo>
                    <a:lnTo>
                      <a:pt x="120" y="117"/>
                    </a:lnTo>
                    <a:lnTo>
                      <a:pt x="121" y="117"/>
                    </a:lnTo>
                    <a:lnTo>
                      <a:pt x="122" y="117"/>
                    </a:lnTo>
                    <a:lnTo>
                      <a:pt x="123" y="118"/>
                    </a:lnTo>
                    <a:lnTo>
                      <a:pt x="125" y="120"/>
                    </a:lnTo>
                    <a:lnTo>
                      <a:pt x="126" y="122"/>
                    </a:lnTo>
                    <a:lnTo>
                      <a:pt x="127" y="123"/>
                    </a:lnTo>
                    <a:lnTo>
                      <a:pt x="129" y="124"/>
                    </a:lnTo>
                    <a:lnTo>
                      <a:pt x="131" y="123"/>
                    </a:lnTo>
                    <a:lnTo>
                      <a:pt x="131" y="124"/>
                    </a:lnTo>
                    <a:lnTo>
                      <a:pt x="129" y="124"/>
                    </a:lnTo>
                    <a:lnTo>
                      <a:pt x="127" y="124"/>
                    </a:lnTo>
                    <a:lnTo>
                      <a:pt x="126" y="125"/>
                    </a:lnTo>
                    <a:lnTo>
                      <a:pt x="127" y="125"/>
                    </a:lnTo>
                    <a:lnTo>
                      <a:pt x="128" y="125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1" y="126"/>
                    </a:lnTo>
                    <a:lnTo>
                      <a:pt x="129" y="128"/>
                    </a:lnTo>
                    <a:lnTo>
                      <a:pt x="128" y="126"/>
                    </a:lnTo>
                    <a:lnTo>
                      <a:pt x="128" y="126"/>
                    </a:lnTo>
                    <a:lnTo>
                      <a:pt x="127" y="128"/>
                    </a:lnTo>
                    <a:lnTo>
                      <a:pt x="127" y="128"/>
                    </a:lnTo>
                    <a:lnTo>
                      <a:pt x="127" y="129"/>
                    </a:lnTo>
                    <a:lnTo>
                      <a:pt x="126" y="130"/>
                    </a:lnTo>
                    <a:lnTo>
                      <a:pt x="126" y="130"/>
                    </a:lnTo>
                    <a:lnTo>
                      <a:pt x="128" y="131"/>
                    </a:lnTo>
                    <a:lnTo>
                      <a:pt x="129" y="132"/>
                    </a:lnTo>
                    <a:lnTo>
                      <a:pt x="132" y="131"/>
                    </a:lnTo>
                    <a:lnTo>
                      <a:pt x="131" y="130"/>
                    </a:lnTo>
                    <a:lnTo>
                      <a:pt x="132" y="130"/>
                    </a:lnTo>
                    <a:lnTo>
                      <a:pt x="132" y="129"/>
                    </a:lnTo>
                    <a:lnTo>
                      <a:pt x="133" y="128"/>
                    </a:lnTo>
                    <a:lnTo>
                      <a:pt x="133" y="128"/>
                    </a:lnTo>
                    <a:lnTo>
                      <a:pt x="132" y="126"/>
                    </a:lnTo>
                    <a:lnTo>
                      <a:pt x="135" y="126"/>
                    </a:lnTo>
                    <a:lnTo>
                      <a:pt x="138" y="126"/>
                    </a:lnTo>
                    <a:lnTo>
                      <a:pt x="142" y="128"/>
                    </a:lnTo>
                    <a:lnTo>
                      <a:pt x="143" y="129"/>
                    </a:lnTo>
                    <a:lnTo>
                      <a:pt x="143" y="131"/>
                    </a:lnTo>
                    <a:lnTo>
                      <a:pt x="143" y="134"/>
                    </a:lnTo>
                    <a:lnTo>
                      <a:pt x="145" y="131"/>
                    </a:lnTo>
                    <a:lnTo>
                      <a:pt x="145" y="132"/>
                    </a:lnTo>
                    <a:lnTo>
                      <a:pt x="145" y="132"/>
                    </a:lnTo>
                    <a:lnTo>
                      <a:pt x="144" y="132"/>
                    </a:lnTo>
                    <a:lnTo>
                      <a:pt x="143" y="134"/>
                    </a:lnTo>
                    <a:lnTo>
                      <a:pt x="143" y="134"/>
                    </a:lnTo>
                    <a:lnTo>
                      <a:pt x="143" y="135"/>
                    </a:lnTo>
                    <a:lnTo>
                      <a:pt x="145" y="135"/>
                    </a:lnTo>
                    <a:lnTo>
                      <a:pt x="146" y="135"/>
                    </a:lnTo>
                    <a:lnTo>
                      <a:pt x="149" y="136"/>
                    </a:lnTo>
                    <a:lnTo>
                      <a:pt x="150" y="137"/>
                    </a:lnTo>
                    <a:lnTo>
                      <a:pt x="151" y="139"/>
                    </a:lnTo>
                    <a:lnTo>
                      <a:pt x="153" y="139"/>
                    </a:lnTo>
                    <a:lnTo>
                      <a:pt x="155" y="139"/>
                    </a:lnTo>
                    <a:lnTo>
                      <a:pt x="156" y="136"/>
                    </a:lnTo>
                    <a:lnTo>
                      <a:pt x="156" y="137"/>
                    </a:lnTo>
                    <a:lnTo>
                      <a:pt x="156" y="139"/>
                    </a:lnTo>
                    <a:lnTo>
                      <a:pt x="155" y="139"/>
                    </a:lnTo>
                    <a:lnTo>
                      <a:pt x="154" y="139"/>
                    </a:lnTo>
                    <a:lnTo>
                      <a:pt x="153" y="140"/>
                    </a:lnTo>
                    <a:lnTo>
                      <a:pt x="151" y="141"/>
                    </a:lnTo>
                    <a:lnTo>
                      <a:pt x="151" y="142"/>
                    </a:lnTo>
                    <a:lnTo>
                      <a:pt x="150" y="142"/>
                    </a:lnTo>
                    <a:lnTo>
                      <a:pt x="149" y="142"/>
                    </a:lnTo>
                    <a:lnTo>
                      <a:pt x="148" y="142"/>
                    </a:lnTo>
                    <a:lnTo>
                      <a:pt x="146" y="141"/>
                    </a:lnTo>
                    <a:lnTo>
                      <a:pt x="145" y="141"/>
                    </a:lnTo>
                    <a:lnTo>
                      <a:pt x="144" y="142"/>
                    </a:lnTo>
                    <a:lnTo>
                      <a:pt x="145" y="143"/>
                    </a:lnTo>
                    <a:lnTo>
                      <a:pt x="145" y="143"/>
                    </a:lnTo>
                    <a:lnTo>
                      <a:pt x="144" y="145"/>
                    </a:lnTo>
                    <a:lnTo>
                      <a:pt x="144" y="146"/>
                    </a:lnTo>
                    <a:lnTo>
                      <a:pt x="144" y="147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51" y="146"/>
                    </a:lnTo>
                    <a:lnTo>
                      <a:pt x="154" y="147"/>
                    </a:lnTo>
                    <a:lnTo>
                      <a:pt x="157" y="148"/>
                    </a:lnTo>
                    <a:lnTo>
                      <a:pt x="161" y="150"/>
                    </a:lnTo>
                    <a:lnTo>
                      <a:pt x="163" y="152"/>
                    </a:lnTo>
                    <a:lnTo>
                      <a:pt x="167" y="151"/>
                    </a:lnTo>
                    <a:lnTo>
                      <a:pt x="171" y="150"/>
                    </a:lnTo>
                    <a:lnTo>
                      <a:pt x="174" y="148"/>
                    </a:lnTo>
                    <a:lnTo>
                      <a:pt x="177" y="148"/>
                    </a:lnTo>
                    <a:lnTo>
                      <a:pt x="181" y="150"/>
                    </a:lnTo>
                    <a:lnTo>
                      <a:pt x="179" y="151"/>
                    </a:lnTo>
                    <a:lnTo>
                      <a:pt x="179" y="152"/>
                    </a:lnTo>
                    <a:lnTo>
                      <a:pt x="181" y="152"/>
                    </a:lnTo>
                    <a:lnTo>
                      <a:pt x="181" y="154"/>
                    </a:lnTo>
                    <a:lnTo>
                      <a:pt x="179" y="156"/>
                    </a:lnTo>
                    <a:lnTo>
                      <a:pt x="178" y="157"/>
                    </a:lnTo>
                    <a:lnTo>
                      <a:pt x="179" y="158"/>
                    </a:lnTo>
                    <a:lnTo>
                      <a:pt x="181" y="158"/>
                    </a:lnTo>
                    <a:lnTo>
                      <a:pt x="182" y="158"/>
                    </a:lnTo>
                    <a:lnTo>
                      <a:pt x="183" y="158"/>
                    </a:lnTo>
                    <a:lnTo>
                      <a:pt x="183" y="157"/>
                    </a:lnTo>
                    <a:lnTo>
                      <a:pt x="183" y="156"/>
                    </a:lnTo>
                    <a:lnTo>
                      <a:pt x="183" y="156"/>
                    </a:lnTo>
                    <a:lnTo>
                      <a:pt x="183" y="156"/>
                    </a:lnTo>
                    <a:lnTo>
                      <a:pt x="182" y="154"/>
                    </a:lnTo>
                    <a:lnTo>
                      <a:pt x="184" y="153"/>
                    </a:lnTo>
                    <a:lnTo>
                      <a:pt x="187" y="154"/>
                    </a:lnTo>
                    <a:lnTo>
                      <a:pt x="187" y="156"/>
                    </a:lnTo>
                    <a:lnTo>
                      <a:pt x="187" y="156"/>
                    </a:lnTo>
                    <a:lnTo>
                      <a:pt x="187" y="157"/>
                    </a:lnTo>
                    <a:lnTo>
                      <a:pt x="187" y="158"/>
                    </a:lnTo>
                    <a:lnTo>
                      <a:pt x="188" y="158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90" y="157"/>
                    </a:lnTo>
                    <a:lnTo>
                      <a:pt x="191" y="158"/>
                    </a:lnTo>
                    <a:lnTo>
                      <a:pt x="193" y="159"/>
                    </a:lnTo>
                    <a:lnTo>
                      <a:pt x="194" y="159"/>
                    </a:lnTo>
                    <a:lnTo>
                      <a:pt x="195" y="160"/>
                    </a:lnTo>
                    <a:lnTo>
                      <a:pt x="199" y="158"/>
                    </a:lnTo>
                    <a:lnTo>
                      <a:pt x="199" y="159"/>
                    </a:lnTo>
                    <a:lnTo>
                      <a:pt x="199" y="159"/>
                    </a:lnTo>
                    <a:lnTo>
                      <a:pt x="199" y="160"/>
                    </a:lnTo>
                    <a:lnTo>
                      <a:pt x="200" y="162"/>
                    </a:lnTo>
                    <a:lnTo>
                      <a:pt x="200" y="163"/>
                    </a:lnTo>
                    <a:lnTo>
                      <a:pt x="202" y="162"/>
                    </a:lnTo>
                    <a:lnTo>
                      <a:pt x="204" y="160"/>
                    </a:lnTo>
                    <a:lnTo>
                      <a:pt x="206" y="160"/>
                    </a:lnTo>
                    <a:lnTo>
                      <a:pt x="207" y="160"/>
                    </a:lnTo>
                    <a:lnTo>
                      <a:pt x="207" y="162"/>
                    </a:lnTo>
                    <a:lnTo>
                      <a:pt x="207" y="163"/>
                    </a:lnTo>
                    <a:lnTo>
                      <a:pt x="208" y="165"/>
                    </a:lnTo>
                    <a:lnTo>
                      <a:pt x="207" y="167"/>
                    </a:lnTo>
                    <a:lnTo>
                      <a:pt x="208" y="168"/>
                    </a:lnTo>
                    <a:lnTo>
                      <a:pt x="211" y="169"/>
                    </a:lnTo>
                    <a:lnTo>
                      <a:pt x="212" y="168"/>
                    </a:lnTo>
                    <a:lnTo>
                      <a:pt x="215" y="168"/>
                    </a:lnTo>
                    <a:lnTo>
                      <a:pt x="216" y="167"/>
                    </a:lnTo>
                    <a:lnTo>
                      <a:pt x="218" y="167"/>
                    </a:lnTo>
                    <a:lnTo>
                      <a:pt x="219" y="168"/>
                    </a:lnTo>
                    <a:lnTo>
                      <a:pt x="221" y="169"/>
                    </a:lnTo>
                    <a:lnTo>
                      <a:pt x="219" y="170"/>
                    </a:lnTo>
                    <a:lnTo>
                      <a:pt x="219" y="171"/>
                    </a:lnTo>
                    <a:lnTo>
                      <a:pt x="219" y="173"/>
                    </a:lnTo>
                    <a:lnTo>
                      <a:pt x="221" y="173"/>
                    </a:lnTo>
                    <a:lnTo>
                      <a:pt x="222" y="173"/>
                    </a:lnTo>
                    <a:lnTo>
                      <a:pt x="223" y="174"/>
                    </a:lnTo>
                    <a:lnTo>
                      <a:pt x="223" y="174"/>
                    </a:lnTo>
                    <a:lnTo>
                      <a:pt x="223" y="174"/>
                    </a:lnTo>
                    <a:lnTo>
                      <a:pt x="224" y="173"/>
                    </a:lnTo>
                    <a:lnTo>
                      <a:pt x="224" y="173"/>
                    </a:lnTo>
                    <a:lnTo>
                      <a:pt x="228" y="170"/>
                    </a:lnTo>
                    <a:lnTo>
                      <a:pt x="230" y="169"/>
                    </a:lnTo>
                    <a:lnTo>
                      <a:pt x="233" y="167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2" y="164"/>
                    </a:lnTo>
                    <a:lnTo>
                      <a:pt x="230" y="164"/>
                    </a:lnTo>
                    <a:lnTo>
                      <a:pt x="228" y="168"/>
                    </a:lnTo>
                    <a:lnTo>
                      <a:pt x="228" y="165"/>
                    </a:lnTo>
                    <a:lnTo>
                      <a:pt x="228" y="165"/>
                    </a:lnTo>
                    <a:lnTo>
                      <a:pt x="227" y="164"/>
                    </a:lnTo>
                    <a:lnTo>
                      <a:pt x="227" y="165"/>
                    </a:lnTo>
                    <a:lnTo>
                      <a:pt x="226" y="165"/>
                    </a:lnTo>
                    <a:lnTo>
                      <a:pt x="224" y="165"/>
                    </a:lnTo>
                    <a:lnTo>
                      <a:pt x="224" y="164"/>
                    </a:lnTo>
                    <a:lnTo>
                      <a:pt x="227" y="163"/>
                    </a:lnTo>
                    <a:lnTo>
                      <a:pt x="229" y="163"/>
                    </a:lnTo>
                    <a:lnTo>
                      <a:pt x="230" y="163"/>
                    </a:lnTo>
                    <a:lnTo>
                      <a:pt x="233" y="163"/>
                    </a:lnTo>
                    <a:lnTo>
                      <a:pt x="234" y="163"/>
                    </a:lnTo>
                    <a:lnTo>
                      <a:pt x="235" y="162"/>
                    </a:lnTo>
                    <a:lnTo>
                      <a:pt x="236" y="160"/>
                    </a:lnTo>
                    <a:lnTo>
                      <a:pt x="236" y="159"/>
                    </a:lnTo>
                    <a:lnTo>
                      <a:pt x="238" y="157"/>
                    </a:lnTo>
                    <a:lnTo>
                      <a:pt x="236" y="156"/>
                    </a:lnTo>
                    <a:lnTo>
                      <a:pt x="234" y="154"/>
                    </a:lnTo>
                    <a:lnTo>
                      <a:pt x="230" y="153"/>
                    </a:lnTo>
                    <a:lnTo>
                      <a:pt x="232" y="156"/>
                    </a:lnTo>
                    <a:lnTo>
                      <a:pt x="229" y="154"/>
                    </a:lnTo>
                    <a:lnTo>
                      <a:pt x="230" y="159"/>
                    </a:lnTo>
                    <a:lnTo>
                      <a:pt x="228" y="158"/>
                    </a:lnTo>
                    <a:lnTo>
                      <a:pt x="227" y="157"/>
                    </a:lnTo>
                    <a:lnTo>
                      <a:pt x="224" y="156"/>
                    </a:lnTo>
                    <a:lnTo>
                      <a:pt x="226" y="157"/>
                    </a:lnTo>
                    <a:lnTo>
                      <a:pt x="226" y="158"/>
                    </a:lnTo>
                    <a:lnTo>
                      <a:pt x="226" y="160"/>
                    </a:lnTo>
                    <a:lnTo>
                      <a:pt x="226" y="160"/>
                    </a:lnTo>
                    <a:lnTo>
                      <a:pt x="224" y="160"/>
                    </a:lnTo>
                    <a:lnTo>
                      <a:pt x="224" y="159"/>
                    </a:lnTo>
                    <a:lnTo>
                      <a:pt x="223" y="159"/>
                    </a:lnTo>
                    <a:lnTo>
                      <a:pt x="222" y="159"/>
                    </a:lnTo>
                    <a:lnTo>
                      <a:pt x="222" y="160"/>
                    </a:lnTo>
                    <a:lnTo>
                      <a:pt x="221" y="160"/>
                    </a:lnTo>
                    <a:lnTo>
                      <a:pt x="219" y="160"/>
                    </a:lnTo>
                    <a:lnTo>
                      <a:pt x="221" y="160"/>
                    </a:lnTo>
                    <a:lnTo>
                      <a:pt x="221" y="162"/>
                    </a:lnTo>
                    <a:lnTo>
                      <a:pt x="221" y="163"/>
                    </a:lnTo>
                    <a:lnTo>
                      <a:pt x="219" y="163"/>
                    </a:lnTo>
                    <a:lnTo>
                      <a:pt x="218" y="160"/>
                    </a:lnTo>
                    <a:lnTo>
                      <a:pt x="218" y="159"/>
                    </a:lnTo>
                    <a:lnTo>
                      <a:pt x="217" y="158"/>
                    </a:lnTo>
                    <a:lnTo>
                      <a:pt x="216" y="157"/>
                    </a:lnTo>
                    <a:lnTo>
                      <a:pt x="215" y="154"/>
                    </a:lnTo>
                    <a:lnTo>
                      <a:pt x="213" y="156"/>
                    </a:lnTo>
                    <a:lnTo>
                      <a:pt x="212" y="156"/>
                    </a:lnTo>
                    <a:lnTo>
                      <a:pt x="211" y="156"/>
                    </a:lnTo>
                    <a:lnTo>
                      <a:pt x="211" y="156"/>
                    </a:lnTo>
                    <a:lnTo>
                      <a:pt x="210" y="156"/>
                    </a:lnTo>
                    <a:lnTo>
                      <a:pt x="207" y="157"/>
                    </a:lnTo>
                    <a:lnTo>
                      <a:pt x="210" y="158"/>
                    </a:lnTo>
                    <a:lnTo>
                      <a:pt x="205" y="159"/>
                    </a:lnTo>
                    <a:lnTo>
                      <a:pt x="205" y="157"/>
                    </a:lnTo>
                    <a:lnTo>
                      <a:pt x="205" y="156"/>
                    </a:lnTo>
                    <a:lnTo>
                      <a:pt x="206" y="156"/>
                    </a:lnTo>
                    <a:lnTo>
                      <a:pt x="206" y="154"/>
                    </a:lnTo>
                    <a:lnTo>
                      <a:pt x="207" y="154"/>
                    </a:lnTo>
                    <a:lnTo>
                      <a:pt x="207" y="153"/>
                    </a:lnTo>
                    <a:lnTo>
                      <a:pt x="206" y="151"/>
                    </a:lnTo>
                    <a:lnTo>
                      <a:pt x="204" y="151"/>
                    </a:lnTo>
                    <a:lnTo>
                      <a:pt x="202" y="151"/>
                    </a:lnTo>
                    <a:lnTo>
                      <a:pt x="200" y="152"/>
                    </a:lnTo>
                    <a:lnTo>
                      <a:pt x="199" y="153"/>
                    </a:lnTo>
                    <a:lnTo>
                      <a:pt x="196" y="152"/>
                    </a:lnTo>
                    <a:lnTo>
                      <a:pt x="199" y="151"/>
                    </a:lnTo>
                    <a:lnTo>
                      <a:pt x="201" y="150"/>
                    </a:lnTo>
                    <a:lnTo>
                      <a:pt x="204" y="150"/>
                    </a:lnTo>
                    <a:lnTo>
                      <a:pt x="206" y="151"/>
                    </a:lnTo>
                    <a:lnTo>
                      <a:pt x="205" y="148"/>
                    </a:lnTo>
                    <a:lnTo>
                      <a:pt x="206" y="147"/>
                    </a:lnTo>
                    <a:lnTo>
                      <a:pt x="208" y="148"/>
                    </a:lnTo>
                    <a:lnTo>
                      <a:pt x="210" y="148"/>
                    </a:lnTo>
                    <a:lnTo>
                      <a:pt x="211" y="150"/>
                    </a:lnTo>
                    <a:lnTo>
                      <a:pt x="210" y="151"/>
                    </a:lnTo>
                    <a:lnTo>
                      <a:pt x="210" y="151"/>
                    </a:lnTo>
                    <a:lnTo>
                      <a:pt x="210" y="152"/>
                    </a:lnTo>
                    <a:lnTo>
                      <a:pt x="211" y="153"/>
                    </a:lnTo>
                    <a:lnTo>
                      <a:pt x="212" y="153"/>
                    </a:lnTo>
                    <a:lnTo>
                      <a:pt x="212" y="156"/>
                    </a:lnTo>
                    <a:lnTo>
                      <a:pt x="213" y="153"/>
                    </a:lnTo>
                    <a:lnTo>
                      <a:pt x="213" y="152"/>
                    </a:lnTo>
                    <a:lnTo>
                      <a:pt x="213" y="151"/>
                    </a:lnTo>
                    <a:lnTo>
                      <a:pt x="216" y="151"/>
                    </a:lnTo>
                    <a:lnTo>
                      <a:pt x="215" y="150"/>
                    </a:lnTo>
                    <a:lnTo>
                      <a:pt x="213" y="150"/>
                    </a:lnTo>
                    <a:lnTo>
                      <a:pt x="212" y="148"/>
                    </a:lnTo>
                    <a:lnTo>
                      <a:pt x="211" y="147"/>
                    </a:lnTo>
                    <a:lnTo>
                      <a:pt x="213" y="148"/>
                    </a:lnTo>
                    <a:lnTo>
                      <a:pt x="215" y="147"/>
                    </a:lnTo>
                    <a:lnTo>
                      <a:pt x="217" y="146"/>
                    </a:lnTo>
                    <a:lnTo>
                      <a:pt x="219" y="145"/>
                    </a:lnTo>
                    <a:lnTo>
                      <a:pt x="222" y="143"/>
                    </a:lnTo>
                    <a:lnTo>
                      <a:pt x="223" y="143"/>
                    </a:lnTo>
                    <a:lnTo>
                      <a:pt x="224" y="145"/>
                    </a:lnTo>
                    <a:lnTo>
                      <a:pt x="223" y="145"/>
                    </a:lnTo>
                    <a:lnTo>
                      <a:pt x="223" y="146"/>
                    </a:lnTo>
                    <a:lnTo>
                      <a:pt x="223" y="148"/>
                    </a:lnTo>
                    <a:lnTo>
                      <a:pt x="223" y="150"/>
                    </a:lnTo>
                    <a:lnTo>
                      <a:pt x="223" y="151"/>
                    </a:lnTo>
                    <a:lnTo>
                      <a:pt x="224" y="151"/>
                    </a:lnTo>
                    <a:lnTo>
                      <a:pt x="227" y="151"/>
                    </a:lnTo>
                    <a:lnTo>
                      <a:pt x="228" y="151"/>
                    </a:lnTo>
                    <a:lnTo>
                      <a:pt x="229" y="146"/>
                    </a:lnTo>
                    <a:lnTo>
                      <a:pt x="230" y="146"/>
                    </a:lnTo>
                    <a:lnTo>
                      <a:pt x="232" y="147"/>
                    </a:lnTo>
                    <a:lnTo>
                      <a:pt x="232" y="148"/>
                    </a:lnTo>
                    <a:lnTo>
                      <a:pt x="232" y="151"/>
                    </a:lnTo>
                    <a:lnTo>
                      <a:pt x="232" y="152"/>
                    </a:lnTo>
                    <a:lnTo>
                      <a:pt x="233" y="153"/>
                    </a:lnTo>
                    <a:lnTo>
                      <a:pt x="234" y="153"/>
                    </a:lnTo>
                    <a:lnTo>
                      <a:pt x="235" y="152"/>
                    </a:lnTo>
                    <a:lnTo>
                      <a:pt x="235" y="152"/>
                    </a:lnTo>
                    <a:lnTo>
                      <a:pt x="235" y="151"/>
                    </a:lnTo>
                    <a:lnTo>
                      <a:pt x="234" y="151"/>
                    </a:lnTo>
                    <a:lnTo>
                      <a:pt x="234" y="151"/>
                    </a:lnTo>
                    <a:lnTo>
                      <a:pt x="234" y="150"/>
                    </a:lnTo>
                    <a:lnTo>
                      <a:pt x="235" y="151"/>
                    </a:lnTo>
                    <a:lnTo>
                      <a:pt x="236" y="151"/>
                    </a:lnTo>
                    <a:lnTo>
                      <a:pt x="238" y="152"/>
                    </a:lnTo>
                    <a:lnTo>
                      <a:pt x="238" y="154"/>
                    </a:lnTo>
                    <a:lnTo>
                      <a:pt x="238" y="157"/>
                    </a:lnTo>
                    <a:lnTo>
                      <a:pt x="236" y="159"/>
                    </a:lnTo>
                    <a:lnTo>
                      <a:pt x="236" y="160"/>
                    </a:lnTo>
                    <a:lnTo>
                      <a:pt x="239" y="154"/>
                    </a:lnTo>
                    <a:lnTo>
                      <a:pt x="239" y="157"/>
                    </a:lnTo>
                    <a:lnTo>
                      <a:pt x="238" y="158"/>
                    </a:lnTo>
                    <a:lnTo>
                      <a:pt x="236" y="160"/>
                    </a:lnTo>
                    <a:lnTo>
                      <a:pt x="238" y="160"/>
                    </a:lnTo>
                    <a:lnTo>
                      <a:pt x="238" y="160"/>
                    </a:lnTo>
                    <a:lnTo>
                      <a:pt x="238" y="159"/>
                    </a:lnTo>
                    <a:lnTo>
                      <a:pt x="239" y="159"/>
                    </a:lnTo>
                    <a:lnTo>
                      <a:pt x="239" y="156"/>
                    </a:lnTo>
                    <a:lnTo>
                      <a:pt x="240" y="153"/>
                    </a:lnTo>
                    <a:lnTo>
                      <a:pt x="240" y="154"/>
                    </a:lnTo>
                    <a:lnTo>
                      <a:pt x="240" y="156"/>
                    </a:lnTo>
                    <a:lnTo>
                      <a:pt x="239" y="157"/>
                    </a:lnTo>
                    <a:lnTo>
                      <a:pt x="239" y="157"/>
                    </a:lnTo>
                    <a:lnTo>
                      <a:pt x="239" y="158"/>
                    </a:lnTo>
                    <a:lnTo>
                      <a:pt x="239" y="159"/>
                    </a:lnTo>
                    <a:lnTo>
                      <a:pt x="239" y="159"/>
                    </a:lnTo>
                    <a:lnTo>
                      <a:pt x="239" y="159"/>
                    </a:lnTo>
                    <a:lnTo>
                      <a:pt x="239" y="158"/>
                    </a:lnTo>
                    <a:lnTo>
                      <a:pt x="239" y="160"/>
                    </a:lnTo>
                    <a:lnTo>
                      <a:pt x="238" y="163"/>
                    </a:lnTo>
                    <a:lnTo>
                      <a:pt x="236" y="165"/>
                    </a:lnTo>
                    <a:lnTo>
                      <a:pt x="236" y="165"/>
                    </a:lnTo>
                    <a:lnTo>
                      <a:pt x="236" y="167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235" y="167"/>
                    </a:lnTo>
                    <a:lnTo>
                      <a:pt x="234" y="170"/>
                    </a:lnTo>
                    <a:lnTo>
                      <a:pt x="233" y="174"/>
                    </a:lnTo>
                    <a:lnTo>
                      <a:pt x="234" y="173"/>
                    </a:lnTo>
                    <a:lnTo>
                      <a:pt x="233" y="173"/>
                    </a:lnTo>
                    <a:lnTo>
                      <a:pt x="233" y="173"/>
                    </a:lnTo>
                    <a:lnTo>
                      <a:pt x="233" y="174"/>
                    </a:lnTo>
                    <a:lnTo>
                      <a:pt x="232" y="175"/>
                    </a:lnTo>
                    <a:lnTo>
                      <a:pt x="232" y="176"/>
                    </a:lnTo>
                    <a:lnTo>
                      <a:pt x="232" y="177"/>
                    </a:lnTo>
                    <a:lnTo>
                      <a:pt x="232" y="177"/>
                    </a:lnTo>
                    <a:lnTo>
                      <a:pt x="232" y="179"/>
                    </a:lnTo>
                    <a:lnTo>
                      <a:pt x="233" y="179"/>
                    </a:lnTo>
                    <a:lnTo>
                      <a:pt x="236" y="173"/>
                    </a:lnTo>
                    <a:lnTo>
                      <a:pt x="239" y="167"/>
                    </a:lnTo>
                    <a:lnTo>
                      <a:pt x="239" y="167"/>
                    </a:lnTo>
                    <a:lnTo>
                      <a:pt x="239" y="168"/>
                    </a:lnTo>
                    <a:lnTo>
                      <a:pt x="240" y="169"/>
                    </a:lnTo>
                    <a:lnTo>
                      <a:pt x="240" y="171"/>
                    </a:lnTo>
                    <a:lnTo>
                      <a:pt x="240" y="168"/>
                    </a:lnTo>
                    <a:lnTo>
                      <a:pt x="241" y="168"/>
                    </a:lnTo>
                    <a:lnTo>
                      <a:pt x="241" y="169"/>
                    </a:lnTo>
                    <a:lnTo>
                      <a:pt x="241" y="171"/>
                    </a:lnTo>
                    <a:lnTo>
                      <a:pt x="241" y="174"/>
                    </a:lnTo>
                    <a:lnTo>
                      <a:pt x="241" y="173"/>
                    </a:lnTo>
                    <a:lnTo>
                      <a:pt x="241" y="173"/>
                    </a:lnTo>
                    <a:lnTo>
                      <a:pt x="241" y="174"/>
                    </a:lnTo>
                    <a:lnTo>
                      <a:pt x="241" y="175"/>
                    </a:lnTo>
                    <a:lnTo>
                      <a:pt x="243" y="174"/>
                    </a:lnTo>
                    <a:lnTo>
                      <a:pt x="243" y="173"/>
                    </a:lnTo>
                    <a:lnTo>
                      <a:pt x="241" y="176"/>
                    </a:lnTo>
                    <a:lnTo>
                      <a:pt x="243" y="180"/>
                    </a:lnTo>
                    <a:lnTo>
                      <a:pt x="243" y="182"/>
                    </a:lnTo>
                    <a:lnTo>
                      <a:pt x="243" y="187"/>
                    </a:lnTo>
                    <a:lnTo>
                      <a:pt x="245" y="186"/>
                    </a:lnTo>
                    <a:lnTo>
                      <a:pt x="244" y="184"/>
                    </a:lnTo>
                    <a:lnTo>
                      <a:pt x="244" y="184"/>
                    </a:lnTo>
                    <a:lnTo>
                      <a:pt x="245" y="182"/>
                    </a:lnTo>
                    <a:lnTo>
                      <a:pt x="245" y="181"/>
                    </a:lnTo>
                    <a:lnTo>
                      <a:pt x="245" y="184"/>
                    </a:lnTo>
                    <a:lnTo>
                      <a:pt x="246" y="184"/>
                    </a:lnTo>
                    <a:lnTo>
                      <a:pt x="246" y="184"/>
                    </a:lnTo>
                    <a:lnTo>
                      <a:pt x="247" y="184"/>
                    </a:lnTo>
                    <a:lnTo>
                      <a:pt x="247" y="184"/>
                    </a:lnTo>
                    <a:lnTo>
                      <a:pt x="247" y="184"/>
                    </a:lnTo>
                    <a:lnTo>
                      <a:pt x="249" y="185"/>
                    </a:lnTo>
                    <a:lnTo>
                      <a:pt x="250" y="186"/>
                    </a:lnTo>
                    <a:lnTo>
                      <a:pt x="251" y="185"/>
                    </a:lnTo>
                    <a:lnTo>
                      <a:pt x="249" y="174"/>
                    </a:lnTo>
                    <a:lnTo>
                      <a:pt x="249" y="173"/>
                    </a:lnTo>
                    <a:lnTo>
                      <a:pt x="249" y="173"/>
                    </a:lnTo>
                    <a:lnTo>
                      <a:pt x="247" y="170"/>
                    </a:lnTo>
                    <a:lnTo>
                      <a:pt x="246" y="169"/>
                    </a:lnTo>
                    <a:lnTo>
                      <a:pt x="246" y="167"/>
                    </a:lnTo>
                    <a:lnTo>
                      <a:pt x="246" y="167"/>
                    </a:lnTo>
                    <a:lnTo>
                      <a:pt x="246" y="167"/>
                    </a:lnTo>
                    <a:lnTo>
                      <a:pt x="246" y="164"/>
                    </a:lnTo>
                    <a:lnTo>
                      <a:pt x="245" y="163"/>
                    </a:lnTo>
                    <a:lnTo>
                      <a:pt x="245" y="164"/>
                    </a:lnTo>
                    <a:lnTo>
                      <a:pt x="245" y="165"/>
                    </a:lnTo>
                    <a:lnTo>
                      <a:pt x="245" y="167"/>
                    </a:lnTo>
                    <a:lnTo>
                      <a:pt x="245" y="168"/>
                    </a:lnTo>
                    <a:lnTo>
                      <a:pt x="245" y="170"/>
                    </a:lnTo>
                    <a:lnTo>
                      <a:pt x="245" y="171"/>
                    </a:lnTo>
                    <a:lnTo>
                      <a:pt x="245" y="171"/>
                    </a:lnTo>
                    <a:lnTo>
                      <a:pt x="245" y="170"/>
                    </a:lnTo>
                    <a:lnTo>
                      <a:pt x="245" y="170"/>
                    </a:lnTo>
                    <a:lnTo>
                      <a:pt x="246" y="170"/>
                    </a:lnTo>
                    <a:lnTo>
                      <a:pt x="246" y="173"/>
                    </a:lnTo>
                    <a:lnTo>
                      <a:pt x="245" y="173"/>
                    </a:lnTo>
                    <a:lnTo>
                      <a:pt x="245" y="173"/>
                    </a:lnTo>
                    <a:lnTo>
                      <a:pt x="244" y="173"/>
                    </a:lnTo>
                    <a:lnTo>
                      <a:pt x="244" y="169"/>
                    </a:lnTo>
                    <a:lnTo>
                      <a:pt x="243" y="170"/>
                    </a:lnTo>
                    <a:lnTo>
                      <a:pt x="243" y="169"/>
                    </a:lnTo>
                    <a:lnTo>
                      <a:pt x="243" y="168"/>
                    </a:lnTo>
                    <a:lnTo>
                      <a:pt x="243" y="165"/>
                    </a:lnTo>
                    <a:lnTo>
                      <a:pt x="244" y="165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9"/>
                    </a:lnTo>
                    <a:lnTo>
                      <a:pt x="241" y="167"/>
                    </a:lnTo>
                    <a:lnTo>
                      <a:pt x="241" y="164"/>
                    </a:lnTo>
                    <a:lnTo>
                      <a:pt x="241" y="162"/>
                    </a:lnTo>
                    <a:lnTo>
                      <a:pt x="243" y="159"/>
                    </a:lnTo>
                    <a:lnTo>
                      <a:pt x="241" y="156"/>
                    </a:lnTo>
                    <a:lnTo>
                      <a:pt x="241" y="154"/>
                    </a:lnTo>
                    <a:lnTo>
                      <a:pt x="243" y="157"/>
                    </a:lnTo>
                    <a:lnTo>
                      <a:pt x="243" y="157"/>
                    </a:lnTo>
                    <a:lnTo>
                      <a:pt x="243" y="158"/>
                    </a:lnTo>
                    <a:lnTo>
                      <a:pt x="243" y="159"/>
                    </a:lnTo>
                    <a:lnTo>
                      <a:pt x="244" y="160"/>
                    </a:lnTo>
                    <a:lnTo>
                      <a:pt x="244" y="163"/>
                    </a:lnTo>
                    <a:lnTo>
                      <a:pt x="244" y="163"/>
                    </a:lnTo>
                    <a:lnTo>
                      <a:pt x="244" y="162"/>
                    </a:lnTo>
                    <a:lnTo>
                      <a:pt x="244" y="158"/>
                    </a:lnTo>
                    <a:lnTo>
                      <a:pt x="243" y="157"/>
                    </a:lnTo>
                    <a:lnTo>
                      <a:pt x="243" y="156"/>
                    </a:lnTo>
                    <a:lnTo>
                      <a:pt x="244" y="157"/>
                    </a:lnTo>
                    <a:lnTo>
                      <a:pt x="244" y="158"/>
                    </a:lnTo>
                    <a:lnTo>
                      <a:pt x="245" y="160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6" y="163"/>
                    </a:lnTo>
                    <a:lnTo>
                      <a:pt x="245" y="160"/>
                    </a:lnTo>
                    <a:lnTo>
                      <a:pt x="245" y="159"/>
                    </a:lnTo>
                    <a:lnTo>
                      <a:pt x="245" y="160"/>
                    </a:lnTo>
                    <a:lnTo>
                      <a:pt x="246" y="163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9" y="167"/>
                    </a:lnTo>
                    <a:lnTo>
                      <a:pt x="249" y="169"/>
                    </a:lnTo>
                    <a:lnTo>
                      <a:pt x="249" y="168"/>
                    </a:lnTo>
                    <a:lnTo>
                      <a:pt x="249" y="165"/>
                    </a:lnTo>
                    <a:lnTo>
                      <a:pt x="247" y="163"/>
                    </a:lnTo>
                    <a:lnTo>
                      <a:pt x="247" y="160"/>
                    </a:lnTo>
                    <a:lnTo>
                      <a:pt x="246" y="158"/>
                    </a:lnTo>
                    <a:lnTo>
                      <a:pt x="245" y="157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5" y="154"/>
                    </a:lnTo>
                    <a:lnTo>
                      <a:pt x="246" y="157"/>
                    </a:lnTo>
                    <a:lnTo>
                      <a:pt x="246" y="156"/>
                    </a:lnTo>
                    <a:lnTo>
                      <a:pt x="246" y="156"/>
                    </a:lnTo>
                    <a:lnTo>
                      <a:pt x="246" y="154"/>
                    </a:lnTo>
                    <a:lnTo>
                      <a:pt x="246" y="154"/>
                    </a:lnTo>
                    <a:lnTo>
                      <a:pt x="246" y="154"/>
                    </a:lnTo>
                    <a:lnTo>
                      <a:pt x="251" y="157"/>
                    </a:lnTo>
                    <a:lnTo>
                      <a:pt x="252" y="158"/>
                    </a:lnTo>
                    <a:lnTo>
                      <a:pt x="254" y="159"/>
                    </a:lnTo>
                    <a:lnTo>
                      <a:pt x="255" y="160"/>
                    </a:lnTo>
                    <a:lnTo>
                      <a:pt x="257" y="162"/>
                    </a:lnTo>
                    <a:lnTo>
                      <a:pt x="255" y="160"/>
                    </a:lnTo>
                    <a:lnTo>
                      <a:pt x="254" y="160"/>
                    </a:lnTo>
                    <a:lnTo>
                      <a:pt x="252" y="160"/>
                    </a:lnTo>
                    <a:lnTo>
                      <a:pt x="252" y="160"/>
                    </a:lnTo>
                    <a:lnTo>
                      <a:pt x="251" y="159"/>
                    </a:lnTo>
                    <a:lnTo>
                      <a:pt x="251" y="159"/>
                    </a:lnTo>
                    <a:lnTo>
                      <a:pt x="252" y="160"/>
                    </a:lnTo>
                    <a:lnTo>
                      <a:pt x="254" y="162"/>
                    </a:lnTo>
                    <a:lnTo>
                      <a:pt x="252" y="162"/>
                    </a:lnTo>
                    <a:lnTo>
                      <a:pt x="252" y="160"/>
                    </a:lnTo>
                    <a:lnTo>
                      <a:pt x="251" y="160"/>
                    </a:lnTo>
                    <a:lnTo>
                      <a:pt x="251" y="162"/>
                    </a:lnTo>
                    <a:lnTo>
                      <a:pt x="254" y="163"/>
                    </a:lnTo>
                    <a:lnTo>
                      <a:pt x="254" y="164"/>
                    </a:lnTo>
                    <a:lnTo>
                      <a:pt x="251" y="162"/>
                    </a:lnTo>
                    <a:lnTo>
                      <a:pt x="252" y="163"/>
                    </a:lnTo>
                    <a:lnTo>
                      <a:pt x="252" y="164"/>
                    </a:lnTo>
                    <a:lnTo>
                      <a:pt x="254" y="165"/>
                    </a:lnTo>
                    <a:lnTo>
                      <a:pt x="255" y="168"/>
                    </a:lnTo>
                    <a:lnTo>
                      <a:pt x="255" y="169"/>
                    </a:lnTo>
                    <a:lnTo>
                      <a:pt x="255" y="169"/>
                    </a:lnTo>
                    <a:lnTo>
                      <a:pt x="254" y="167"/>
                    </a:lnTo>
                    <a:lnTo>
                      <a:pt x="251" y="164"/>
                    </a:lnTo>
                    <a:lnTo>
                      <a:pt x="250" y="162"/>
                    </a:lnTo>
                    <a:lnTo>
                      <a:pt x="250" y="160"/>
                    </a:lnTo>
                    <a:lnTo>
                      <a:pt x="249" y="159"/>
                    </a:lnTo>
                    <a:lnTo>
                      <a:pt x="249" y="158"/>
                    </a:lnTo>
                    <a:lnTo>
                      <a:pt x="247" y="157"/>
                    </a:lnTo>
                    <a:lnTo>
                      <a:pt x="249" y="159"/>
                    </a:lnTo>
                    <a:lnTo>
                      <a:pt x="249" y="159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9" y="162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6" y="159"/>
                    </a:lnTo>
                    <a:lnTo>
                      <a:pt x="247" y="160"/>
                    </a:lnTo>
                    <a:lnTo>
                      <a:pt x="247" y="162"/>
                    </a:lnTo>
                    <a:lnTo>
                      <a:pt x="249" y="164"/>
                    </a:lnTo>
                    <a:lnTo>
                      <a:pt x="250" y="167"/>
                    </a:lnTo>
                    <a:lnTo>
                      <a:pt x="251" y="167"/>
                    </a:lnTo>
                    <a:lnTo>
                      <a:pt x="251" y="167"/>
                    </a:lnTo>
                    <a:lnTo>
                      <a:pt x="251" y="165"/>
                    </a:lnTo>
                    <a:lnTo>
                      <a:pt x="251" y="165"/>
                    </a:lnTo>
                    <a:lnTo>
                      <a:pt x="252" y="165"/>
                    </a:lnTo>
                    <a:lnTo>
                      <a:pt x="252" y="167"/>
                    </a:lnTo>
                    <a:lnTo>
                      <a:pt x="254" y="169"/>
                    </a:lnTo>
                    <a:lnTo>
                      <a:pt x="255" y="173"/>
                    </a:lnTo>
                    <a:lnTo>
                      <a:pt x="256" y="175"/>
                    </a:lnTo>
                    <a:lnTo>
                      <a:pt x="256" y="175"/>
                    </a:lnTo>
                    <a:lnTo>
                      <a:pt x="257" y="177"/>
                    </a:lnTo>
                    <a:lnTo>
                      <a:pt x="258" y="179"/>
                    </a:lnTo>
                    <a:lnTo>
                      <a:pt x="260" y="181"/>
                    </a:lnTo>
                    <a:lnTo>
                      <a:pt x="261" y="184"/>
                    </a:lnTo>
                    <a:lnTo>
                      <a:pt x="263" y="187"/>
                    </a:lnTo>
                    <a:lnTo>
                      <a:pt x="262" y="185"/>
                    </a:lnTo>
                    <a:lnTo>
                      <a:pt x="262" y="184"/>
                    </a:lnTo>
                    <a:lnTo>
                      <a:pt x="263" y="182"/>
                    </a:lnTo>
                    <a:lnTo>
                      <a:pt x="263" y="182"/>
                    </a:lnTo>
                    <a:lnTo>
                      <a:pt x="263" y="181"/>
                    </a:lnTo>
                    <a:lnTo>
                      <a:pt x="263" y="179"/>
                    </a:lnTo>
                    <a:lnTo>
                      <a:pt x="262" y="177"/>
                    </a:lnTo>
                    <a:lnTo>
                      <a:pt x="261" y="176"/>
                    </a:lnTo>
                    <a:lnTo>
                      <a:pt x="260" y="176"/>
                    </a:lnTo>
                    <a:lnTo>
                      <a:pt x="260" y="177"/>
                    </a:lnTo>
                    <a:lnTo>
                      <a:pt x="260" y="174"/>
                    </a:lnTo>
                    <a:lnTo>
                      <a:pt x="260" y="176"/>
                    </a:lnTo>
                    <a:lnTo>
                      <a:pt x="263" y="174"/>
                    </a:lnTo>
                    <a:lnTo>
                      <a:pt x="263" y="175"/>
                    </a:lnTo>
                    <a:lnTo>
                      <a:pt x="264" y="176"/>
                    </a:lnTo>
                    <a:lnTo>
                      <a:pt x="266" y="177"/>
                    </a:lnTo>
                    <a:lnTo>
                      <a:pt x="266" y="177"/>
                    </a:lnTo>
                    <a:lnTo>
                      <a:pt x="268" y="179"/>
                    </a:lnTo>
                    <a:lnTo>
                      <a:pt x="266" y="176"/>
                    </a:lnTo>
                    <a:lnTo>
                      <a:pt x="264" y="175"/>
                    </a:lnTo>
                    <a:lnTo>
                      <a:pt x="263" y="174"/>
                    </a:lnTo>
                    <a:lnTo>
                      <a:pt x="263" y="173"/>
                    </a:lnTo>
                    <a:lnTo>
                      <a:pt x="266" y="173"/>
                    </a:lnTo>
                    <a:lnTo>
                      <a:pt x="267" y="173"/>
                    </a:lnTo>
                    <a:lnTo>
                      <a:pt x="269" y="173"/>
                    </a:lnTo>
                    <a:lnTo>
                      <a:pt x="273" y="174"/>
                    </a:lnTo>
                    <a:lnTo>
                      <a:pt x="273" y="174"/>
                    </a:lnTo>
                    <a:lnTo>
                      <a:pt x="271" y="171"/>
                    </a:lnTo>
                    <a:lnTo>
                      <a:pt x="269" y="169"/>
                    </a:lnTo>
                    <a:lnTo>
                      <a:pt x="267" y="167"/>
                    </a:lnTo>
                    <a:lnTo>
                      <a:pt x="266" y="165"/>
                    </a:lnTo>
                    <a:lnTo>
                      <a:pt x="267" y="165"/>
                    </a:lnTo>
                    <a:lnTo>
                      <a:pt x="268" y="165"/>
                    </a:lnTo>
                    <a:lnTo>
                      <a:pt x="268" y="165"/>
                    </a:lnTo>
                    <a:lnTo>
                      <a:pt x="269" y="165"/>
                    </a:lnTo>
                    <a:lnTo>
                      <a:pt x="271" y="165"/>
                    </a:lnTo>
                    <a:lnTo>
                      <a:pt x="266" y="163"/>
                    </a:lnTo>
                    <a:lnTo>
                      <a:pt x="262" y="160"/>
                    </a:lnTo>
                    <a:lnTo>
                      <a:pt x="257" y="159"/>
                    </a:lnTo>
                    <a:lnTo>
                      <a:pt x="260" y="160"/>
                    </a:lnTo>
                    <a:lnTo>
                      <a:pt x="260" y="162"/>
                    </a:lnTo>
                    <a:lnTo>
                      <a:pt x="261" y="163"/>
                    </a:lnTo>
                    <a:lnTo>
                      <a:pt x="263" y="164"/>
                    </a:lnTo>
                    <a:lnTo>
                      <a:pt x="266" y="165"/>
                    </a:lnTo>
                    <a:lnTo>
                      <a:pt x="267" y="170"/>
                    </a:lnTo>
                    <a:lnTo>
                      <a:pt x="264" y="168"/>
                    </a:lnTo>
                    <a:lnTo>
                      <a:pt x="263" y="168"/>
                    </a:lnTo>
                    <a:lnTo>
                      <a:pt x="263" y="169"/>
                    </a:lnTo>
                    <a:lnTo>
                      <a:pt x="263" y="169"/>
                    </a:lnTo>
                    <a:lnTo>
                      <a:pt x="263" y="170"/>
                    </a:lnTo>
                    <a:lnTo>
                      <a:pt x="263" y="169"/>
                    </a:lnTo>
                    <a:lnTo>
                      <a:pt x="262" y="169"/>
                    </a:lnTo>
                    <a:lnTo>
                      <a:pt x="261" y="168"/>
                    </a:lnTo>
                    <a:lnTo>
                      <a:pt x="261" y="167"/>
                    </a:lnTo>
                    <a:lnTo>
                      <a:pt x="261" y="165"/>
                    </a:lnTo>
                    <a:lnTo>
                      <a:pt x="261" y="165"/>
                    </a:lnTo>
                    <a:lnTo>
                      <a:pt x="260" y="164"/>
                    </a:lnTo>
                    <a:lnTo>
                      <a:pt x="258" y="163"/>
                    </a:lnTo>
                    <a:lnTo>
                      <a:pt x="257" y="162"/>
                    </a:lnTo>
                    <a:lnTo>
                      <a:pt x="257" y="162"/>
                    </a:lnTo>
                    <a:lnTo>
                      <a:pt x="258" y="163"/>
                    </a:lnTo>
                    <a:lnTo>
                      <a:pt x="260" y="163"/>
                    </a:lnTo>
                    <a:lnTo>
                      <a:pt x="260" y="163"/>
                    </a:lnTo>
                    <a:lnTo>
                      <a:pt x="261" y="163"/>
                    </a:lnTo>
                    <a:lnTo>
                      <a:pt x="260" y="162"/>
                    </a:lnTo>
                    <a:lnTo>
                      <a:pt x="258" y="162"/>
                    </a:lnTo>
                    <a:lnTo>
                      <a:pt x="258" y="162"/>
                    </a:lnTo>
                    <a:lnTo>
                      <a:pt x="258" y="162"/>
                    </a:lnTo>
                    <a:lnTo>
                      <a:pt x="258" y="160"/>
                    </a:lnTo>
                    <a:lnTo>
                      <a:pt x="258" y="160"/>
                    </a:lnTo>
                    <a:lnTo>
                      <a:pt x="257" y="159"/>
                    </a:lnTo>
                    <a:lnTo>
                      <a:pt x="257" y="160"/>
                    </a:lnTo>
                    <a:lnTo>
                      <a:pt x="257" y="160"/>
                    </a:lnTo>
                    <a:lnTo>
                      <a:pt x="256" y="160"/>
                    </a:lnTo>
                    <a:lnTo>
                      <a:pt x="256" y="160"/>
                    </a:lnTo>
                    <a:lnTo>
                      <a:pt x="255" y="159"/>
                    </a:lnTo>
                    <a:lnTo>
                      <a:pt x="252" y="158"/>
                    </a:lnTo>
                    <a:lnTo>
                      <a:pt x="252" y="158"/>
                    </a:lnTo>
                    <a:lnTo>
                      <a:pt x="252" y="158"/>
                    </a:lnTo>
                    <a:lnTo>
                      <a:pt x="254" y="158"/>
                    </a:lnTo>
                    <a:lnTo>
                      <a:pt x="255" y="158"/>
                    </a:lnTo>
                    <a:lnTo>
                      <a:pt x="256" y="158"/>
                    </a:lnTo>
                    <a:lnTo>
                      <a:pt x="256" y="158"/>
                    </a:lnTo>
                    <a:lnTo>
                      <a:pt x="256" y="158"/>
                    </a:lnTo>
                    <a:lnTo>
                      <a:pt x="255" y="157"/>
                    </a:lnTo>
                    <a:lnTo>
                      <a:pt x="256" y="157"/>
                    </a:lnTo>
                    <a:lnTo>
                      <a:pt x="256" y="156"/>
                    </a:lnTo>
                    <a:lnTo>
                      <a:pt x="256" y="153"/>
                    </a:lnTo>
                    <a:lnTo>
                      <a:pt x="255" y="152"/>
                    </a:lnTo>
                    <a:lnTo>
                      <a:pt x="254" y="150"/>
                    </a:lnTo>
                    <a:lnTo>
                      <a:pt x="255" y="150"/>
                    </a:lnTo>
                    <a:lnTo>
                      <a:pt x="255" y="148"/>
                    </a:lnTo>
                    <a:lnTo>
                      <a:pt x="255" y="147"/>
                    </a:lnTo>
                    <a:lnTo>
                      <a:pt x="255" y="146"/>
                    </a:lnTo>
                    <a:lnTo>
                      <a:pt x="255" y="145"/>
                    </a:lnTo>
                    <a:lnTo>
                      <a:pt x="257" y="146"/>
                    </a:lnTo>
                    <a:lnTo>
                      <a:pt x="257" y="143"/>
                    </a:lnTo>
                    <a:lnTo>
                      <a:pt x="258" y="145"/>
                    </a:lnTo>
                    <a:lnTo>
                      <a:pt x="257" y="145"/>
                    </a:lnTo>
                    <a:lnTo>
                      <a:pt x="257" y="146"/>
                    </a:lnTo>
                    <a:lnTo>
                      <a:pt x="256" y="147"/>
                    </a:lnTo>
                    <a:lnTo>
                      <a:pt x="255" y="147"/>
                    </a:lnTo>
                    <a:lnTo>
                      <a:pt x="258" y="148"/>
                    </a:lnTo>
                    <a:lnTo>
                      <a:pt x="257" y="150"/>
                    </a:lnTo>
                    <a:lnTo>
                      <a:pt x="256" y="151"/>
                    </a:lnTo>
                    <a:lnTo>
                      <a:pt x="257" y="152"/>
                    </a:lnTo>
                    <a:lnTo>
                      <a:pt x="258" y="153"/>
                    </a:lnTo>
                    <a:lnTo>
                      <a:pt x="260" y="154"/>
                    </a:lnTo>
                    <a:lnTo>
                      <a:pt x="261" y="157"/>
                    </a:lnTo>
                    <a:lnTo>
                      <a:pt x="261" y="154"/>
                    </a:lnTo>
                    <a:lnTo>
                      <a:pt x="261" y="153"/>
                    </a:lnTo>
                    <a:lnTo>
                      <a:pt x="261" y="151"/>
                    </a:lnTo>
                    <a:lnTo>
                      <a:pt x="262" y="150"/>
                    </a:lnTo>
                    <a:lnTo>
                      <a:pt x="261" y="148"/>
                    </a:lnTo>
                    <a:lnTo>
                      <a:pt x="258" y="146"/>
                    </a:lnTo>
                    <a:lnTo>
                      <a:pt x="263" y="146"/>
                    </a:lnTo>
                    <a:lnTo>
                      <a:pt x="262" y="145"/>
                    </a:lnTo>
                    <a:lnTo>
                      <a:pt x="264" y="146"/>
                    </a:lnTo>
                    <a:lnTo>
                      <a:pt x="266" y="147"/>
                    </a:lnTo>
                    <a:lnTo>
                      <a:pt x="267" y="148"/>
                    </a:lnTo>
                    <a:lnTo>
                      <a:pt x="268" y="151"/>
                    </a:lnTo>
                    <a:lnTo>
                      <a:pt x="267" y="151"/>
                    </a:lnTo>
                    <a:lnTo>
                      <a:pt x="266" y="151"/>
                    </a:lnTo>
                    <a:lnTo>
                      <a:pt x="267" y="152"/>
                    </a:lnTo>
                    <a:lnTo>
                      <a:pt x="267" y="153"/>
                    </a:lnTo>
                    <a:lnTo>
                      <a:pt x="267" y="154"/>
                    </a:lnTo>
                    <a:lnTo>
                      <a:pt x="267" y="156"/>
                    </a:lnTo>
                    <a:lnTo>
                      <a:pt x="266" y="154"/>
                    </a:lnTo>
                    <a:lnTo>
                      <a:pt x="264" y="157"/>
                    </a:lnTo>
                    <a:lnTo>
                      <a:pt x="264" y="158"/>
                    </a:lnTo>
                    <a:lnTo>
                      <a:pt x="264" y="160"/>
                    </a:lnTo>
                    <a:lnTo>
                      <a:pt x="266" y="163"/>
                    </a:lnTo>
                    <a:lnTo>
                      <a:pt x="271" y="157"/>
                    </a:lnTo>
                    <a:lnTo>
                      <a:pt x="274" y="151"/>
                    </a:lnTo>
                    <a:lnTo>
                      <a:pt x="269" y="147"/>
                    </a:lnTo>
                    <a:lnTo>
                      <a:pt x="266" y="145"/>
                    </a:lnTo>
                    <a:lnTo>
                      <a:pt x="262" y="142"/>
                    </a:lnTo>
                    <a:lnTo>
                      <a:pt x="257" y="139"/>
                    </a:lnTo>
                    <a:lnTo>
                      <a:pt x="258" y="136"/>
                    </a:lnTo>
                    <a:lnTo>
                      <a:pt x="258" y="134"/>
                    </a:lnTo>
                    <a:lnTo>
                      <a:pt x="260" y="131"/>
                    </a:lnTo>
                    <a:lnTo>
                      <a:pt x="262" y="130"/>
                    </a:lnTo>
                    <a:lnTo>
                      <a:pt x="263" y="131"/>
                    </a:lnTo>
                    <a:lnTo>
                      <a:pt x="264" y="129"/>
                    </a:lnTo>
                    <a:lnTo>
                      <a:pt x="264" y="128"/>
                    </a:lnTo>
                    <a:lnTo>
                      <a:pt x="266" y="128"/>
                    </a:lnTo>
                    <a:lnTo>
                      <a:pt x="267" y="129"/>
                    </a:lnTo>
                    <a:lnTo>
                      <a:pt x="268" y="129"/>
                    </a:lnTo>
                    <a:lnTo>
                      <a:pt x="269" y="130"/>
                    </a:lnTo>
                    <a:lnTo>
                      <a:pt x="268" y="124"/>
                    </a:lnTo>
                    <a:lnTo>
                      <a:pt x="271" y="126"/>
                    </a:lnTo>
                    <a:lnTo>
                      <a:pt x="271" y="128"/>
                    </a:lnTo>
                    <a:lnTo>
                      <a:pt x="271" y="130"/>
                    </a:lnTo>
                    <a:lnTo>
                      <a:pt x="269" y="131"/>
                    </a:lnTo>
                    <a:lnTo>
                      <a:pt x="269" y="130"/>
                    </a:lnTo>
                    <a:lnTo>
                      <a:pt x="268" y="130"/>
                    </a:lnTo>
                    <a:lnTo>
                      <a:pt x="268" y="131"/>
                    </a:lnTo>
                    <a:lnTo>
                      <a:pt x="268" y="132"/>
                    </a:lnTo>
                    <a:lnTo>
                      <a:pt x="268" y="134"/>
                    </a:lnTo>
                    <a:lnTo>
                      <a:pt x="268" y="135"/>
                    </a:lnTo>
                    <a:lnTo>
                      <a:pt x="268" y="136"/>
                    </a:lnTo>
                    <a:lnTo>
                      <a:pt x="267" y="136"/>
                    </a:lnTo>
                    <a:lnTo>
                      <a:pt x="266" y="136"/>
                    </a:lnTo>
                    <a:lnTo>
                      <a:pt x="266" y="136"/>
                    </a:lnTo>
                    <a:lnTo>
                      <a:pt x="264" y="136"/>
                    </a:lnTo>
                    <a:lnTo>
                      <a:pt x="263" y="135"/>
                    </a:lnTo>
                    <a:lnTo>
                      <a:pt x="262" y="135"/>
                    </a:lnTo>
                    <a:lnTo>
                      <a:pt x="261" y="136"/>
                    </a:lnTo>
                    <a:lnTo>
                      <a:pt x="261" y="136"/>
                    </a:lnTo>
                    <a:lnTo>
                      <a:pt x="261" y="137"/>
                    </a:lnTo>
                    <a:lnTo>
                      <a:pt x="262" y="139"/>
                    </a:lnTo>
                    <a:lnTo>
                      <a:pt x="262" y="140"/>
                    </a:lnTo>
                    <a:lnTo>
                      <a:pt x="263" y="140"/>
                    </a:lnTo>
                    <a:lnTo>
                      <a:pt x="264" y="140"/>
                    </a:lnTo>
                    <a:lnTo>
                      <a:pt x="267" y="140"/>
                    </a:lnTo>
                    <a:lnTo>
                      <a:pt x="268" y="140"/>
                    </a:lnTo>
                    <a:lnTo>
                      <a:pt x="269" y="140"/>
                    </a:lnTo>
                    <a:lnTo>
                      <a:pt x="269" y="139"/>
                    </a:lnTo>
                    <a:lnTo>
                      <a:pt x="269" y="137"/>
                    </a:lnTo>
                    <a:lnTo>
                      <a:pt x="269" y="136"/>
                    </a:lnTo>
                    <a:lnTo>
                      <a:pt x="271" y="136"/>
                    </a:lnTo>
                    <a:lnTo>
                      <a:pt x="271" y="137"/>
                    </a:lnTo>
                    <a:lnTo>
                      <a:pt x="271" y="139"/>
                    </a:lnTo>
                    <a:lnTo>
                      <a:pt x="271" y="140"/>
                    </a:lnTo>
                    <a:lnTo>
                      <a:pt x="271" y="140"/>
                    </a:lnTo>
                    <a:lnTo>
                      <a:pt x="269" y="141"/>
                    </a:lnTo>
                    <a:lnTo>
                      <a:pt x="271" y="142"/>
                    </a:lnTo>
                    <a:lnTo>
                      <a:pt x="273" y="145"/>
                    </a:lnTo>
                    <a:lnTo>
                      <a:pt x="275" y="146"/>
                    </a:lnTo>
                    <a:lnTo>
                      <a:pt x="277" y="147"/>
                    </a:lnTo>
                    <a:lnTo>
                      <a:pt x="279" y="147"/>
                    </a:lnTo>
                    <a:lnTo>
                      <a:pt x="280" y="147"/>
                    </a:lnTo>
                    <a:lnTo>
                      <a:pt x="279" y="147"/>
                    </a:lnTo>
                    <a:lnTo>
                      <a:pt x="279" y="146"/>
                    </a:lnTo>
                    <a:lnTo>
                      <a:pt x="279" y="145"/>
                    </a:lnTo>
                    <a:lnTo>
                      <a:pt x="278" y="143"/>
                    </a:lnTo>
                    <a:lnTo>
                      <a:pt x="278" y="142"/>
                    </a:lnTo>
                    <a:lnTo>
                      <a:pt x="277" y="142"/>
                    </a:lnTo>
                    <a:lnTo>
                      <a:pt x="274" y="142"/>
                    </a:lnTo>
                    <a:lnTo>
                      <a:pt x="273" y="140"/>
                    </a:lnTo>
                    <a:lnTo>
                      <a:pt x="273" y="137"/>
                    </a:lnTo>
                    <a:lnTo>
                      <a:pt x="273" y="135"/>
                    </a:lnTo>
                    <a:lnTo>
                      <a:pt x="273" y="132"/>
                    </a:lnTo>
                    <a:lnTo>
                      <a:pt x="273" y="132"/>
                    </a:lnTo>
                    <a:lnTo>
                      <a:pt x="274" y="130"/>
                    </a:lnTo>
                    <a:lnTo>
                      <a:pt x="274" y="130"/>
                    </a:lnTo>
                    <a:lnTo>
                      <a:pt x="275" y="131"/>
                    </a:lnTo>
                    <a:lnTo>
                      <a:pt x="277" y="132"/>
                    </a:lnTo>
                    <a:lnTo>
                      <a:pt x="274" y="126"/>
                    </a:lnTo>
                    <a:lnTo>
                      <a:pt x="275" y="128"/>
                    </a:lnTo>
                    <a:lnTo>
                      <a:pt x="275" y="128"/>
                    </a:lnTo>
                    <a:lnTo>
                      <a:pt x="277" y="126"/>
                    </a:lnTo>
                    <a:lnTo>
                      <a:pt x="278" y="125"/>
                    </a:lnTo>
                    <a:lnTo>
                      <a:pt x="279" y="125"/>
                    </a:lnTo>
                    <a:lnTo>
                      <a:pt x="277" y="124"/>
                    </a:lnTo>
                    <a:lnTo>
                      <a:pt x="275" y="123"/>
                    </a:lnTo>
                    <a:lnTo>
                      <a:pt x="274" y="122"/>
                    </a:lnTo>
                    <a:lnTo>
                      <a:pt x="273" y="122"/>
                    </a:lnTo>
                    <a:lnTo>
                      <a:pt x="272" y="123"/>
                    </a:lnTo>
                    <a:lnTo>
                      <a:pt x="272" y="123"/>
                    </a:lnTo>
                    <a:lnTo>
                      <a:pt x="273" y="124"/>
                    </a:lnTo>
                    <a:lnTo>
                      <a:pt x="273" y="124"/>
                    </a:lnTo>
                    <a:lnTo>
                      <a:pt x="273" y="125"/>
                    </a:lnTo>
                    <a:lnTo>
                      <a:pt x="271" y="122"/>
                    </a:lnTo>
                    <a:lnTo>
                      <a:pt x="271" y="122"/>
                    </a:lnTo>
                    <a:lnTo>
                      <a:pt x="268" y="118"/>
                    </a:lnTo>
                    <a:lnTo>
                      <a:pt x="268" y="118"/>
                    </a:lnTo>
                    <a:lnTo>
                      <a:pt x="269" y="118"/>
                    </a:lnTo>
                    <a:lnTo>
                      <a:pt x="271" y="118"/>
                    </a:lnTo>
                    <a:lnTo>
                      <a:pt x="272" y="119"/>
                    </a:lnTo>
                    <a:lnTo>
                      <a:pt x="273" y="119"/>
                    </a:lnTo>
                    <a:lnTo>
                      <a:pt x="273" y="119"/>
                    </a:lnTo>
                    <a:lnTo>
                      <a:pt x="274" y="119"/>
                    </a:lnTo>
                    <a:lnTo>
                      <a:pt x="273" y="118"/>
                    </a:lnTo>
                    <a:lnTo>
                      <a:pt x="268" y="115"/>
                    </a:lnTo>
                    <a:lnTo>
                      <a:pt x="271" y="113"/>
                    </a:lnTo>
                    <a:lnTo>
                      <a:pt x="273" y="111"/>
                    </a:lnTo>
                    <a:lnTo>
                      <a:pt x="275" y="108"/>
                    </a:lnTo>
                    <a:lnTo>
                      <a:pt x="278" y="106"/>
                    </a:lnTo>
                    <a:lnTo>
                      <a:pt x="278" y="103"/>
                    </a:lnTo>
                    <a:lnTo>
                      <a:pt x="281" y="106"/>
                    </a:lnTo>
                    <a:lnTo>
                      <a:pt x="285" y="107"/>
                    </a:lnTo>
                    <a:lnTo>
                      <a:pt x="288" y="107"/>
                    </a:lnTo>
                    <a:lnTo>
                      <a:pt x="286" y="109"/>
                    </a:lnTo>
                    <a:lnTo>
                      <a:pt x="285" y="112"/>
                    </a:lnTo>
                    <a:lnTo>
                      <a:pt x="285" y="114"/>
                    </a:lnTo>
                    <a:lnTo>
                      <a:pt x="284" y="113"/>
                    </a:lnTo>
                    <a:lnTo>
                      <a:pt x="283" y="112"/>
                    </a:lnTo>
                    <a:lnTo>
                      <a:pt x="283" y="111"/>
                    </a:lnTo>
                    <a:lnTo>
                      <a:pt x="281" y="108"/>
                    </a:lnTo>
                    <a:lnTo>
                      <a:pt x="283" y="107"/>
                    </a:lnTo>
                    <a:lnTo>
                      <a:pt x="280" y="107"/>
                    </a:lnTo>
                    <a:lnTo>
                      <a:pt x="279" y="107"/>
                    </a:lnTo>
                    <a:lnTo>
                      <a:pt x="279" y="108"/>
                    </a:lnTo>
                    <a:lnTo>
                      <a:pt x="279" y="109"/>
                    </a:lnTo>
                    <a:lnTo>
                      <a:pt x="280" y="111"/>
                    </a:lnTo>
                    <a:lnTo>
                      <a:pt x="280" y="112"/>
                    </a:lnTo>
                    <a:lnTo>
                      <a:pt x="280" y="112"/>
                    </a:lnTo>
                    <a:lnTo>
                      <a:pt x="279" y="112"/>
                    </a:lnTo>
                    <a:lnTo>
                      <a:pt x="277" y="112"/>
                    </a:lnTo>
                    <a:lnTo>
                      <a:pt x="275" y="113"/>
                    </a:lnTo>
                    <a:lnTo>
                      <a:pt x="275" y="115"/>
                    </a:lnTo>
                    <a:lnTo>
                      <a:pt x="277" y="117"/>
                    </a:lnTo>
                    <a:lnTo>
                      <a:pt x="278" y="118"/>
                    </a:lnTo>
                    <a:lnTo>
                      <a:pt x="278" y="119"/>
                    </a:lnTo>
                    <a:lnTo>
                      <a:pt x="278" y="120"/>
                    </a:lnTo>
                    <a:lnTo>
                      <a:pt x="275" y="122"/>
                    </a:lnTo>
                    <a:lnTo>
                      <a:pt x="278" y="123"/>
                    </a:lnTo>
                    <a:lnTo>
                      <a:pt x="278" y="124"/>
                    </a:lnTo>
                    <a:lnTo>
                      <a:pt x="278" y="124"/>
                    </a:lnTo>
                    <a:lnTo>
                      <a:pt x="279" y="125"/>
                    </a:lnTo>
                    <a:lnTo>
                      <a:pt x="280" y="126"/>
                    </a:lnTo>
                    <a:lnTo>
                      <a:pt x="281" y="125"/>
                    </a:lnTo>
                    <a:lnTo>
                      <a:pt x="283" y="125"/>
                    </a:lnTo>
                    <a:lnTo>
                      <a:pt x="284" y="124"/>
                    </a:lnTo>
                    <a:lnTo>
                      <a:pt x="284" y="122"/>
                    </a:lnTo>
                    <a:lnTo>
                      <a:pt x="284" y="120"/>
                    </a:lnTo>
                    <a:lnTo>
                      <a:pt x="285" y="118"/>
                    </a:lnTo>
                    <a:lnTo>
                      <a:pt x="286" y="117"/>
                    </a:lnTo>
                    <a:lnTo>
                      <a:pt x="286" y="118"/>
                    </a:lnTo>
                    <a:lnTo>
                      <a:pt x="286" y="119"/>
                    </a:lnTo>
                    <a:lnTo>
                      <a:pt x="288" y="117"/>
                    </a:lnTo>
                    <a:lnTo>
                      <a:pt x="289" y="115"/>
                    </a:lnTo>
                    <a:lnTo>
                      <a:pt x="288" y="113"/>
                    </a:lnTo>
                    <a:lnTo>
                      <a:pt x="288" y="113"/>
                    </a:lnTo>
                    <a:lnTo>
                      <a:pt x="286" y="112"/>
                    </a:lnTo>
                    <a:lnTo>
                      <a:pt x="288" y="112"/>
                    </a:lnTo>
                    <a:lnTo>
                      <a:pt x="288" y="111"/>
                    </a:lnTo>
                    <a:lnTo>
                      <a:pt x="289" y="112"/>
                    </a:lnTo>
                    <a:lnTo>
                      <a:pt x="290" y="112"/>
                    </a:lnTo>
                    <a:lnTo>
                      <a:pt x="291" y="112"/>
                    </a:lnTo>
                    <a:lnTo>
                      <a:pt x="292" y="112"/>
                    </a:lnTo>
                    <a:lnTo>
                      <a:pt x="294" y="111"/>
                    </a:lnTo>
                    <a:lnTo>
                      <a:pt x="294" y="109"/>
                    </a:lnTo>
                    <a:lnTo>
                      <a:pt x="294" y="109"/>
                    </a:lnTo>
                    <a:lnTo>
                      <a:pt x="292" y="108"/>
                    </a:lnTo>
                    <a:lnTo>
                      <a:pt x="296" y="107"/>
                    </a:lnTo>
                    <a:lnTo>
                      <a:pt x="292" y="105"/>
                    </a:lnTo>
                    <a:lnTo>
                      <a:pt x="292" y="105"/>
                    </a:lnTo>
                    <a:lnTo>
                      <a:pt x="294" y="103"/>
                    </a:lnTo>
                    <a:lnTo>
                      <a:pt x="295" y="103"/>
                    </a:lnTo>
                    <a:lnTo>
                      <a:pt x="295" y="102"/>
                    </a:lnTo>
                    <a:lnTo>
                      <a:pt x="294" y="101"/>
                    </a:lnTo>
                    <a:lnTo>
                      <a:pt x="290" y="100"/>
                    </a:lnTo>
                    <a:lnTo>
                      <a:pt x="288" y="103"/>
                    </a:lnTo>
                    <a:lnTo>
                      <a:pt x="286" y="102"/>
                    </a:lnTo>
                    <a:lnTo>
                      <a:pt x="286" y="101"/>
                    </a:lnTo>
                    <a:lnTo>
                      <a:pt x="285" y="101"/>
                    </a:lnTo>
                    <a:lnTo>
                      <a:pt x="285" y="98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8" y="100"/>
                    </a:lnTo>
                    <a:lnTo>
                      <a:pt x="289" y="100"/>
                    </a:lnTo>
                    <a:lnTo>
                      <a:pt x="289" y="98"/>
                    </a:lnTo>
                    <a:lnTo>
                      <a:pt x="291" y="98"/>
                    </a:lnTo>
                    <a:lnTo>
                      <a:pt x="289" y="96"/>
                    </a:lnTo>
                    <a:lnTo>
                      <a:pt x="290" y="97"/>
                    </a:lnTo>
                    <a:lnTo>
                      <a:pt x="291" y="96"/>
                    </a:lnTo>
                    <a:lnTo>
                      <a:pt x="291" y="96"/>
                    </a:lnTo>
                    <a:lnTo>
                      <a:pt x="290" y="95"/>
                    </a:lnTo>
                    <a:lnTo>
                      <a:pt x="290" y="94"/>
                    </a:lnTo>
                    <a:lnTo>
                      <a:pt x="289" y="95"/>
                    </a:lnTo>
                    <a:lnTo>
                      <a:pt x="288" y="95"/>
                    </a:lnTo>
                    <a:lnTo>
                      <a:pt x="286" y="96"/>
                    </a:lnTo>
                    <a:lnTo>
                      <a:pt x="286" y="97"/>
                    </a:lnTo>
                    <a:lnTo>
                      <a:pt x="286" y="98"/>
                    </a:lnTo>
                    <a:lnTo>
                      <a:pt x="285" y="96"/>
                    </a:lnTo>
                    <a:lnTo>
                      <a:pt x="285" y="94"/>
                    </a:lnTo>
                    <a:lnTo>
                      <a:pt x="285" y="92"/>
                    </a:lnTo>
                    <a:lnTo>
                      <a:pt x="285" y="91"/>
                    </a:lnTo>
                    <a:lnTo>
                      <a:pt x="285" y="89"/>
                    </a:lnTo>
                    <a:lnTo>
                      <a:pt x="285" y="89"/>
                    </a:lnTo>
                    <a:lnTo>
                      <a:pt x="288" y="88"/>
                    </a:lnTo>
                    <a:lnTo>
                      <a:pt x="288" y="86"/>
                    </a:lnTo>
                    <a:lnTo>
                      <a:pt x="289" y="88"/>
                    </a:lnTo>
                    <a:lnTo>
                      <a:pt x="290" y="89"/>
                    </a:lnTo>
                    <a:lnTo>
                      <a:pt x="291" y="90"/>
                    </a:lnTo>
                    <a:lnTo>
                      <a:pt x="294" y="90"/>
                    </a:lnTo>
                    <a:lnTo>
                      <a:pt x="295" y="91"/>
                    </a:lnTo>
                    <a:lnTo>
                      <a:pt x="295" y="92"/>
                    </a:lnTo>
                    <a:lnTo>
                      <a:pt x="295" y="94"/>
                    </a:lnTo>
                    <a:lnTo>
                      <a:pt x="294" y="95"/>
                    </a:lnTo>
                    <a:lnTo>
                      <a:pt x="294" y="95"/>
                    </a:lnTo>
                    <a:lnTo>
                      <a:pt x="295" y="95"/>
                    </a:lnTo>
                    <a:lnTo>
                      <a:pt x="292" y="95"/>
                    </a:lnTo>
                    <a:lnTo>
                      <a:pt x="292" y="95"/>
                    </a:lnTo>
                    <a:lnTo>
                      <a:pt x="292" y="96"/>
                    </a:lnTo>
                    <a:lnTo>
                      <a:pt x="292" y="97"/>
                    </a:lnTo>
                    <a:lnTo>
                      <a:pt x="294" y="100"/>
                    </a:lnTo>
                    <a:lnTo>
                      <a:pt x="294" y="101"/>
                    </a:lnTo>
                    <a:lnTo>
                      <a:pt x="296" y="101"/>
                    </a:lnTo>
                    <a:lnTo>
                      <a:pt x="297" y="102"/>
                    </a:lnTo>
                    <a:lnTo>
                      <a:pt x="299" y="102"/>
                    </a:lnTo>
                    <a:lnTo>
                      <a:pt x="300" y="101"/>
                    </a:lnTo>
                    <a:lnTo>
                      <a:pt x="299" y="101"/>
                    </a:lnTo>
                    <a:lnTo>
                      <a:pt x="297" y="100"/>
                    </a:lnTo>
                    <a:lnTo>
                      <a:pt x="296" y="97"/>
                    </a:lnTo>
                    <a:lnTo>
                      <a:pt x="296" y="96"/>
                    </a:lnTo>
                    <a:lnTo>
                      <a:pt x="297" y="95"/>
                    </a:lnTo>
                    <a:lnTo>
                      <a:pt x="303" y="97"/>
                    </a:lnTo>
                    <a:lnTo>
                      <a:pt x="305" y="94"/>
                    </a:lnTo>
                    <a:lnTo>
                      <a:pt x="305" y="95"/>
                    </a:lnTo>
                    <a:lnTo>
                      <a:pt x="307" y="95"/>
                    </a:lnTo>
                    <a:lnTo>
                      <a:pt x="307" y="94"/>
                    </a:lnTo>
                    <a:lnTo>
                      <a:pt x="307" y="92"/>
                    </a:lnTo>
                    <a:lnTo>
                      <a:pt x="307" y="91"/>
                    </a:lnTo>
                    <a:lnTo>
                      <a:pt x="308" y="90"/>
                    </a:lnTo>
                    <a:lnTo>
                      <a:pt x="309" y="89"/>
                    </a:lnTo>
                    <a:lnTo>
                      <a:pt x="308" y="88"/>
                    </a:lnTo>
                    <a:lnTo>
                      <a:pt x="309" y="86"/>
                    </a:lnTo>
                    <a:lnTo>
                      <a:pt x="309" y="84"/>
                    </a:lnTo>
                    <a:lnTo>
                      <a:pt x="309" y="83"/>
                    </a:lnTo>
                    <a:lnTo>
                      <a:pt x="308" y="81"/>
                    </a:lnTo>
                    <a:lnTo>
                      <a:pt x="307" y="80"/>
                    </a:lnTo>
                    <a:lnTo>
                      <a:pt x="305" y="80"/>
                    </a:lnTo>
                    <a:lnTo>
                      <a:pt x="307" y="80"/>
                    </a:lnTo>
                    <a:lnTo>
                      <a:pt x="307" y="79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6" y="75"/>
                    </a:lnTo>
                    <a:lnTo>
                      <a:pt x="306" y="73"/>
                    </a:lnTo>
                    <a:lnTo>
                      <a:pt x="302" y="75"/>
                    </a:lnTo>
                    <a:lnTo>
                      <a:pt x="302" y="74"/>
                    </a:lnTo>
                    <a:lnTo>
                      <a:pt x="301" y="73"/>
                    </a:lnTo>
                    <a:lnTo>
                      <a:pt x="301" y="72"/>
                    </a:lnTo>
                    <a:lnTo>
                      <a:pt x="301" y="71"/>
                    </a:lnTo>
                    <a:lnTo>
                      <a:pt x="300" y="71"/>
                    </a:lnTo>
                    <a:lnTo>
                      <a:pt x="299" y="69"/>
                    </a:lnTo>
                    <a:lnTo>
                      <a:pt x="297" y="67"/>
                    </a:lnTo>
                    <a:lnTo>
                      <a:pt x="300" y="67"/>
                    </a:lnTo>
                    <a:lnTo>
                      <a:pt x="301" y="68"/>
                    </a:lnTo>
                    <a:lnTo>
                      <a:pt x="303" y="66"/>
                    </a:lnTo>
                    <a:lnTo>
                      <a:pt x="305" y="62"/>
                    </a:lnTo>
                    <a:lnTo>
                      <a:pt x="306" y="58"/>
                    </a:lnTo>
                    <a:lnTo>
                      <a:pt x="306" y="56"/>
                    </a:lnTo>
                    <a:lnTo>
                      <a:pt x="305" y="52"/>
                    </a:lnTo>
                    <a:lnTo>
                      <a:pt x="306" y="51"/>
                    </a:lnTo>
                    <a:lnTo>
                      <a:pt x="307" y="51"/>
                    </a:lnTo>
                    <a:lnTo>
                      <a:pt x="308" y="50"/>
                    </a:lnTo>
                    <a:lnTo>
                      <a:pt x="309" y="50"/>
                    </a:lnTo>
                    <a:lnTo>
                      <a:pt x="312" y="49"/>
                    </a:lnTo>
                    <a:lnTo>
                      <a:pt x="312" y="47"/>
                    </a:lnTo>
                    <a:lnTo>
                      <a:pt x="312" y="45"/>
                    </a:lnTo>
                    <a:lnTo>
                      <a:pt x="312" y="45"/>
                    </a:lnTo>
                    <a:lnTo>
                      <a:pt x="311" y="45"/>
                    </a:lnTo>
                    <a:lnTo>
                      <a:pt x="309" y="44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9" y="41"/>
                    </a:lnTo>
                    <a:lnTo>
                      <a:pt x="311" y="43"/>
                    </a:lnTo>
                    <a:lnTo>
                      <a:pt x="311" y="43"/>
                    </a:lnTo>
                    <a:lnTo>
                      <a:pt x="312" y="44"/>
                    </a:lnTo>
                    <a:lnTo>
                      <a:pt x="313" y="44"/>
                    </a:lnTo>
                    <a:lnTo>
                      <a:pt x="313" y="43"/>
                    </a:lnTo>
                    <a:lnTo>
                      <a:pt x="313" y="41"/>
                    </a:lnTo>
                    <a:lnTo>
                      <a:pt x="313" y="40"/>
                    </a:lnTo>
                    <a:lnTo>
                      <a:pt x="314" y="39"/>
                    </a:lnTo>
                    <a:lnTo>
                      <a:pt x="316" y="38"/>
                    </a:lnTo>
                    <a:lnTo>
                      <a:pt x="316" y="37"/>
                    </a:lnTo>
                    <a:lnTo>
                      <a:pt x="317" y="34"/>
                    </a:lnTo>
                    <a:lnTo>
                      <a:pt x="316" y="33"/>
                    </a:lnTo>
                    <a:lnTo>
                      <a:pt x="317" y="32"/>
                    </a:lnTo>
                    <a:lnTo>
                      <a:pt x="318" y="30"/>
                    </a:lnTo>
                    <a:lnTo>
                      <a:pt x="319" y="30"/>
                    </a:lnTo>
                    <a:lnTo>
                      <a:pt x="320" y="29"/>
                    </a:lnTo>
                    <a:lnTo>
                      <a:pt x="322" y="30"/>
                    </a:lnTo>
                    <a:lnTo>
                      <a:pt x="320" y="33"/>
                    </a:lnTo>
                    <a:lnTo>
                      <a:pt x="320" y="35"/>
                    </a:lnTo>
                    <a:lnTo>
                      <a:pt x="320" y="37"/>
                    </a:lnTo>
                    <a:lnTo>
                      <a:pt x="320" y="38"/>
                    </a:lnTo>
                    <a:lnTo>
                      <a:pt x="319" y="38"/>
                    </a:lnTo>
                    <a:lnTo>
                      <a:pt x="318" y="38"/>
                    </a:lnTo>
                    <a:lnTo>
                      <a:pt x="318" y="38"/>
                    </a:lnTo>
                    <a:lnTo>
                      <a:pt x="317" y="37"/>
                    </a:lnTo>
                    <a:lnTo>
                      <a:pt x="316" y="38"/>
                    </a:lnTo>
                    <a:lnTo>
                      <a:pt x="316" y="39"/>
                    </a:lnTo>
                    <a:lnTo>
                      <a:pt x="316" y="40"/>
                    </a:lnTo>
                    <a:lnTo>
                      <a:pt x="316" y="41"/>
                    </a:lnTo>
                    <a:lnTo>
                      <a:pt x="316" y="43"/>
                    </a:lnTo>
                    <a:lnTo>
                      <a:pt x="314" y="44"/>
                    </a:lnTo>
                    <a:lnTo>
                      <a:pt x="316" y="44"/>
                    </a:lnTo>
                    <a:lnTo>
                      <a:pt x="318" y="44"/>
                    </a:lnTo>
                    <a:lnTo>
                      <a:pt x="318" y="43"/>
                    </a:lnTo>
                    <a:lnTo>
                      <a:pt x="318" y="41"/>
                    </a:lnTo>
                    <a:lnTo>
                      <a:pt x="320" y="43"/>
                    </a:lnTo>
                    <a:lnTo>
                      <a:pt x="320" y="44"/>
                    </a:lnTo>
                    <a:lnTo>
                      <a:pt x="320" y="46"/>
                    </a:lnTo>
                    <a:lnTo>
                      <a:pt x="320" y="47"/>
                    </a:lnTo>
                    <a:lnTo>
                      <a:pt x="322" y="49"/>
                    </a:lnTo>
                    <a:lnTo>
                      <a:pt x="323" y="49"/>
                    </a:lnTo>
                    <a:lnTo>
                      <a:pt x="324" y="49"/>
                    </a:lnTo>
                    <a:lnTo>
                      <a:pt x="325" y="47"/>
                    </a:lnTo>
                    <a:lnTo>
                      <a:pt x="324" y="45"/>
                    </a:lnTo>
                    <a:lnTo>
                      <a:pt x="323" y="44"/>
                    </a:lnTo>
                    <a:lnTo>
                      <a:pt x="322" y="41"/>
                    </a:lnTo>
                    <a:lnTo>
                      <a:pt x="322" y="40"/>
                    </a:lnTo>
                    <a:lnTo>
                      <a:pt x="322" y="39"/>
                    </a:lnTo>
                    <a:lnTo>
                      <a:pt x="324" y="39"/>
                    </a:lnTo>
                    <a:lnTo>
                      <a:pt x="324" y="40"/>
                    </a:lnTo>
                    <a:lnTo>
                      <a:pt x="324" y="41"/>
                    </a:lnTo>
                    <a:lnTo>
                      <a:pt x="324" y="43"/>
                    </a:lnTo>
                    <a:lnTo>
                      <a:pt x="325" y="44"/>
                    </a:lnTo>
                    <a:lnTo>
                      <a:pt x="327" y="46"/>
                    </a:lnTo>
                    <a:lnTo>
                      <a:pt x="330" y="44"/>
                    </a:lnTo>
                    <a:lnTo>
                      <a:pt x="328" y="40"/>
                    </a:lnTo>
                    <a:lnTo>
                      <a:pt x="328" y="41"/>
                    </a:lnTo>
                    <a:lnTo>
                      <a:pt x="330" y="39"/>
                    </a:lnTo>
                    <a:lnTo>
                      <a:pt x="330" y="38"/>
                    </a:lnTo>
                    <a:lnTo>
                      <a:pt x="330" y="37"/>
                    </a:lnTo>
                    <a:lnTo>
                      <a:pt x="328" y="35"/>
                    </a:lnTo>
                    <a:lnTo>
                      <a:pt x="327" y="33"/>
                    </a:lnTo>
                    <a:lnTo>
                      <a:pt x="325" y="30"/>
                    </a:lnTo>
                    <a:lnTo>
                      <a:pt x="325" y="29"/>
                    </a:lnTo>
                    <a:lnTo>
                      <a:pt x="323" y="29"/>
                    </a:lnTo>
                    <a:lnTo>
                      <a:pt x="320" y="28"/>
                    </a:lnTo>
                    <a:lnTo>
                      <a:pt x="318" y="27"/>
                    </a:lnTo>
                    <a:lnTo>
                      <a:pt x="317" y="26"/>
                    </a:lnTo>
                    <a:lnTo>
                      <a:pt x="314" y="26"/>
                    </a:lnTo>
                    <a:lnTo>
                      <a:pt x="316" y="24"/>
                    </a:lnTo>
                    <a:lnTo>
                      <a:pt x="316" y="23"/>
                    </a:lnTo>
                    <a:lnTo>
                      <a:pt x="317" y="22"/>
                    </a:lnTo>
                    <a:lnTo>
                      <a:pt x="319" y="22"/>
                    </a:lnTo>
                    <a:lnTo>
                      <a:pt x="322" y="22"/>
                    </a:lnTo>
                    <a:lnTo>
                      <a:pt x="322" y="26"/>
                    </a:lnTo>
                    <a:lnTo>
                      <a:pt x="323" y="27"/>
                    </a:lnTo>
                    <a:lnTo>
                      <a:pt x="324" y="27"/>
                    </a:lnTo>
                    <a:lnTo>
                      <a:pt x="325" y="28"/>
                    </a:lnTo>
                    <a:lnTo>
                      <a:pt x="327" y="29"/>
                    </a:lnTo>
                    <a:lnTo>
                      <a:pt x="328" y="32"/>
                    </a:lnTo>
                    <a:lnTo>
                      <a:pt x="330" y="33"/>
                    </a:lnTo>
                    <a:lnTo>
                      <a:pt x="331" y="33"/>
                    </a:lnTo>
                    <a:lnTo>
                      <a:pt x="334" y="34"/>
                    </a:lnTo>
                    <a:lnTo>
                      <a:pt x="335" y="34"/>
                    </a:lnTo>
                    <a:lnTo>
                      <a:pt x="336" y="33"/>
                    </a:lnTo>
                    <a:lnTo>
                      <a:pt x="335" y="32"/>
                    </a:lnTo>
                    <a:lnTo>
                      <a:pt x="335" y="30"/>
                    </a:lnTo>
                    <a:lnTo>
                      <a:pt x="334" y="30"/>
                    </a:lnTo>
                    <a:lnTo>
                      <a:pt x="333" y="30"/>
                    </a:lnTo>
                    <a:lnTo>
                      <a:pt x="333" y="30"/>
                    </a:lnTo>
                    <a:lnTo>
                      <a:pt x="333" y="28"/>
                    </a:lnTo>
                    <a:lnTo>
                      <a:pt x="333" y="28"/>
                    </a:lnTo>
                    <a:lnTo>
                      <a:pt x="334" y="29"/>
                    </a:lnTo>
                    <a:lnTo>
                      <a:pt x="333" y="28"/>
                    </a:lnTo>
                    <a:lnTo>
                      <a:pt x="334" y="27"/>
                    </a:lnTo>
                    <a:lnTo>
                      <a:pt x="334" y="27"/>
                    </a:lnTo>
                    <a:lnTo>
                      <a:pt x="334" y="26"/>
                    </a:lnTo>
                    <a:lnTo>
                      <a:pt x="334" y="24"/>
                    </a:lnTo>
                    <a:lnTo>
                      <a:pt x="334" y="26"/>
                    </a:lnTo>
                    <a:lnTo>
                      <a:pt x="335" y="24"/>
                    </a:lnTo>
                    <a:lnTo>
                      <a:pt x="336" y="23"/>
                    </a:lnTo>
                    <a:lnTo>
                      <a:pt x="335" y="23"/>
                    </a:lnTo>
                    <a:lnTo>
                      <a:pt x="335" y="22"/>
                    </a:lnTo>
                    <a:lnTo>
                      <a:pt x="335" y="21"/>
                    </a:lnTo>
                    <a:lnTo>
                      <a:pt x="336" y="21"/>
                    </a:lnTo>
                    <a:lnTo>
                      <a:pt x="335" y="20"/>
                    </a:lnTo>
                    <a:lnTo>
                      <a:pt x="334" y="20"/>
                    </a:lnTo>
                    <a:lnTo>
                      <a:pt x="334" y="18"/>
                    </a:lnTo>
                    <a:lnTo>
                      <a:pt x="333" y="17"/>
                    </a:lnTo>
                    <a:lnTo>
                      <a:pt x="333" y="16"/>
                    </a:lnTo>
                    <a:lnTo>
                      <a:pt x="331" y="16"/>
                    </a:lnTo>
                    <a:lnTo>
                      <a:pt x="329" y="17"/>
                    </a:lnTo>
                    <a:lnTo>
                      <a:pt x="327" y="17"/>
                    </a:lnTo>
                    <a:lnTo>
                      <a:pt x="325" y="18"/>
                    </a:lnTo>
                    <a:lnTo>
                      <a:pt x="323" y="21"/>
                    </a:lnTo>
                    <a:lnTo>
                      <a:pt x="325" y="22"/>
                    </a:lnTo>
                    <a:lnTo>
                      <a:pt x="328" y="23"/>
                    </a:lnTo>
                    <a:lnTo>
                      <a:pt x="328" y="24"/>
                    </a:lnTo>
                    <a:lnTo>
                      <a:pt x="329" y="22"/>
                    </a:lnTo>
                    <a:lnTo>
                      <a:pt x="330" y="24"/>
                    </a:lnTo>
                    <a:lnTo>
                      <a:pt x="328" y="26"/>
                    </a:lnTo>
                    <a:lnTo>
                      <a:pt x="327" y="24"/>
                    </a:lnTo>
                    <a:lnTo>
                      <a:pt x="325" y="23"/>
                    </a:lnTo>
                    <a:lnTo>
                      <a:pt x="324" y="22"/>
                    </a:lnTo>
                    <a:lnTo>
                      <a:pt x="323" y="21"/>
                    </a:lnTo>
                    <a:lnTo>
                      <a:pt x="322" y="20"/>
                    </a:lnTo>
                    <a:lnTo>
                      <a:pt x="322" y="18"/>
                    </a:lnTo>
                    <a:lnTo>
                      <a:pt x="323" y="17"/>
                    </a:lnTo>
                    <a:lnTo>
                      <a:pt x="323" y="17"/>
                    </a:lnTo>
                    <a:lnTo>
                      <a:pt x="323" y="16"/>
                    </a:lnTo>
                    <a:lnTo>
                      <a:pt x="323" y="16"/>
                    </a:lnTo>
                    <a:lnTo>
                      <a:pt x="325" y="16"/>
                    </a:lnTo>
                    <a:lnTo>
                      <a:pt x="329" y="15"/>
                    </a:lnTo>
                    <a:lnTo>
                      <a:pt x="331" y="13"/>
                    </a:lnTo>
                    <a:lnTo>
                      <a:pt x="334" y="12"/>
                    </a:lnTo>
                    <a:lnTo>
                      <a:pt x="336" y="10"/>
                    </a:lnTo>
                    <a:lnTo>
                      <a:pt x="336" y="11"/>
                    </a:lnTo>
                    <a:lnTo>
                      <a:pt x="336" y="12"/>
                    </a:lnTo>
                    <a:lnTo>
                      <a:pt x="336" y="13"/>
                    </a:lnTo>
                    <a:lnTo>
                      <a:pt x="337" y="13"/>
                    </a:lnTo>
                    <a:lnTo>
                      <a:pt x="339" y="12"/>
                    </a:lnTo>
                    <a:lnTo>
                      <a:pt x="340" y="12"/>
                    </a:lnTo>
                    <a:lnTo>
                      <a:pt x="341" y="12"/>
                    </a:lnTo>
                    <a:lnTo>
                      <a:pt x="340" y="9"/>
                    </a:lnTo>
                    <a:lnTo>
                      <a:pt x="340" y="10"/>
                    </a:lnTo>
                    <a:lnTo>
                      <a:pt x="341" y="10"/>
                    </a:lnTo>
                    <a:lnTo>
                      <a:pt x="341" y="10"/>
                    </a:lnTo>
                    <a:lnTo>
                      <a:pt x="341" y="9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2"/>
                    </a:lnTo>
                    <a:lnTo>
                      <a:pt x="340" y="4"/>
                    </a:lnTo>
                    <a:lnTo>
                      <a:pt x="342" y="5"/>
                    </a:lnTo>
                    <a:lnTo>
                      <a:pt x="344" y="6"/>
                    </a:lnTo>
                    <a:lnTo>
                      <a:pt x="345" y="6"/>
                    </a:lnTo>
                    <a:lnTo>
                      <a:pt x="346" y="6"/>
                    </a:lnTo>
                    <a:lnTo>
                      <a:pt x="348" y="6"/>
                    </a:lnTo>
                    <a:lnTo>
                      <a:pt x="350" y="6"/>
                    </a:lnTo>
                    <a:lnTo>
                      <a:pt x="351" y="6"/>
                    </a:lnTo>
                    <a:lnTo>
                      <a:pt x="352" y="5"/>
                    </a:lnTo>
                    <a:lnTo>
                      <a:pt x="352" y="2"/>
                    </a:lnTo>
                    <a:lnTo>
                      <a:pt x="352" y="1"/>
                    </a:lnTo>
                    <a:lnTo>
                      <a:pt x="352" y="0"/>
                    </a:lnTo>
                    <a:lnTo>
                      <a:pt x="352" y="1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6" name="Freeform 153"/>
              <p:cNvSpPr/>
              <p:nvPr/>
            </p:nvSpPr>
            <p:spPr bwMode="auto">
              <a:xfrm>
                <a:off x="7292976" y="1438275"/>
                <a:ext cx="0" cy="3175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2 h 4"/>
                  <a:gd name="T4" fmla="*/ 1 w 2"/>
                  <a:gd name="T5" fmla="*/ 2 h 4"/>
                  <a:gd name="T6" fmla="*/ 2 w 2"/>
                  <a:gd name="T7" fmla="*/ 3 h 4"/>
                  <a:gd name="T8" fmla="*/ 2 w 2"/>
                  <a:gd name="T9" fmla="*/ 4 h 4"/>
                  <a:gd name="T10" fmla="*/ 1 w 2"/>
                  <a:gd name="T11" fmla="*/ 4 h 4"/>
                  <a:gd name="T12" fmla="*/ 0 w 2"/>
                  <a:gd name="T13" fmla="*/ 3 h 4"/>
                  <a:gd name="T14" fmla="*/ 1 w 2"/>
                  <a:gd name="T15" fmla="*/ 3 h 4"/>
                  <a:gd name="T16" fmla="*/ 1 w 2"/>
                  <a:gd name="T17" fmla="*/ 2 h 4"/>
                  <a:gd name="T18" fmla="*/ 0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7" name="Freeform 154"/>
              <p:cNvSpPr/>
              <p:nvPr/>
            </p:nvSpPr>
            <p:spPr bwMode="auto">
              <a:xfrm>
                <a:off x="7294563" y="1439863"/>
                <a:ext cx="1588" cy="1588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2 w 2"/>
                  <a:gd name="T7" fmla="*/ 1 h 2"/>
                  <a:gd name="T8" fmla="*/ 0 w 2"/>
                  <a:gd name="T9" fmla="*/ 2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8" name="Freeform 155"/>
              <p:cNvSpPr/>
              <p:nvPr/>
            </p:nvSpPr>
            <p:spPr bwMode="auto">
              <a:xfrm>
                <a:off x="7305676" y="1439863"/>
                <a:ext cx="3175" cy="6350"/>
              </a:xfrm>
              <a:custGeom>
                <a:avLst/>
                <a:gdLst>
                  <a:gd name="T0" fmla="*/ 5 w 8"/>
                  <a:gd name="T1" fmla="*/ 0 h 10"/>
                  <a:gd name="T2" fmla="*/ 5 w 8"/>
                  <a:gd name="T3" fmla="*/ 2 h 10"/>
                  <a:gd name="T4" fmla="*/ 6 w 8"/>
                  <a:gd name="T5" fmla="*/ 4 h 10"/>
                  <a:gd name="T6" fmla="*/ 8 w 8"/>
                  <a:gd name="T7" fmla="*/ 6 h 10"/>
                  <a:gd name="T8" fmla="*/ 8 w 8"/>
                  <a:gd name="T9" fmla="*/ 8 h 10"/>
                  <a:gd name="T10" fmla="*/ 8 w 8"/>
                  <a:gd name="T11" fmla="*/ 10 h 10"/>
                  <a:gd name="T12" fmla="*/ 5 w 8"/>
                  <a:gd name="T13" fmla="*/ 8 h 10"/>
                  <a:gd name="T14" fmla="*/ 4 w 8"/>
                  <a:gd name="T15" fmla="*/ 7 h 10"/>
                  <a:gd name="T16" fmla="*/ 4 w 8"/>
                  <a:gd name="T17" fmla="*/ 6 h 10"/>
                  <a:gd name="T18" fmla="*/ 4 w 8"/>
                  <a:gd name="T19" fmla="*/ 5 h 10"/>
                  <a:gd name="T20" fmla="*/ 4 w 8"/>
                  <a:gd name="T21" fmla="*/ 5 h 10"/>
                  <a:gd name="T22" fmla="*/ 3 w 8"/>
                  <a:gd name="T23" fmla="*/ 4 h 10"/>
                  <a:gd name="T24" fmla="*/ 0 w 8"/>
                  <a:gd name="T25" fmla="*/ 2 h 10"/>
                  <a:gd name="T26" fmla="*/ 0 w 8"/>
                  <a:gd name="T27" fmla="*/ 4 h 10"/>
                  <a:gd name="T28" fmla="*/ 0 w 8"/>
                  <a:gd name="T29" fmla="*/ 6 h 10"/>
                  <a:gd name="T30" fmla="*/ 1 w 8"/>
                  <a:gd name="T31" fmla="*/ 7 h 10"/>
                  <a:gd name="T32" fmla="*/ 0 w 8"/>
                  <a:gd name="T33" fmla="*/ 6 h 10"/>
                  <a:gd name="T34" fmla="*/ 0 w 8"/>
                  <a:gd name="T35" fmla="*/ 5 h 10"/>
                  <a:gd name="T36" fmla="*/ 0 w 8"/>
                  <a:gd name="T37" fmla="*/ 2 h 10"/>
                  <a:gd name="T38" fmla="*/ 1 w 8"/>
                  <a:gd name="T39" fmla="*/ 1 h 10"/>
                  <a:gd name="T40" fmla="*/ 3 w 8"/>
                  <a:gd name="T41" fmla="*/ 0 h 10"/>
                  <a:gd name="T42" fmla="*/ 5 w 8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0">
                    <a:moveTo>
                      <a:pt x="5" y="0"/>
                    </a:moveTo>
                    <a:lnTo>
                      <a:pt x="5" y="2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5" y="8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9" name="Freeform 156"/>
              <p:cNvSpPr/>
              <p:nvPr/>
            </p:nvSpPr>
            <p:spPr bwMode="auto">
              <a:xfrm>
                <a:off x="7310438" y="1446213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0" name="Freeform 157"/>
              <p:cNvSpPr/>
              <p:nvPr/>
            </p:nvSpPr>
            <p:spPr bwMode="auto">
              <a:xfrm>
                <a:off x="7267576" y="1455738"/>
                <a:ext cx="1588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  <a:gd name="T10" fmla="*/ 1 w 1"/>
                  <a:gd name="T11" fmla="*/ 3 h 3"/>
                  <a:gd name="T12" fmla="*/ 0 w 1"/>
                  <a:gd name="T13" fmla="*/ 1 h 3"/>
                  <a:gd name="T14" fmla="*/ 0 w 1"/>
                  <a:gd name="T15" fmla="*/ 1 h 3"/>
                  <a:gd name="T16" fmla="*/ 0 w 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1" name="Freeform 158"/>
              <p:cNvSpPr/>
              <p:nvPr/>
            </p:nvSpPr>
            <p:spPr bwMode="auto">
              <a:xfrm>
                <a:off x="7143751" y="1476375"/>
                <a:ext cx="7938" cy="3175"/>
              </a:xfrm>
              <a:custGeom>
                <a:avLst/>
                <a:gdLst>
                  <a:gd name="T0" fmla="*/ 0 w 14"/>
                  <a:gd name="T1" fmla="*/ 0 h 7"/>
                  <a:gd name="T2" fmla="*/ 14 w 14"/>
                  <a:gd name="T3" fmla="*/ 7 h 7"/>
                  <a:gd name="T4" fmla="*/ 10 w 14"/>
                  <a:gd name="T5" fmla="*/ 5 h 7"/>
                  <a:gd name="T6" fmla="*/ 6 w 14"/>
                  <a:gd name="T7" fmla="*/ 4 h 7"/>
                  <a:gd name="T8" fmla="*/ 4 w 14"/>
                  <a:gd name="T9" fmla="*/ 1 h 7"/>
                  <a:gd name="T10" fmla="*/ 0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lnTo>
                      <a:pt x="14" y="7"/>
                    </a:lnTo>
                    <a:lnTo>
                      <a:pt x="10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2" name="Freeform 159"/>
              <p:cNvSpPr/>
              <p:nvPr/>
            </p:nvSpPr>
            <p:spPr bwMode="auto">
              <a:xfrm>
                <a:off x="7262813" y="1479550"/>
                <a:ext cx="3175" cy="6350"/>
              </a:xfrm>
              <a:custGeom>
                <a:avLst/>
                <a:gdLst>
                  <a:gd name="T0" fmla="*/ 2 w 5"/>
                  <a:gd name="T1" fmla="*/ 0 h 12"/>
                  <a:gd name="T2" fmla="*/ 2 w 5"/>
                  <a:gd name="T3" fmla="*/ 2 h 12"/>
                  <a:gd name="T4" fmla="*/ 2 w 5"/>
                  <a:gd name="T5" fmla="*/ 6 h 12"/>
                  <a:gd name="T6" fmla="*/ 4 w 5"/>
                  <a:gd name="T7" fmla="*/ 9 h 12"/>
                  <a:gd name="T8" fmla="*/ 5 w 5"/>
                  <a:gd name="T9" fmla="*/ 12 h 12"/>
                  <a:gd name="T10" fmla="*/ 0 w 5"/>
                  <a:gd name="T11" fmla="*/ 12 h 12"/>
                  <a:gd name="T12" fmla="*/ 1 w 5"/>
                  <a:gd name="T13" fmla="*/ 11 h 12"/>
                  <a:gd name="T14" fmla="*/ 1 w 5"/>
                  <a:gd name="T15" fmla="*/ 10 h 12"/>
                  <a:gd name="T16" fmla="*/ 1 w 5"/>
                  <a:gd name="T17" fmla="*/ 9 h 12"/>
                  <a:gd name="T18" fmla="*/ 1 w 5"/>
                  <a:gd name="T19" fmla="*/ 6 h 12"/>
                  <a:gd name="T20" fmla="*/ 0 w 5"/>
                  <a:gd name="T21" fmla="*/ 5 h 12"/>
                  <a:gd name="T22" fmla="*/ 0 w 5"/>
                  <a:gd name="T23" fmla="*/ 2 h 12"/>
                  <a:gd name="T24" fmla="*/ 0 w 5"/>
                  <a:gd name="T25" fmla="*/ 1 h 12"/>
                  <a:gd name="T26" fmla="*/ 2 w 5"/>
                  <a:gd name="T2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2">
                    <a:moveTo>
                      <a:pt x="2" y="0"/>
                    </a:moveTo>
                    <a:lnTo>
                      <a:pt x="2" y="2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5" y="12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3" name="Freeform 160"/>
              <p:cNvSpPr/>
              <p:nvPr/>
            </p:nvSpPr>
            <p:spPr bwMode="auto">
              <a:xfrm>
                <a:off x="7256463" y="1481138"/>
                <a:ext cx="3175" cy="3175"/>
              </a:xfrm>
              <a:custGeom>
                <a:avLst/>
                <a:gdLst>
                  <a:gd name="T0" fmla="*/ 0 w 7"/>
                  <a:gd name="T1" fmla="*/ 0 h 6"/>
                  <a:gd name="T2" fmla="*/ 5 w 7"/>
                  <a:gd name="T3" fmla="*/ 1 h 6"/>
                  <a:gd name="T4" fmla="*/ 5 w 7"/>
                  <a:gd name="T5" fmla="*/ 2 h 6"/>
                  <a:gd name="T6" fmla="*/ 5 w 7"/>
                  <a:gd name="T7" fmla="*/ 2 h 6"/>
                  <a:gd name="T8" fmla="*/ 6 w 7"/>
                  <a:gd name="T9" fmla="*/ 3 h 6"/>
                  <a:gd name="T10" fmla="*/ 6 w 7"/>
                  <a:gd name="T11" fmla="*/ 5 h 6"/>
                  <a:gd name="T12" fmla="*/ 7 w 7"/>
                  <a:gd name="T13" fmla="*/ 6 h 6"/>
                  <a:gd name="T14" fmla="*/ 5 w 7"/>
                  <a:gd name="T15" fmla="*/ 5 h 6"/>
                  <a:gd name="T16" fmla="*/ 5 w 7"/>
                  <a:gd name="T17" fmla="*/ 3 h 6"/>
                  <a:gd name="T18" fmla="*/ 3 w 7"/>
                  <a:gd name="T19" fmla="*/ 2 h 6"/>
                  <a:gd name="T20" fmla="*/ 2 w 7"/>
                  <a:gd name="T21" fmla="*/ 1 h 6"/>
                  <a:gd name="T22" fmla="*/ 0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4" name="Freeform 161"/>
              <p:cNvSpPr/>
              <p:nvPr/>
            </p:nvSpPr>
            <p:spPr bwMode="auto">
              <a:xfrm>
                <a:off x="7296151" y="1485900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1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5" name="Freeform 162"/>
              <p:cNvSpPr/>
              <p:nvPr/>
            </p:nvSpPr>
            <p:spPr bwMode="auto">
              <a:xfrm>
                <a:off x="7253288" y="1492250"/>
                <a:ext cx="1588" cy="0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6" name="Freeform 163"/>
              <p:cNvSpPr/>
              <p:nvPr/>
            </p:nvSpPr>
            <p:spPr bwMode="auto">
              <a:xfrm>
                <a:off x="7300913" y="1487488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7" name="Freeform 164"/>
              <p:cNvSpPr/>
              <p:nvPr/>
            </p:nvSpPr>
            <p:spPr bwMode="auto">
              <a:xfrm>
                <a:off x="7285038" y="1492250"/>
                <a:ext cx="0" cy="1588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1 h 3"/>
                  <a:gd name="T6" fmla="*/ 0 w 2"/>
                  <a:gd name="T7" fmla="*/ 1 h 3"/>
                  <a:gd name="T8" fmla="*/ 0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8" name="Freeform 165"/>
              <p:cNvSpPr/>
              <p:nvPr/>
            </p:nvSpPr>
            <p:spPr bwMode="auto">
              <a:xfrm>
                <a:off x="7251701" y="1498600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9" name="Freeform 166"/>
              <p:cNvSpPr/>
              <p:nvPr/>
            </p:nvSpPr>
            <p:spPr bwMode="auto">
              <a:xfrm>
                <a:off x="7288213" y="1501775"/>
                <a:ext cx="1588" cy="15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2 w 3"/>
                  <a:gd name="T5" fmla="*/ 0 h 2"/>
                  <a:gd name="T6" fmla="*/ 3 w 3"/>
                  <a:gd name="T7" fmla="*/ 1 h 2"/>
                  <a:gd name="T8" fmla="*/ 3 w 3"/>
                  <a:gd name="T9" fmla="*/ 2 h 2"/>
                  <a:gd name="T10" fmla="*/ 2 w 3"/>
                  <a:gd name="T11" fmla="*/ 2 h 2"/>
                  <a:gd name="T12" fmla="*/ 2 w 3"/>
                  <a:gd name="T13" fmla="*/ 2 h 2"/>
                  <a:gd name="T14" fmla="*/ 2 w 3"/>
                  <a:gd name="T15" fmla="*/ 1 h 2"/>
                  <a:gd name="T16" fmla="*/ 2 w 3"/>
                  <a:gd name="T17" fmla="*/ 1 h 2"/>
                  <a:gd name="T18" fmla="*/ 1 w 3"/>
                  <a:gd name="T19" fmla="*/ 0 h 2"/>
                  <a:gd name="T20" fmla="*/ 0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0" name="Freeform 167"/>
              <p:cNvSpPr/>
              <p:nvPr/>
            </p:nvSpPr>
            <p:spPr bwMode="auto">
              <a:xfrm>
                <a:off x="7272338" y="1509713"/>
                <a:ext cx="0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  <a:gd name="T10" fmla="*/ 1 w 2"/>
                  <a:gd name="T11" fmla="*/ 1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1" name="Freeform 168"/>
              <p:cNvSpPr/>
              <p:nvPr/>
            </p:nvSpPr>
            <p:spPr bwMode="auto">
              <a:xfrm>
                <a:off x="7269163" y="1512888"/>
                <a:ext cx="1588" cy="3175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2 h 5"/>
                  <a:gd name="T4" fmla="*/ 3 w 4"/>
                  <a:gd name="T5" fmla="*/ 3 h 5"/>
                  <a:gd name="T6" fmla="*/ 3 w 4"/>
                  <a:gd name="T7" fmla="*/ 3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5 h 5"/>
                  <a:gd name="T14" fmla="*/ 3 w 4"/>
                  <a:gd name="T15" fmla="*/ 4 h 5"/>
                  <a:gd name="T16" fmla="*/ 3 w 4"/>
                  <a:gd name="T17" fmla="*/ 4 h 5"/>
                  <a:gd name="T18" fmla="*/ 1 w 4"/>
                  <a:gd name="T19" fmla="*/ 4 h 5"/>
                  <a:gd name="T20" fmla="*/ 1 w 4"/>
                  <a:gd name="T21" fmla="*/ 3 h 5"/>
                  <a:gd name="T22" fmla="*/ 1 w 4"/>
                  <a:gd name="T23" fmla="*/ 2 h 5"/>
                  <a:gd name="T24" fmla="*/ 0 w 4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1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2" name="Freeform 169"/>
              <p:cNvSpPr/>
              <p:nvPr/>
            </p:nvSpPr>
            <p:spPr bwMode="auto">
              <a:xfrm>
                <a:off x="7235826" y="1517650"/>
                <a:ext cx="1588" cy="3175"/>
              </a:xfrm>
              <a:custGeom>
                <a:avLst/>
                <a:gdLst>
                  <a:gd name="T0" fmla="*/ 1 w 5"/>
                  <a:gd name="T1" fmla="*/ 0 h 5"/>
                  <a:gd name="T2" fmla="*/ 2 w 5"/>
                  <a:gd name="T3" fmla="*/ 0 h 5"/>
                  <a:gd name="T4" fmla="*/ 2 w 5"/>
                  <a:gd name="T5" fmla="*/ 1 h 5"/>
                  <a:gd name="T6" fmla="*/ 3 w 5"/>
                  <a:gd name="T7" fmla="*/ 2 h 5"/>
                  <a:gd name="T8" fmla="*/ 5 w 5"/>
                  <a:gd name="T9" fmla="*/ 3 h 5"/>
                  <a:gd name="T10" fmla="*/ 3 w 5"/>
                  <a:gd name="T11" fmla="*/ 5 h 5"/>
                  <a:gd name="T12" fmla="*/ 2 w 5"/>
                  <a:gd name="T13" fmla="*/ 3 h 5"/>
                  <a:gd name="T14" fmla="*/ 1 w 5"/>
                  <a:gd name="T15" fmla="*/ 3 h 5"/>
                  <a:gd name="T16" fmla="*/ 0 w 5"/>
                  <a:gd name="T17" fmla="*/ 3 h 5"/>
                  <a:gd name="T18" fmla="*/ 0 w 5"/>
                  <a:gd name="T19" fmla="*/ 2 h 5"/>
                  <a:gd name="T20" fmla="*/ 0 w 5"/>
                  <a:gd name="T21" fmla="*/ 2 h 5"/>
                  <a:gd name="T22" fmla="*/ 0 w 5"/>
                  <a:gd name="T23" fmla="*/ 1 h 5"/>
                  <a:gd name="T24" fmla="*/ 1 w 5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3" name="Freeform 170"/>
              <p:cNvSpPr/>
              <p:nvPr/>
            </p:nvSpPr>
            <p:spPr bwMode="auto">
              <a:xfrm>
                <a:off x="7286626" y="1516063"/>
                <a:ext cx="1588" cy="1588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3 h 4"/>
                  <a:gd name="T4" fmla="*/ 4 w 4"/>
                  <a:gd name="T5" fmla="*/ 4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4" name="Freeform 171"/>
              <p:cNvSpPr/>
              <p:nvPr/>
            </p:nvSpPr>
            <p:spPr bwMode="auto">
              <a:xfrm>
                <a:off x="7234238" y="1519238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5" name="Freeform 172"/>
              <p:cNvSpPr/>
              <p:nvPr/>
            </p:nvSpPr>
            <p:spPr bwMode="auto">
              <a:xfrm>
                <a:off x="7259638" y="1528763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2 h 3"/>
                  <a:gd name="T4" fmla="*/ 2 w 3"/>
                  <a:gd name="T5" fmla="*/ 3 h 3"/>
                  <a:gd name="T6" fmla="*/ 2 w 3"/>
                  <a:gd name="T7" fmla="*/ 3 h 3"/>
                  <a:gd name="T8" fmla="*/ 1 w 3"/>
                  <a:gd name="T9" fmla="*/ 3 h 3"/>
                  <a:gd name="T10" fmla="*/ 0 w 3"/>
                  <a:gd name="T11" fmla="*/ 2 h 3"/>
                  <a:gd name="T12" fmla="*/ 0 w 3"/>
                  <a:gd name="T13" fmla="*/ 2 h 3"/>
                  <a:gd name="T14" fmla="*/ 1 w 3"/>
                  <a:gd name="T15" fmla="*/ 2 h 3"/>
                  <a:gd name="T16" fmla="*/ 1 w 3"/>
                  <a:gd name="T17" fmla="*/ 2 h 3"/>
                  <a:gd name="T18" fmla="*/ 2 w 3"/>
                  <a:gd name="T19" fmla="*/ 2 h 3"/>
                  <a:gd name="T20" fmla="*/ 3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6" name="Freeform 173"/>
              <p:cNvSpPr/>
              <p:nvPr/>
            </p:nvSpPr>
            <p:spPr bwMode="auto">
              <a:xfrm>
                <a:off x="7239001" y="1524000"/>
                <a:ext cx="0" cy="1588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1 w 2"/>
                  <a:gd name="T5" fmla="*/ 1 h 3"/>
                  <a:gd name="T6" fmla="*/ 2 w 2"/>
                  <a:gd name="T7" fmla="*/ 2 h 3"/>
                  <a:gd name="T8" fmla="*/ 2 w 2"/>
                  <a:gd name="T9" fmla="*/ 3 h 3"/>
                  <a:gd name="T10" fmla="*/ 1 w 2"/>
                  <a:gd name="T11" fmla="*/ 2 h 3"/>
                  <a:gd name="T12" fmla="*/ 0 w 2"/>
                  <a:gd name="T13" fmla="*/ 1 h 3"/>
                  <a:gd name="T14" fmla="*/ 0 w 2"/>
                  <a:gd name="T15" fmla="*/ 1 h 3"/>
                  <a:gd name="T16" fmla="*/ 0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7" name="Freeform 174"/>
              <p:cNvSpPr/>
              <p:nvPr/>
            </p:nvSpPr>
            <p:spPr bwMode="auto">
              <a:xfrm>
                <a:off x="7258051" y="1530350"/>
                <a:ext cx="0" cy="1588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8" name="Freeform 175"/>
              <p:cNvSpPr/>
              <p:nvPr/>
            </p:nvSpPr>
            <p:spPr bwMode="auto">
              <a:xfrm>
                <a:off x="7272338" y="1535113"/>
                <a:ext cx="6350" cy="3175"/>
              </a:xfrm>
              <a:custGeom>
                <a:avLst/>
                <a:gdLst>
                  <a:gd name="T0" fmla="*/ 1 w 11"/>
                  <a:gd name="T1" fmla="*/ 0 h 5"/>
                  <a:gd name="T2" fmla="*/ 3 w 11"/>
                  <a:gd name="T3" fmla="*/ 2 h 5"/>
                  <a:gd name="T4" fmla="*/ 4 w 11"/>
                  <a:gd name="T5" fmla="*/ 2 h 5"/>
                  <a:gd name="T6" fmla="*/ 5 w 11"/>
                  <a:gd name="T7" fmla="*/ 3 h 5"/>
                  <a:gd name="T8" fmla="*/ 6 w 11"/>
                  <a:gd name="T9" fmla="*/ 3 h 5"/>
                  <a:gd name="T10" fmla="*/ 9 w 11"/>
                  <a:gd name="T11" fmla="*/ 3 h 5"/>
                  <a:gd name="T12" fmla="*/ 10 w 11"/>
                  <a:gd name="T13" fmla="*/ 3 h 5"/>
                  <a:gd name="T14" fmla="*/ 11 w 11"/>
                  <a:gd name="T15" fmla="*/ 5 h 5"/>
                  <a:gd name="T16" fmla="*/ 10 w 11"/>
                  <a:gd name="T17" fmla="*/ 5 h 5"/>
                  <a:gd name="T18" fmla="*/ 8 w 11"/>
                  <a:gd name="T19" fmla="*/ 5 h 5"/>
                  <a:gd name="T20" fmla="*/ 5 w 11"/>
                  <a:gd name="T21" fmla="*/ 5 h 5"/>
                  <a:gd name="T22" fmla="*/ 4 w 11"/>
                  <a:gd name="T23" fmla="*/ 5 h 5"/>
                  <a:gd name="T24" fmla="*/ 4 w 11"/>
                  <a:gd name="T25" fmla="*/ 5 h 5"/>
                  <a:gd name="T26" fmla="*/ 4 w 11"/>
                  <a:gd name="T27" fmla="*/ 3 h 5"/>
                  <a:gd name="T28" fmla="*/ 3 w 11"/>
                  <a:gd name="T29" fmla="*/ 3 h 5"/>
                  <a:gd name="T30" fmla="*/ 1 w 11"/>
                  <a:gd name="T31" fmla="*/ 2 h 5"/>
                  <a:gd name="T32" fmla="*/ 0 w 11"/>
                  <a:gd name="T33" fmla="*/ 2 h 5"/>
                  <a:gd name="T34" fmla="*/ 0 w 11"/>
                  <a:gd name="T35" fmla="*/ 2 h 5"/>
                  <a:gd name="T36" fmla="*/ 0 w 11"/>
                  <a:gd name="T37" fmla="*/ 1 h 5"/>
                  <a:gd name="T38" fmla="*/ 1 w 11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5">
                    <a:moveTo>
                      <a:pt x="1" y="0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5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9" name="Freeform 176"/>
              <p:cNvSpPr/>
              <p:nvPr/>
            </p:nvSpPr>
            <p:spPr bwMode="auto">
              <a:xfrm>
                <a:off x="7269163" y="1544638"/>
                <a:ext cx="1588" cy="6350"/>
              </a:xfrm>
              <a:custGeom>
                <a:avLst/>
                <a:gdLst>
                  <a:gd name="T0" fmla="*/ 1 w 4"/>
                  <a:gd name="T1" fmla="*/ 0 h 14"/>
                  <a:gd name="T2" fmla="*/ 3 w 4"/>
                  <a:gd name="T3" fmla="*/ 7 h 14"/>
                  <a:gd name="T4" fmla="*/ 4 w 4"/>
                  <a:gd name="T5" fmla="*/ 6 h 14"/>
                  <a:gd name="T6" fmla="*/ 4 w 4"/>
                  <a:gd name="T7" fmla="*/ 8 h 14"/>
                  <a:gd name="T8" fmla="*/ 4 w 4"/>
                  <a:gd name="T9" fmla="*/ 12 h 14"/>
                  <a:gd name="T10" fmla="*/ 1 w 4"/>
                  <a:gd name="T11" fmla="*/ 14 h 14"/>
                  <a:gd name="T12" fmla="*/ 0 w 4"/>
                  <a:gd name="T13" fmla="*/ 13 h 14"/>
                  <a:gd name="T14" fmla="*/ 0 w 4"/>
                  <a:gd name="T15" fmla="*/ 10 h 14"/>
                  <a:gd name="T16" fmla="*/ 0 w 4"/>
                  <a:gd name="T17" fmla="*/ 8 h 14"/>
                  <a:gd name="T18" fmla="*/ 1 w 4"/>
                  <a:gd name="T19" fmla="*/ 4 h 14"/>
                  <a:gd name="T20" fmla="*/ 1 w 4"/>
                  <a:gd name="T21" fmla="*/ 2 h 14"/>
                  <a:gd name="T22" fmla="*/ 1 w 4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4">
                    <a:moveTo>
                      <a:pt x="1" y="0"/>
                    </a:moveTo>
                    <a:lnTo>
                      <a:pt x="3" y="7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2"/>
                    </a:lnTo>
                    <a:lnTo>
                      <a:pt x="1" y="14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0" name="Freeform 177"/>
              <p:cNvSpPr/>
              <p:nvPr/>
            </p:nvSpPr>
            <p:spPr bwMode="auto">
              <a:xfrm>
                <a:off x="7232651" y="1520825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2 h 3"/>
                  <a:gd name="T6" fmla="*/ 1 w 1"/>
                  <a:gd name="T7" fmla="*/ 3 h 3"/>
                  <a:gd name="T8" fmla="*/ 1 w 1"/>
                  <a:gd name="T9" fmla="*/ 2 h 3"/>
                  <a:gd name="T10" fmla="*/ 0 w 1"/>
                  <a:gd name="T11" fmla="*/ 1 h 3"/>
                  <a:gd name="T12" fmla="*/ 0 w 1"/>
                  <a:gd name="T13" fmla="*/ 0 h 3"/>
                  <a:gd name="T14" fmla="*/ 0 w 1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1" name="Freeform 178"/>
              <p:cNvSpPr/>
              <p:nvPr/>
            </p:nvSpPr>
            <p:spPr bwMode="auto">
              <a:xfrm>
                <a:off x="7256463" y="1544638"/>
                <a:ext cx="0" cy="3175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1 h 4"/>
                  <a:gd name="T4" fmla="*/ 0 w 1"/>
                  <a:gd name="T5" fmla="*/ 4 h 4"/>
                  <a:gd name="T6" fmla="*/ 0 w 1"/>
                  <a:gd name="T7" fmla="*/ 2 h 4"/>
                  <a:gd name="T8" fmla="*/ 0 w 1"/>
                  <a:gd name="T9" fmla="*/ 1 h 4"/>
                  <a:gd name="T10" fmla="*/ 1 w 1"/>
                  <a:gd name="T11" fmla="*/ 0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2" name="Freeform 179"/>
              <p:cNvSpPr/>
              <p:nvPr/>
            </p:nvSpPr>
            <p:spPr bwMode="auto">
              <a:xfrm>
                <a:off x="7232651" y="152558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3" name="Freeform 180"/>
              <p:cNvSpPr/>
              <p:nvPr/>
            </p:nvSpPr>
            <p:spPr bwMode="auto">
              <a:xfrm>
                <a:off x="7231063" y="1520825"/>
                <a:ext cx="0" cy="1588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1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4" name="Freeform 181"/>
              <p:cNvSpPr/>
              <p:nvPr/>
            </p:nvSpPr>
            <p:spPr bwMode="auto">
              <a:xfrm>
                <a:off x="7246938" y="1577975"/>
                <a:ext cx="3175" cy="3175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1 h 6"/>
                  <a:gd name="T4" fmla="*/ 5 w 5"/>
                  <a:gd name="T5" fmla="*/ 1 h 6"/>
                  <a:gd name="T6" fmla="*/ 5 w 5"/>
                  <a:gd name="T7" fmla="*/ 2 h 6"/>
                  <a:gd name="T8" fmla="*/ 5 w 5"/>
                  <a:gd name="T9" fmla="*/ 4 h 6"/>
                  <a:gd name="T10" fmla="*/ 5 w 5"/>
                  <a:gd name="T11" fmla="*/ 5 h 6"/>
                  <a:gd name="T12" fmla="*/ 3 w 5"/>
                  <a:gd name="T13" fmla="*/ 6 h 6"/>
                  <a:gd name="T14" fmla="*/ 2 w 5"/>
                  <a:gd name="T15" fmla="*/ 5 h 6"/>
                  <a:gd name="T16" fmla="*/ 5 w 5"/>
                  <a:gd name="T17" fmla="*/ 2 h 6"/>
                  <a:gd name="T18" fmla="*/ 3 w 5"/>
                  <a:gd name="T19" fmla="*/ 1 h 6"/>
                  <a:gd name="T20" fmla="*/ 2 w 5"/>
                  <a:gd name="T21" fmla="*/ 1 h 6"/>
                  <a:gd name="T22" fmla="*/ 2 w 5"/>
                  <a:gd name="T23" fmla="*/ 2 h 6"/>
                  <a:gd name="T24" fmla="*/ 1 w 5"/>
                  <a:gd name="T25" fmla="*/ 2 h 6"/>
                  <a:gd name="T26" fmla="*/ 1 w 5"/>
                  <a:gd name="T27" fmla="*/ 1 h 6"/>
                  <a:gd name="T28" fmla="*/ 0 w 5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3" y="6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5" name="Freeform 182"/>
              <p:cNvSpPr/>
              <p:nvPr/>
            </p:nvSpPr>
            <p:spPr bwMode="auto">
              <a:xfrm>
                <a:off x="7181851" y="1497013"/>
                <a:ext cx="30163" cy="19050"/>
              </a:xfrm>
              <a:custGeom>
                <a:avLst/>
                <a:gdLst>
                  <a:gd name="T0" fmla="*/ 33 w 57"/>
                  <a:gd name="T1" fmla="*/ 15 h 37"/>
                  <a:gd name="T2" fmla="*/ 34 w 57"/>
                  <a:gd name="T3" fmla="*/ 17 h 37"/>
                  <a:gd name="T4" fmla="*/ 41 w 57"/>
                  <a:gd name="T5" fmla="*/ 19 h 37"/>
                  <a:gd name="T6" fmla="*/ 44 w 57"/>
                  <a:gd name="T7" fmla="*/ 19 h 37"/>
                  <a:gd name="T8" fmla="*/ 44 w 57"/>
                  <a:gd name="T9" fmla="*/ 20 h 37"/>
                  <a:gd name="T10" fmla="*/ 44 w 57"/>
                  <a:gd name="T11" fmla="*/ 21 h 37"/>
                  <a:gd name="T12" fmla="*/ 47 w 57"/>
                  <a:gd name="T13" fmla="*/ 23 h 37"/>
                  <a:gd name="T14" fmla="*/ 50 w 57"/>
                  <a:gd name="T15" fmla="*/ 24 h 37"/>
                  <a:gd name="T16" fmla="*/ 51 w 57"/>
                  <a:gd name="T17" fmla="*/ 25 h 37"/>
                  <a:gd name="T18" fmla="*/ 53 w 57"/>
                  <a:gd name="T19" fmla="*/ 23 h 37"/>
                  <a:gd name="T20" fmla="*/ 55 w 57"/>
                  <a:gd name="T21" fmla="*/ 24 h 37"/>
                  <a:gd name="T22" fmla="*/ 56 w 57"/>
                  <a:gd name="T23" fmla="*/ 26 h 37"/>
                  <a:gd name="T24" fmla="*/ 56 w 57"/>
                  <a:gd name="T25" fmla="*/ 29 h 37"/>
                  <a:gd name="T26" fmla="*/ 56 w 57"/>
                  <a:gd name="T27" fmla="*/ 29 h 37"/>
                  <a:gd name="T28" fmla="*/ 53 w 57"/>
                  <a:gd name="T29" fmla="*/ 30 h 37"/>
                  <a:gd name="T30" fmla="*/ 52 w 57"/>
                  <a:gd name="T31" fmla="*/ 32 h 37"/>
                  <a:gd name="T32" fmla="*/ 51 w 57"/>
                  <a:gd name="T33" fmla="*/ 32 h 37"/>
                  <a:gd name="T34" fmla="*/ 49 w 57"/>
                  <a:gd name="T35" fmla="*/ 31 h 37"/>
                  <a:gd name="T36" fmla="*/ 46 w 57"/>
                  <a:gd name="T37" fmla="*/ 32 h 37"/>
                  <a:gd name="T38" fmla="*/ 46 w 57"/>
                  <a:gd name="T39" fmla="*/ 37 h 37"/>
                  <a:gd name="T40" fmla="*/ 41 w 57"/>
                  <a:gd name="T41" fmla="*/ 36 h 37"/>
                  <a:gd name="T42" fmla="*/ 36 w 57"/>
                  <a:gd name="T43" fmla="*/ 36 h 37"/>
                  <a:gd name="T44" fmla="*/ 40 w 57"/>
                  <a:gd name="T45" fmla="*/ 35 h 37"/>
                  <a:gd name="T46" fmla="*/ 45 w 57"/>
                  <a:gd name="T47" fmla="*/ 32 h 37"/>
                  <a:gd name="T48" fmla="*/ 46 w 57"/>
                  <a:gd name="T49" fmla="*/ 29 h 37"/>
                  <a:gd name="T50" fmla="*/ 40 w 57"/>
                  <a:gd name="T51" fmla="*/ 32 h 37"/>
                  <a:gd name="T52" fmla="*/ 42 w 57"/>
                  <a:gd name="T53" fmla="*/ 31 h 37"/>
                  <a:gd name="T54" fmla="*/ 44 w 57"/>
                  <a:gd name="T55" fmla="*/ 29 h 37"/>
                  <a:gd name="T56" fmla="*/ 41 w 57"/>
                  <a:gd name="T57" fmla="*/ 26 h 37"/>
                  <a:gd name="T58" fmla="*/ 40 w 57"/>
                  <a:gd name="T59" fmla="*/ 29 h 37"/>
                  <a:gd name="T60" fmla="*/ 40 w 57"/>
                  <a:gd name="T61" fmla="*/ 30 h 37"/>
                  <a:gd name="T62" fmla="*/ 28 w 57"/>
                  <a:gd name="T63" fmla="*/ 34 h 37"/>
                  <a:gd name="T64" fmla="*/ 30 w 57"/>
                  <a:gd name="T65" fmla="*/ 31 h 37"/>
                  <a:gd name="T66" fmla="*/ 30 w 57"/>
                  <a:gd name="T67" fmla="*/ 30 h 37"/>
                  <a:gd name="T68" fmla="*/ 28 w 57"/>
                  <a:gd name="T69" fmla="*/ 31 h 37"/>
                  <a:gd name="T70" fmla="*/ 25 w 57"/>
                  <a:gd name="T71" fmla="*/ 30 h 37"/>
                  <a:gd name="T72" fmla="*/ 28 w 57"/>
                  <a:gd name="T73" fmla="*/ 26 h 37"/>
                  <a:gd name="T74" fmla="*/ 25 w 57"/>
                  <a:gd name="T75" fmla="*/ 25 h 37"/>
                  <a:gd name="T76" fmla="*/ 23 w 57"/>
                  <a:gd name="T77" fmla="*/ 25 h 37"/>
                  <a:gd name="T78" fmla="*/ 21 w 57"/>
                  <a:gd name="T79" fmla="*/ 24 h 37"/>
                  <a:gd name="T80" fmla="*/ 16 w 57"/>
                  <a:gd name="T81" fmla="*/ 23 h 37"/>
                  <a:gd name="T82" fmla="*/ 14 w 57"/>
                  <a:gd name="T83" fmla="*/ 20 h 37"/>
                  <a:gd name="T84" fmla="*/ 12 w 57"/>
                  <a:gd name="T85" fmla="*/ 21 h 37"/>
                  <a:gd name="T86" fmla="*/ 11 w 57"/>
                  <a:gd name="T87" fmla="*/ 20 h 37"/>
                  <a:gd name="T88" fmla="*/ 11 w 57"/>
                  <a:gd name="T89" fmla="*/ 19 h 37"/>
                  <a:gd name="T90" fmla="*/ 8 w 57"/>
                  <a:gd name="T91" fmla="*/ 18 h 37"/>
                  <a:gd name="T92" fmla="*/ 8 w 57"/>
                  <a:gd name="T93" fmla="*/ 17 h 37"/>
                  <a:gd name="T94" fmla="*/ 10 w 57"/>
                  <a:gd name="T95" fmla="*/ 14 h 37"/>
                  <a:gd name="T96" fmla="*/ 10 w 57"/>
                  <a:gd name="T97" fmla="*/ 13 h 37"/>
                  <a:gd name="T98" fmla="*/ 6 w 57"/>
                  <a:gd name="T99" fmla="*/ 13 h 37"/>
                  <a:gd name="T100" fmla="*/ 2 w 57"/>
                  <a:gd name="T101" fmla="*/ 15 h 37"/>
                  <a:gd name="T102" fmla="*/ 0 w 57"/>
                  <a:gd name="T103" fmla="*/ 14 h 37"/>
                  <a:gd name="T104" fmla="*/ 1 w 57"/>
                  <a:gd name="T105" fmla="*/ 9 h 37"/>
                  <a:gd name="T106" fmla="*/ 2 w 57"/>
                  <a:gd name="T107" fmla="*/ 9 h 37"/>
                  <a:gd name="T108" fmla="*/ 6 w 57"/>
                  <a:gd name="T109" fmla="*/ 9 h 37"/>
                  <a:gd name="T110" fmla="*/ 6 w 57"/>
                  <a:gd name="T111" fmla="*/ 7 h 37"/>
                  <a:gd name="T112" fmla="*/ 5 w 57"/>
                  <a:gd name="T113" fmla="*/ 6 h 37"/>
                  <a:gd name="T114" fmla="*/ 7 w 57"/>
                  <a:gd name="T115" fmla="*/ 4 h 37"/>
                  <a:gd name="T116" fmla="*/ 4 w 57"/>
                  <a:gd name="T1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7" h="37">
                    <a:moveTo>
                      <a:pt x="4" y="0"/>
                    </a:moveTo>
                    <a:lnTo>
                      <a:pt x="33" y="15"/>
                    </a:lnTo>
                    <a:lnTo>
                      <a:pt x="34" y="15"/>
                    </a:lnTo>
                    <a:lnTo>
                      <a:pt x="34" y="17"/>
                    </a:lnTo>
                    <a:lnTo>
                      <a:pt x="40" y="20"/>
                    </a:lnTo>
                    <a:lnTo>
                      <a:pt x="41" y="19"/>
                    </a:lnTo>
                    <a:lnTo>
                      <a:pt x="42" y="19"/>
                    </a:lnTo>
                    <a:lnTo>
                      <a:pt x="44" y="19"/>
                    </a:lnTo>
                    <a:lnTo>
                      <a:pt x="45" y="19"/>
                    </a:lnTo>
                    <a:lnTo>
                      <a:pt x="44" y="20"/>
                    </a:lnTo>
                    <a:lnTo>
                      <a:pt x="42" y="21"/>
                    </a:lnTo>
                    <a:lnTo>
                      <a:pt x="44" y="21"/>
                    </a:lnTo>
                    <a:lnTo>
                      <a:pt x="46" y="23"/>
                    </a:lnTo>
                    <a:lnTo>
                      <a:pt x="47" y="23"/>
                    </a:lnTo>
                    <a:lnTo>
                      <a:pt x="49" y="23"/>
                    </a:lnTo>
                    <a:lnTo>
                      <a:pt x="50" y="24"/>
                    </a:lnTo>
                    <a:lnTo>
                      <a:pt x="50" y="25"/>
                    </a:lnTo>
                    <a:lnTo>
                      <a:pt x="51" y="25"/>
                    </a:lnTo>
                    <a:lnTo>
                      <a:pt x="52" y="24"/>
                    </a:lnTo>
                    <a:lnTo>
                      <a:pt x="53" y="23"/>
                    </a:lnTo>
                    <a:lnTo>
                      <a:pt x="53" y="23"/>
                    </a:lnTo>
                    <a:lnTo>
                      <a:pt x="55" y="24"/>
                    </a:lnTo>
                    <a:lnTo>
                      <a:pt x="55" y="25"/>
                    </a:lnTo>
                    <a:lnTo>
                      <a:pt x="56" y="26"/>
                    </a:lnTo>
                    <a:lnTo>
                      <a:pt x="57" y="26"/>
                    </a:lnTo>
                    <a:lnTo>
                      <a:pt x="56" y="29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6" y="30"/>
                    </a:lnTo>
                    <a:lnTo>
                      <a:pt x="53" y="30"/>
                    </a:lnTo>
                    <a:lnTo>
                      <a:pt x="53" y="31"/>
                    </a:lnTo>
                    <a:lnTo>
                      <a:pt x="52" y="32"/>
                    </a:lnTo>
                    <a:lnTo>
                      <a:pt x="52" y="34"/>
                    </a:lnTo>
                    <a:lnTo>
                      <a:pt x="51" y="32"/>
                    </a:lnTo>
                    <a:lnTo>
                      <a:pt x="50" y="32"/>
                    </a:lnTo>
                    <a:lnTo>
                      <a:pt x="49" y="31"/>
                    </a:lnTo>
                    <a:lnTo>
                      <a:pt x="47" y="31"/>
                    </a:lnTo>
                    <a:lnTo>
                      <a:pt x="46" y="32"/>
                    </a:lnTo>
                    <a:lnTo>
                      <a:pt x="46" y="35"/>
                    </a:lnTo>
                    <a:lnTo>
                      <a:pt x="46" y="37"/>
                    </a:lnTo>
                    <a:lnTo>
                      <a:pt x="44" y="36"/>
                    </a:lnTo>
                    <a:lnTo>
                      <a:pt x="41" y="36"/>
                    </a:lnTo>
                    <a:lnTo>
                      <a:pt x="39" y="36"/>
                    </a:lnTo>
                    <a:lnTo>
                      <a:pt x="36" y="36"/>
                    </a:lnTo>
                    <a:lnTo>
                      <a:pt x="39" y="35"/>
                    </a:lnTo>
                    <a:lnTo>
                      <a:pt x="40" y="35"/>
                    </a:lnTo>
                    <a:lnTo>
                      <a:pt x="42" y="34"/>
                    </a:lnTo>
                    <a:lnTo>
                      <a:pt x="45" y="32"/>
                    </a:lnTo>
                    <a:lnTo>
                      <a:pt x="46" y="31"/>
                    </a:lnTo>
                    <a:lnTo>
                      <a:pt x="46" y="29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1" y="31"/>
                    </a:lnTo>
                    <a:lnTo>
                      <a:pt x="42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2" y="28"/>
                    </a:lnTo>
                    <a:lnTo>
                      <a:pt x="41" y="26"/>
                    </a:lnTo>
                    <a:lnTo>
                      <a:pt x="40" y="28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9" y="31"/>
                    </a:lnTo>
                    <a:lnTo>
                      <a:pt x="28" y="34"/>
                    </a:lnTo>
                    <a:lnTo>
                      <a:pt x="29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5" y="30"/>
                    </a:lnTo>
                    <a:lnTo>
                      <a:pt x="30" y="28"/>
                    </a:lnTo>
                    <a:lnTo>
                      <a:pt x="28" y="26"/>
                    </a:lnTo>
                    <a:lnTo>
                      <a:pt x="27" y="26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3" y="25"/>
                    </a:lnTo>
                    <a:lnTo>
                      <a:pt x="21" y="25"/>
                    </a:lnTo>
                    <a:lnTo>
                      <a:pt x="21" y="24"/>
                    </a:lnTo>
                    <a:lnTo>
                      <a:pt x="18" y="24"/>
                    </a:lnTo>
                    <a:lnTo>
                      <a:pt x="16" y="23"/>
                    </a:lnTo>
                    <a:lnTo>
                      <a:pt x="12" y="23"/>
                    </a:lnTo>
                    <a:lnTo>
                      <a:pt x="14" y="20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1" y="21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1" y="19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8" y="15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1" y="15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6" name="Freeform 183"/>
              <p:cNvSpPr/>
              <p:nvPr/>
            </p:nvSpPr>
            <p:spPr bwMode="auto">
              <a:xfrm>
                <a:off x="7183438" y="1495425"/>
                <a:ext cx="1588" cy="15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7" name="Freeform 184"/>
              <p:cNvSpPr/>
              <p:nvPr/>
            </p:nvSpPr>
            <p:spPr bwMode="auto">
              <a:xfrm>
                <a:off x="7212013" y="1512888"/>
                <a:ext cx="3175" cy="1588"/>
              </a:xfrm>
              <a:custGeom>
                <a:avLst/>
                <a:gdLst>
                  <a:gd name="T0" fmla="*/ 2 w 6"/>
                  <a:gd name="T1" fmla="*/ 0 h 5"/>
                  <a:gd name="T2" fmla="*/ 6 w 6"/>
                  <a:gd name="T3" fmla="*/ 2 h 5"/>
                  <a:gd name="T4" fmla="*/ 6 w 6"/>
                  <a:gd name="T5" fmla="*/ 2 h 5"/>
                  <a:gd name="T6" fmla="*/ 5 w 6"/>
                  <a:gd name="T7" fmla="*/ 4 h 5"/>
                  <a:gd name="T8" fmla="*/ 4 w 6"/>
                  <a:gd name="T9" fmla="*/ 4 h 5"/>
                  <a:gd name="T10" fmla="*/ 4 w 6"/>
                  <a:gd name="T11" fmla="*/ 5 h 5"/>
                  <a:gd name="T12" fmla="*/ 0 w 6"/>
                  <a:gd name="T13" fmla="*/ 4 h 5"/>
                  <a:gd name="T14" fmla="*/ 1 w 6"/>
                  <a:gd name="T15" fmla="*/ 2 h 5"/>
                  <a:gd name="T16" fmla="*/ 2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6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8" name="Freeform 185"/>
              <p:cNvSpPr/>
              <p:nvPr/>
            </p:nvSpPr>
            <p:spPr bwMode="auto">
              <a:xfrm>
                <a:off x="7212013" y="1509713"/>
                <a:ext cx="1588" cy="3175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1 w 2"/>
                  <a:gd name="T9" fmla="*/ 2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9" name="Freeform 186"/>
              <p:cNvSpPr/>
              <p:nvPr/>
            </p:nvSpPr>
            <p:spPr bwMode="auto">
              <a:xfrm>
                <a:off x="7192963" y="1547813"/>
                <a:ext cx="1588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0" name="Freeform 187"/>
              <p:cNvSpPr/>
              <p:nvPr/>
            </p:nvSpPr>
            <p:spPr bwMode="auto">
              <a:xfrm>
                <a:off x="7188201" y="1539875"/>
                <a:ext cx="3175" cy="1588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0 h 2"/>
                  <a:gd name="T4" fmla="*/ 2 w 4"/>
                  <a:gd name="T5" fmla="*/ 0 h 2"/>
                  <a:gd name="T6" fmla="*/ 2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2 w 4"/>
                  <a:gd name="T13" fmla="*/ 2 h 2"/>
                  <a:gd name="T14" fmla="*/ 1 w 4"/>
                  <a:gd name="T15" fmla="*/ 2 h 2"/>
                  <a:gd name="T16" fmla="*/ 0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1" name="Freeform 188"/>
              <p:cNvSpPr/>
              <p:nvPr/>
            </p:nvSpPr>
            <p:spPr bwMode="auto">
              <a:xfrm>
                <a:off x="7183438" y="1552575"/>
                <a:ext cx="158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2" name="Freeform 189"/>
              <p:cNvSpPr/>
              <p:nvPr/>
            </p:nvSpPr>
            <p:spPr bwMode="auto">
              <a:xfrm>
                <a:off x="7165976" y="1489075"/>
                <a:ext cx="19050" cy="11113"/>
              </a:xfrm>
              <a:custGeom>
                <a:avLst/>
                <a:gdLst>
                  <a:gd name="T0" fmla="*/ 5 w 36"/>
                  <a:gd name="T1" fmla="*/ 0 h 23"/>
                  <a:gd name="T2" fmla="*/ 21 w 36"/>
                  <a:gd name="T3" fmla="*/ 9 h 23"/>
                  <a:gd name="T4" fmla="*/ 22 w 36"/>
                  <a:gd name="T5" fmla="*/ 9 h 23"/>
                  <a:gd name="T6" fmla="*/ 22 w 36"/>
                  <a:gd name="T7" fmla="*/ 9 h 23"/>
                  <a:gd name="T8" fmla="*/ 22 w 36"/>
                  <a:gd name="T9" fmla="*/ 9 h 23"/>
                  <a:gd name="T10" fmla="*/ 27 w 36"/>
                  <a:gd name="T11" fmla="*/ 11 h 23"/>
                  <a:gd name="T12" fmla="*/ 27 w 36"/>
                  <a:gd name="T13" fmla="*/ 13 h 23"/>
                  <a:gd name="T14" fmla="*/ 27 w 36"/>
                  <a:gd name="T15" fmla="*/ 15 h 23"/>
                  <a:gd name="T16" fmla="*/ 26 w 36"/>
                  <a:gd name="T17" fmla="*/ 16 h 23"/>
                  <a:gd name="T18" fmla="*/ 26 w 36"/>
                  <a:gd name="T19" fmla="*/ 17 h 23"/>
                  <a:gd name="T20" fmla="*/ 26 w 36"/>
                  <a:gd name="T21" fmla="*/ 18 h 23"/>
                  <a:gd name="T22" fmla="*/ 27 w 36"/>
                  <a:gd name="T23" fmla="*/ 19 h 23"/>
                  <a:gd name="T24" fmla="*/ 28 w 36"/>
                  <a:gd name="T25" fmla="*/ 18 h 23"/>
                  <a:gd name="T26" fmla="*/ 28 w 36"/>
                  <a:gd name="T27" fmla="*/ 16 h 23"/>
                  <a:gd name="T28" fmla="*/ 30 w 36"/>
                  <a:gd name="T29" fmla="*/ 15 h 23"/>
                  <a:gd name="T30" fmla="*/ 33 w 36"/>
                  <a:gd name="T31" fmla="*/ 16 h 23"/>
                  <a:gd name="T32" fmla="*/ 32 w 36"/>
                  <a:gd name="T33" fmla="*/ 17 h 23"/>
                  <a:gd name="T34" fmla="*/ 36 w 36"/>
                  <a:gd name="T35" fmla="*/ 17 h 23"/>
                  <a:gd name="T36" fmla="*/ 35 w 36"/>
                  <a:gd name="T37" fmla="*/ 18 h 23"/>
                  <a:gd name="T38" fmla="*/ 33 w 36"/>
                  <a:gd name="T39" fmla="*/ 19 h 23"/>
                  <a:gd name="T40" fmla="*/ 32 w 36"/>
                  <a:gd name="T41" fmla="*/ 19 h 23"/>
                  <a:gd name="T42" fmla="*/ 31 w 36"/>
                  <a:gd name="T43" fmla="*/ 19 h 23"/>
                  <a:gd name="T44" fmla="*/ 30 w 36"/>
                  <a:gd name="T45" fmla="*/ 21 h 23"/>
                  <a:gd name="T46" fmla="*/ 28 w 36"/>
                  <a:gd name="T47" fmla="*/ 21 h 23"/>
                  <a:gd name="T48" fmla="*/ 28 w 36"/>
                  <a:gd name="T49" fmla="*/ 22 h 23"/>
                  <a:gd name="T50" fmla="*/ 28 w 36"/>
                  <a:gd name="T51" fmla="*/ 23 h 23"/>
                  <a:gd name="T52" fmla="*/ 25 w 36"/>
                  <a:gd name="T53" fmla="*/ 23 h 23"/>
                  <a:gd name="T54" fmla="*/ 21 w 36"/>
                  <a:gd name="T55" fmla="*/ 22 h 23"/>
                  <a:gd name="T56" fmla="*/ 17 w 36"/>
                  <a:gd name="T57" fmla="*/ 19 h 23"/>
                  <a:gd name="T58" fmla="*/ 14 w 36"/>
                  <a:gd name="T59" fmla="*/ 18 h 23"/>
                  <a:gd name="T60" fmla="*/ 10 w 36"/>
                  <a:gd name="T61" fmla="*/ 16 h 23"/>
                  <a:gd name="T62" fmla="*/ 11 w 36"/>
                  <a:gd name="T63" fmla="*/ 16 h 23"/>
                  <a:gd name="T64" fmla="*/ 11 w 36"/>
                  <a:gd name="T65" fmla="*/ 15 h 23"/>
                  <a:gd name="T66" fmla="*/ 13 w 36"/>
                  <a:gd name="T67" fmla="*/ 13 h 23"/>
                  <a:gd name="T68" fmla="*/ 13 w 36"/>
                  <a:gd name="T69" fmla="*/ 12 h 23"/>
                  <a:gd name="T70" fmla="*/ 14 w 36"/>
                  <a:gd name="T71" fmla="*/ 15 h 23"/>
                  <a:gd name="T72" fmla="*/ 15 w 36"/>
                  <a:gd name="T73" fmla="*/ 15 h 23"/>
                  <a:gd name="T74" fmla="*/ 16 w 36"/>
                  <a:gd name="T75" fmla="*/ 15 h 23"/>
                  <a:gd name="T76" fmla="*/ 17 w 36"/>
                  <a:gd name="T77" fmla="*/ 13 h 23"/>
                  <a:gd name="T78" fmla="*/ 19 w 36"/>
                  <a:gd name="T79" fmla="*/ 13 h 23"/>
                  <a:gd name="T80" fmla="*/ 21 w 36"/>
                  <a:gd name="T81" fmla="*/ 13 h 23"/>
                  <a:gd name="T82" fmla="*/ 21 w 36"/>
                  <a:gd name="T83" fmla="*/ 11 h 23"/>
                  <a:gd name="T84" fmla="*/ 19 w 36"/>
                  <a:gd name="T85" fmla="*/ 10 h 23"/>
                  <a:gd name="T86" fmla="*/ 17 w 36"/>
                  <a:gd name="T87" fmla="*/ 9 h 23"/>
                  <a:gd name="T88" fmla="*/ 14 w 36"/>
                  <a:gd name="T89" fmla="*/ 7 h 23"/>
                  <a:gd name="T90" fmla="*/ 11 w 36"/>
                  <a:gd name="T91" fmla="*/ 9 h 23"/>
                  <a:gd name="T92" fmla="*/ 13 w 36"/>
                  <a:gd name="T93" fmla="*/ 11 h 23"/>
                  <a:gd name="T94" fmla="*/ 9 w 36"/>
                  <a:gd name="T95" fmla="*/ 13 h 23"/>
                  <a:gd name="T96" fmla="*/ 9 w 36"/>
                  <a:gd name="T97" fmla="*/ 11 h 23"/>
                  <a:gd name="T98" fmla="*/ 10 w 36"/>
                  <a:gd name="T99" fmla="*/ 10 h 23"/>
                  <a:gd name="T100" fmla="*/ 8 w 36"/>
                  <a:gd name="T101" fmla="*/ 12 h 23"/>
                  <a:gd name="T102" fmla="*/ 5 w 36"/>
                  <a:gd name="T103" fmla="*/ 11 h 23"/>
                  <a:gd name="T104" fmla="*/ 4 w 36"/>
                  <a:gd name="T105" fmla="*/ 10 h 23"/>
                  <a:gd name="T106" fmla="*/ 2 w 36"/>
                  <a:gd name="T107" fmla="*/ 9 h 23"/>
                  <a:gd name="T108" fmla="*/ 0 w 36"/>
                  <a:gd name="T109" fmla="*/ 7 h 23"/>
                  <a:gd name="T110" fmla="*/ 2 w 36"/>
                  <a:gd name="T111" fmla="*/ 6 h 23"/>
                  <a:gd name="T112" fmla="*/ 3 w 36"/>
                  <a:gd name="T113" fmla="*/ 4 h 23"/>
                  <a:gd name="T114" fmla="*/ 3 w 36"/>
                  <a:gd name="T115" fmla="*/ 2 h 23"/>
                  <a:gd name="T116" fmla="*/ 3 w 36"/>
                  <a:gd name="T117" fmla="*/ 1 h 23"/>
                  <a:gd name="T118" fmla="*/ 4 w 36"/>
                  <a:gd name="T119" fmla="*/ 0 h 23"/>
                  <a:gd name="T120" fmla="*/ 5 w 36"/>
                  <a:gd name="T1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6" h="23">
                    <a:moveTo>
                      <a:pt x="5" y="0"/>
                    </a:moveTo>
                    <a:lnTo>
                      <a:pt x="21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7" y="11"/>
                    </a:lnTo>
                    <a:lnTo>
                      <a:pt x="27" y="13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6" y="18"/>
                    </a:lnTo>
                    <a:lnTo>
                      <a:pt x="27" y="19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30" y="15"/>
                    </a:lnTo>
                    <a:lnTo>
                      <a:pt x="33" y="16"/>
                    </a:lnTo>
                    <a:lnTo>
                      <a:pt x="32" y="17"/>
                    </a:lnTo>
                    <a:lnTo>
                      <a:pt x="36" y="17"/>
                    </a:lnTo>
                    <a:lnTo>
                      <a:pt x="35" y="18"/>
                    </a:lnTo>
                    <a:lnTo>
                      <a:pt x="33" y="19"/>
                    </a:lnTo>
                    <a:lnTo>
                      <a:pt x="32" y="19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3"/>
                    </a:lnTo>
                    <a:lnTo>
                      <a:pt x="25" y="23"/>
                    </a:lnTo>
                    <a:lnTo>
                      <a:pt x="21" y="22"/>
                    </a:lnTo>
                    <a:lnTo>
                      <a:pt x="17" y="19"/>
                    </a:lnTo>
                    <a:lnTo>
                      <a:pt x="14" y="18"/>
                    </a:lnTo>
                    <a:lnTo>
                      <a:pt x="10" y="16"/>
                    </a:lnTo>
                    <a:lnTo>
                      <a:pt x="11" y="16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6" y="15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19" y="10"/>
                    </a:lnTo>
                    <a:lnTo>
                      <a:pt x="17" y="9"/>
                    </a:lnTo>
                    <a:lnTo>
                      <a:pt x="14" y="7"/>
                    </a:lnTo>
                    <a:lnTo>
                      <a:pt x="11" y="9"/>
                    </a:lnTo>
                    <a:lnTo>
                      <a:pt x="13" y="11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5" y="11"/>
                    </a:lnTo>
                    <a:lnTo>
                      <a:pt x="4" y="10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3" name="Freeform 190"/>
              <p:cNvSpPr/>
              <p:nvPr/>
            </p:nvSpPr>
            <p:spPr bwMode="auto">
              <a:xfrm>
                <a:off x="7150101" y="1481138"/>
                <a:ext cx="3175" cy="1588"/>
              </a:xfrm>
              <a:custGeom>
                <a:avLst/>
                <a:gdLst>
                  <a:gd name="T0" fmla="*/ 3 w 6"/>
                  <a:gd name="T1" fmla="*/ 0 h 5"/>
                  <a:gd name="T2" fmla="*/ 6 w 6"/>
                  <a:gd name="T3" fmla="*/ 3 h 5"/>
                  <a:gd name="T4" fmla="*/ 1 w 6"/>
                  <a:gd name="T5" fmla="*/ 5 h 5"/>
                  <a:gd name="T6" fmla="*/ 3 w 6"/>
                  <a:gd name="T7" fmla="*/ 4 h 5"/>
                  <a:gd name="T8" fmla="*/ 3 w 6"/>
                  <a:gd name="T9" fmla="*/ 3 h 5"/>
                  <a:gd name="T10" fmla="*/ 1 w 6"/>
                  <a:gd name="T11" fmla="*/ 3 h 5"/>
                  <a:gd name="T12" fmla="*/ 1 w 6"/>
                  <a:gd name="T13" fmla="*/ 3 h 5"/>
                  <a:gd name="T14" fmla="*/ 0 w 6"/>
                  <a:gd name="T15" fmla="*/ 3 h 5"/>
                  <a:gd name="T16" fmla="*/ 3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6" y="3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4" name="Freeform 191"/>
              <p:cNvSpPr/>
              <p:nvPr/>
            </p:nvSpPr>
            <p:spPr bwMode="auto">
              <a:xfrm>
                <a:off x="7153276" y="1482725"/>
                <a:ext cx="3175" cy="3175"/>
              </a:xfrm>
              <a:custGeom>
                <a:avLst/>
                <a:gdLst>
                  <a:gd name="T0" fmla="*/ 8 w 8"/>
                  <a:gd name="T1" fmla="*/ 0 h 6"/>
                  <a:gd name="T2" fmla="*/ 2 w 8"/>
                  <a:gd name="T3" fmla="*/ 6 h 6"/>
                  <a:gd name="T4" fmla="*/ 2 w 8"/>
                  <a:gd name="T5" fmla="*/ 6 h 6"/>
                  <a:gd name="T6" fmla="*/ 1 w 8"/>
                  <a:gd name="T7" fmla="*/ 6 h 6"/>
                  <a:gd name="T8" fmla="*/ 0 w 8"/>
                  <a:gd name="T9" fmla="*/ 6 h 6"/>
                  <a:gd name="T10" fmla="*/ 0 w 8"/>
                  <a:gd name="T11" fmla="*/ 5 h 6"/>
                  <a:gd name="T12" fmla="*/ 0 w 8"/>
                  <a:gd name="T13" fmla="*/ 4 h 6"/>
                  <a:gd name="T14" fmla="*/ 1 w 8"/>
                  <a:gd name="T15" fmla="*/ 2 h 6"/>
                  <a:gd name="T16" fmla="*/ 2 w 8"/>
                  <a:gd name="T17" fmla="*/ 2 h 6"/>
                  <a:gd name="T18" fmla="*/ 2 w 8"/>
                  <a:gd name="T19" fmla="*/ 4 h 6"/>
                  <a:gd name="T20" fmla="*/ 1 w 8"/>
                  <a:gd name="T21" fmla="*/ 4 h 6"/>
                  <a:gd name="T22" fmla="*/ 1 w 8"/>
                  <a:gd name="T23" fmla="*/ 5 h 6"/>
                  <a:gd name="T24" fmla="*/ 1 w 8"/>
                  <a:gd name="T25" fmla="*/ 5 h 6"/>
                  <a:gd name="T26" fmla="*/ 2 w 8"/>
                  <a:gd name="T27" fmla="*/ 5 h 6"/>
                  <a:gd name="T28" fmla="*/ 2 w 8"/>
                  <a:gd name="T29" fmla="*/ 4 h 6"/>
                  <a:gd name="T30" fmla="*/ 4 w 8"/>
                  <a:gd name="T31" fmla="*/ 1 h 6"/>
                  <a:gd name="T32" fmla="*/ 6 w 8"/>
                  <a:gd name="T33" fmla="*/ 0 h 6"/>
                  <a:gd name="T34" fmla="*/ 8 w 8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2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5" name="Freeform 192"/>
              <p:cNvSpPr/>
              <p:nvPr/>
            </p:nvSpPr>
            <p:spPr bwMode="auto">
              <a:xfrm>
                <a:off x="7164388" y="1489075"/>
                <a:ext cx="0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6" name="Freeform 193"/>
              <p:cNvSpPr/>
              <p:nvPr/>
            </p:nvSpPr>
            <p:spPr bwMode="auto">
              <a:xfrm>
                <a:off x="7162801" y="1489075"/>
                <a:ext cx="1588" cy="0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1 h 2"/>
                  <a:gd name="T4" fmla="*/ 0 w 3"/>
                  <a:gd name="T5" fmla="*/ 2 h 2"/>
                  <a:gd name="T6" fmla="*/ 1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3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7" name="Freeform 194"/>
              <p:cNvSpPr/>
              <p:nvPr/>
            </p:nvSpPr>
            <p:spPr bwMode="auto">
              <a:xfrm>
                <a:off x="7161213" y="1485900"/>
                <a:ext cx="1588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2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8" name="Freeform 195"/>
              <p:cNvSpPr/>
              <p:nvPr/>
            </p:nvSpPr>
            <p:spPr bwMode="auto">
              <a:xfrm>
                <a:off x="7162801" y="1485900"/>
                <a:ext cx="1588" cy="3175"/>
              </a:xfrm>
              <a:custGeom>
                <a:avLst/>
                <a:gdLst>
                  <a:gd name="T0" fmla="*/ 3 w 4"/>
                  <a:gd name="T1" fmla="*/ 0 h 6"/>
                  <a:gd name="T2" fmla="*/ 4 w 4"/>
                  <a:gd name="T3" fmla="*/ 1 h 6"/>
                  <a:gd name="T4" fmla="*/ 4 w 4"/>
                  <a:gd name="T5" fmla="*/ 2 h 6"/>
                  <a:gd name="T6" fmla="*/ 3 w 4"/>
                  <a:gd name="T7" fmla="*/ 4 h 6"/>
                  <a:gd name="T8" fmla="*/ 1 w 4"/>
                  <a:gd name="T9" fmla="*/ 6 h 6"/>
                  <a:gd name="T10" fmla="*/ 0 w 4"/>
                  <a:gd name="T11" fmla="*/ 4 h 6"/>
                  <a:gd name="T12" fmla="*/ 3 w 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9" name="Rectangle 196"/>
              <p:cNvSpPr>
                <a:spLocks noChangeArrowheads="1"/>
              </p:cNvSpPr>
              <p:nvPr/>
            </p:nvSpPr>
            <p:spPr bwMode="auto">
              <a:xfrm>
                <a:off x="7175501" y="15462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0" name="Freeform 197"/>
              <p:cNvSpPr/>
              <p:nvPr/>
            </p:nvSpPr>
            <p:spPr bwMode="auto">
              <a:xfrm>
                <a:off x="7158038" y="1538288"/>
                <a:ext cx="12700" cy="9525"/>
              </a:xfrm>
              <a:custGeom>
                <a:avLst/>
                <a:gdLst>
                  <a:gd name="T0" fmla="*/ 13 w 23"/>
                  <a:gd name="T1" fmla="*/ 0 h 18"/>
                  <a:gd name="T2" fmla="*/ 16 w 23"/>
                  <a:gd name="T3" fmla="*/ 0 h 18"/>
                  <a:gd name="T4" fmla="*/ 18 w 23"/>
                  <a:gd name="T5" fmla="*/ 1 h 18"/>
                  <a:gd name="T6" fmla="*/ 19 w 23"/>
                  <a:gd name="T7" fmla="*/ 2 h 18"/>
                  <a:gd name="T8" fmla="*/ 22 w 23"/>
                  <a:gd name="T9" fmla="*/ 3 h 18"/>
                  <a:gd name="T10" fmla="*/ 23 w 23"/>
                  <a:gd name="T11" fmla="*/ 5 h 18"/>
                  <a:gd name="T12" fmla="*/ 21 w 23"/>
                  <a:gd name="T13" fmla="*/ 6 h 18"/>
                  <a:gd name="T14" fmla="*/ 18 w 23"/>
                  <a:gd name="T15" fmla="*/ 8 h 18"/>
                  <a:gd name="T16" fmla="*/ 16 w 23"/>
                  <a:gd name="T17" fmla="*/ 10 h 18"/>
                  <a:gd name="T18" fmla="*/ 14 w 23"/>
                  <a:gd name="T19" fmla="*/ 11 h 18"/>
                  <a:gd name="T20" fmla="*/ 14 w 23"/>
                  <a:gd name="T21" fmla="*/ 11 h 18"/>
                  <a:gd name="T22" fmla="*/ 13 w 23"/>
                  <a:gd name="T23" fmla="*/ 12 h 18"/>
                  <a:gd name="T24" fmla="*/ 13 w 23"/>
                  <a:gd name="T25" fmla="*/ 12 h 18"/>
                  <a:gd name="T26" fmla="*/ 12 w 23"/>
                  <a:gd name="T27" fmla="*/ 12 h 18"/>
                  <a:gd name="T28" fmla="*/ 12 w 23"/>
                  <a:gd name="T29" fmla="*/ 11 h 18"/>
                  <a:gd name="T30" fmla="*/ 12 w 23"/>
                  <a:gd name="T31" fmla="*/ 11 h 18"/>
                  <a:gd name="T32" fmla="*/ 13 w 23"/>
                  <a:gd name="T33" fmla="*/ 10 h 18"/>
                  <a:gd name="T34" fmla="*/ 14 w 23"/>
                  <a:gd name="T35" fmla="*/ 10 h 18"/>
                  <a:gd name="T36" fmla="*/ 13 w 23"/>
                  <a:gd name="T37" fmla="*/ 8 h 18"/>
                  <a:gd name="T38" fmla="*/ 12 w 23"/>
                  <a:gd name="T39" fmla="*/ 8 h 18"/>
                  <a:gd name="T40" fmla="*/ 11 w 23"/>
                  <a:gd name="T41" fmla="*/ 8 h 18"/>
                  <a:gd name="T42" fmla="*/ 10 w 23"/>
                  <a:gd name="T43" fmla="*/ 10 h 18"/>
                  <a:gd name="T44" fmla="*/ 8 w 23"/>
                  <a:gd name="T45" fmla="*/ 11 h 18"/>
                  <a:gd name="T46" fmla="*/ 10 w 23"/>
                  <a:gd name="T47" fmla="*/ 12 h 18"/>
                  <a:gd name="T48" fmla="*/ 10 w 23"/>
                  <a:gd name="T49" fmla="*/ 13 h 18"/>
                  <a:gd name="T50" fmla="*/ 10 w 23"/>
                  <a:gd name="T51" fmla="*/ 13 h 18"/>
                  <a:gd name="T52" fmla="*/ 8 w 23"/>
                  <a:gd name="T53" fmla="*/ 14 h 18"/>
                  <a:gd name="T54" fmla="*/ 7 w 23"/>
                  <a:gd name="T55" fmla="*/ 14 h 18"/>
                  <a:gd name="T56" fmla="*/ 7 w 23"/>
                  <a:gd name="T57" fmla="*/ 14 h 18"/>
                  <a:gd name="T58" fmla="*/ 7 w 23"/>
                  <a:gd name="T59" fmla="*/ 17 h 18"/>
                  <a:gd name="T60" fmla="*/ 5 w 23"/>
                  <a:gd name="T61" fmla="*/ 18 h 18"/>
                  <a:gd name="T62" fmla="*/ 4 w 23"/>
                  <a:gd name="T63" fmla="*/ 18 h 18"/>
                  <a:gd name="T64" fmla="*/ 1 w 23"/>
                  <a:gd name="T65" fmla="*/ 17 h 18"/>
                  <a:gd name="T66" fmla="*/ 1 w 23"/>
                  <a:gd name="T67" fmla="*/ 16 h 18"/>
                  <a:gd name="T68" fmla="*/ 0 w 23"/>
                  <a:gd name="T69" fmla="*/ 14 h 18"/>
                  <a:gd name="T70" fmla="*/ 2 w 23"/>
                  <a:gd name="T71" fmla="*/ 11 h 18"/>
                  <a:gd name="T72" fmla="*/ 5 w 23"/>
                  <a:gd name="T73" fmla="*/ 6 h 18"/>
                  <a:gd name="T74" fmla="*/ 7 w 23"/>
                  <a:gd name="T75" fmla="*/ 2 h 18"/>
                  <a:gd name="T76" fmla="*/ 11 w 23"/>
                  <a:gd name="T77" fmla="*/ 0 h 18"/>
                  <a:gd name="T78" fmla="*/ 13 w 23"/>
                  <a:gd name="T7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" h="18">
                    <a:moveTo>
                      <a:pt x="13" y="0"/>
                    </a:moveTo>
                    <a:lnTo>
                      <a:pt x="16" y="0"/>
                    </a:lnTo>
                    <a:lnTo>
                      <a:pt x="18" y="1"/>
                    </a:lnTo>
                    <a:lnTo>
                      <a:pt x="19" y="2"/>
                    </a:lnTo>
                    <a:lnTo>
                      <a:pt x="22" y="3"/>
                    </a:lnTo>
                    <a:lnTo>
                      <a:pt x="23" y="5"/>
                    </a:lnTo>
                    <a:lnTo>
                      <a:pt x="21" y="6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10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5" y="18"/>
                    </a:lnTo>
                    <a:lnTo>
                      <a:pt x="4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2" y="11"/>
                    </a:lnTo>
                    <a:lnTo>
                      <a:pt x="5" y="6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1" name="Freeform 198"/>
              <p:cNvSpPr/>
              <p:nvPr/>
            </p:nvSpPr>
            <p:spPr bwMode="auto">
              <a:xfrm>
                <a:off x="7162801" y="1550988"/>
                <a:ext cx="1588" cy="1588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1 h 1"/>
                  <a:gd name="T6" fmla="*/ 1 w 3"/>
                  <a:gd name="T7" fmla="*/ 1 h 1"/>
                  <a:gd name="T8" fmla="*/ 0 w 3"/>
                  <a:gd name="T9" fmla="*/ 0 h 1"/>
                  <a:gd name="T10" fmla="*/ 0 w 3"/>
                  <a:gd name="T11" fmla="*/ 0 h 1"/>
                  <a:gd name="T12" fmla="*/ 1 w 3"/>
                  <a:gd name="T13" fmla="*/ 0 h 1"/>
                  <a:gd name="T14" fmla="*/ 3 w 3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2" name="Freeform 199"/>
              <p:cNvSpPr/>
              <p:nvPr/>
            </p:nvSpPr>
            <p:spPr bwMode="auto">
              <a:xfrm>
                <a:off x="7161213" y="1520825"/>
                <a:ext cx="3175" cy="1588"/>
              </a:xfrm>
              <a:custGeom>
                <a:avLst/>
                <a:gdLst>
                  <a:gd name="T0" fmla="*/ 5 w 5"/>
                  <a:gd name="T1" fmla="*/ 0 h 2"/>
                  <a:gd name="T2" fmla="*/ 4 w 5"/>
                  <a:gd name="T3" fmla="*/ 1 h 2"/>
                  <a:gd name="T4" fmla="*/ 4 w 5"/>
                  <a:gd name="T5" fmla="*/ 2 h 2"/>
                  <a:gd name="T6" fmla="*/ 0 w 5"/>
                  <a:gd name="T7" fmla="*/ 2 h 2"/>
                  <a:gd name="T8" fmla="*/ 1 w 5"/>
                  <a:gd name="T9" fmla="*/ 1 h 2"/>
                  <a:gd name="T10" fmla="*/ 2 w 5"/>
                  <a:gd name="T11" fmla="*/ 1 h 2"/>
                  <a:gd name="T12" fmla="*/ 4 w 5"/>
                  <a:gd name="T13" fmla="*/ 0 h 2"/>
                  <a:gd name="T14" fmla="*/ 5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3" name="Freeform 200"/>
              <p:cNvSpPr/>
              <p:nvPr/>
            </p:nvSpPr>
            <p:spPr bwMode="auto">
              <a:xfrm>
                <a:off x="7164388" y="1522413"/>
                <a:ext cx="0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4" name="Freeform 201"/>
              <p:cNvSpPr/>
              <p:nvPr/>
            </p:nvSpPr>
            <p:spPr bwMode="auto">
              <a:xfrm>
                <a:off x="7158038" y="1482725"/>
                <a:ext cx="1588" cy="0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5" name="Freeform 202"/>
              <p:cNvSpPr/>
              <p:nvPr/>
            </p:nvSpPr>
            <p:spPr bwMode="auto">
              <a:xfrm>
                <a:off x="7132638" y="1470025"/>
                <a:ext cx="1588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6" name="Freeform 203"/>
              <p:cNvSpPr/>
              <p:nvPr/>
            </p:nvSpPr>
            <p:spPr bwMode="auto">
              <a:xfrm>
                <a:off x="7105651" y="1485900"/>
                <a:ext cx="3175" cy="0"/>
              </a:xfrm>
              <a:custGeom>
                <a:avLst/>
                <a:gdLst>
                  <a:gd name="T0" fmla="*/ 3 w 6"/>
                  <a:gd name="T1" fmla="*/ 0 h 2"/>
                  <a:gd name="T2" fmla="*/ 1 w 6"/>
                  <a:gd name="T3" fmla="*/ 0 h 2"/>
                  <a:gd name="T4" fmla="*/ 3 w 6"/>
                  <a:gd name="T5" fmla="*/ 0 h 2"/>
                  <a:gd name="T6" fmla="*/ 4 w 6"/>
                  <a:gd name="T7" fmla="*/ 1 h 2"/>
                  <a:gd name="T8" fmla="*/ 5 w 6"/>
                  <a:gd name="T9" fmla="*/ 2 h 2"/>
                  <a:gd name="T10" fmla="*/ 6 w 6"/>
                  <a:gd name="T11" fmla="*/ 2 h 2"/>
                  <a:gd name="T12" fmla="*/ 4 w 6"/>
                  <a:gd name="T13" fmla="*/ 2 h 2"/>
                  <a:gd name="T14" fmla="*/ 3 w 6"/>
                  <a:gd name="T15" fmla="*/ 2 h 2"/>
                  <a:gd name="T16" fmla="*/ 1 w 6"/>
                  <a:gd name="T17" fmla="*/ 1 h 2"/>
                  <a:gd name="T18" fmla="*/ 0 w 6"/>
                  <a:gd name="T19" fmla="*/ 0 h 2"/>
                  <a:gd name="T20" fmla="*/ 3 w 6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637" name="Group 663"/>
            <p:cNvGrpSpPr/>
            <p:nvPr/>
          </p:nvGrpSpPr>
          <p:grpSpPr>
            <a:xfrm rot="18067642">
              <a:off x="4741551" y="2919723"/>
              <a:ext cx="1741047" cy="929769"/>
              <a:chOff x="5186363" y="712788"/>
              <a:chExt cx="2124075" cy="868362"/>
            </a:xfrm>
            <a:solidFill>
              <a:srgbClr val="85DFFF"/>
            </a:solidFill>
          </p:grpSpPr>
          <p:sp>
            <p:nvSpPr>
              <p:cNvPr id="638" name="Freeform 6"/>
              <p:cNvSpPr/>
              <p:nvPr/>
            </p:nvSpPr>
            <p:spPr bwMode="auto">
              <a:xfrm>
                <a:off x="7229476" y="1484313"/>
                <a:ext cx="14288" cy="65088"/>
              </a:xfrm>
              <a:custGeom>
                <a:avLst/>
                <a:gdLst>
                  <a:gd name="T0" fmla="*/ 0 w 25"/>
                  <a:gd name="T1" fmla="*/ 0 h 121"/>
                  <a:gd name="T2" fmla="*/ 4 w 25"/>
                  <a:gd name="T3" fmla="*/ 12 h 121"/>
                  <a:gd name="T4" fmla="*/ 6 w 25"/>
                  <a:gd name="T5" fmla="*/ 18 h 121"/>
                  <a:gd name="T6" fmla="*/ 8 w 25"/>
                  <a:gd name="T7" fmla="*/ 22 h 121"/>
                  <a:gd name="T8" fmla="*/ 10 w 25"/>
                  <a:gd name="T9" fmla="*/ 23 h 121"/>
                  <a:gd name="T10" fmla="*/ 12 w 25"/>
                  <a:gd name="T11" fmla="*/ 25 h 121"/>
                  <a:gd name="T12" fmla="*/ 13 w 25"/>
                  <a:gd name="T13" fmla="*/ 30 h 121"/>
                  <a:gd name="T14" fmla="*/ 16 w 25"/>
                  <a:gd name="T15" fmla="*/ 39 h 121"/>
                  <a:gd name="T16" fmla="*/ 19 w 25"/>
                  <a:gd name="T17" fmla="*/ 53 h 121"/>
                  <a:gd name="T18" fmla="*/ 18 w 25"/>
                  <a:gd name="T19" fmla="*/ 51 h 121"/>
                  <a:gd name="T20" fmla="*/ 18 w 25"/>
                  <a:gd name="T21" fmla="*/ 48 h 121"/>
                  <a:gd name="T22" fmla="*/ 17 w 25"/>
                  <a:gd name="T23" fmla="*/ 47 h 121"/>
                  <a:gd name="T24" fmla="*/ 17 w 25"/>
                  <a:gd name="T25" fmla="*/ 47 h 121"/>
                  <a:gd name="T26" fmla="*/ 16 w 25"/>
                  <a:gd name="T27" fmla="*/ 46 h 121"/>
                  <a:gd name="T28" fmla="*/ 17 w 25"/>
                  <a:gd name="T29" fmla="*/ 56 h 121"/>
                  <a:gd name="T30" fmla="*/ 19 w 25"/>
                  <a:gd name="T31" fmla="*/ 69 h 121"/>
                  <a:gd name="T32" fmla="*/ 22 w 25"/>
                  <a:gd name="T33" fmla="*/ 81 h 121"/>
                  <a:gd name="T34" fmla="*/ 19 w 25"/>
                  <a:gd name="T35" fmla="*/ 79 h 121"/>
                  <a:gd name="T36" fmla="*/ 25 w 25"/>
                  <a:gd name="T37" fmla="*/ 121 h 121"/>
                  <a:gd name="T38" fmla="*/ 23 w 25"/>
                  <a:gd name="T39" fmla="*/ 115 h 121"/>
                  <a:gd name="T40" fmla="*/ 22 w 25"/>
                  <a:gd name="T41" fmla="*/ 104 h 121"/>
                  <a:gd name="T42" fmla="*/ 21 w 25"/>
                  <a:gd name="T43" fmla="*/ 93 h 121"/>
                  <a:gd name="T44" fmla="*/ 18 w 25"/>
                  <a:gd name="T45" fmla="*/ 84 h 121"/>
                  <a:gd name="T46" fmla="*/ 16 w 25"/>
                  <a:gd name="T47" fmla="*/ 78 h 121"/>
                  <a:gd name="T48" fmla="*/ 18 w 25"/>
                  <a:gd name="T49" fmla="*/ 101 h 121"/>
                  <a:gd name="T50" fmla="*/ 10 w 25"/>
                  <a:gd name="T51" fmla="*/ 62 h 121"/>
                  <a:gd name="T52" fmla="*/ 11 w 25"/>
                  <a:gd name="T53" fmla="*/ 65 h 121"/>
                  <a:gd name="T54" fmla="*/ 12 w 25"/>
                  <a:gd name="T55" fmla="*/ 68 h 121"/>
                  <a:gd name="T56" fmla="*/ 13 w 25"/>
                  <a:gd name="T57" fmla="*/ 69 h 121"/>
                  <a:gd name="T58" fmla="*/ 13 w 25"/>
                  <a:gd name="T59" fmla="*/ 68 h 121"/>
                  <a:gd name="T60" fmla="*/ 13 w 25"/>
                  <a:gd name="T61" fmla="*/ 67 h 121"/>
                  <a:gd name="T62" fmla="*/ 13 w 25"/>
                  <a:gd name="T63" fmla="*/ 64 h 121"/>
                  <a:gd name="T64" fmla="*/ 13 w 25"/>
                  <a:gd name="T65" fmla="*/ 61 h 121"/>
                  <a:gd name="T66" fmla="*/ 13 w 25"/>
                  <a:gd name="T67" fmla="*/ 57 h 121"/>
                  <a:gd name="T68" fmla="*/ 12 w 25"/>
                  <a:gd name="T69" fmla="*/ 53 h 121"/>
                  <a:gd name="T70" fmla="*/ 11 w 25"/>
                  <a:gd name="T71" fmla="*/ 50 h 121"/>
                  <a:gd name="T72" fmla="*/ 8 w 25"/>
                  <a:gd name="T73" fmla="*/ 48 h 121"/>
                  <a:gd name="T74" fmla="*/ 7 w 25"/>
                  <a:gd name="T75" fmla="*/ 46 h 121"/>
                  <a:gd name="T76" fmla="*/ 6 w 25"/>
                  <a:gd name="T77" fmla="*/ 42 h 121"/>
                  <a:gd name="T78" fmla="*/ 5 w 25"/>
                  <a:gd name="T79" fmla="*/ 36 h 121"/>
                  <a:gd name="T80" fmla="*/ 1 w 25"/>
                  <a:gd name="T81" fmla="*/ 25 h 121"/>
                  <a:gd name="T82" fmla="*/ 2 w 25"/>
                  <a:gd name="T83" fmla="*/ 26 h 121"/>
                  <a:gd name="T84" fmla="*/ 4 w 25"/>
                  <a:gd name="T85" fmla="*/ 25 h 121"/>
                  <a:gd name="T86" fmla="*/ 4 w 25"/>
                  <a:gd name="T87" fmla="*/ 23 h 121"/>
                  <a:gd name="T88" fmla="*/ 4 w 25"/>
                  <a:gd name="T89" fmla="*/ 19 h 121"/>
                  <a:gd name="T90" fmla="*/ 2 w 25"/>
                  <a:gd name="T91" fmla="*/ 14 h 121"/>
                  <a:gd name="T92" fmla="*/ 1 w 25"/>
                  <a:gd name="T93" fmla="*/ 9 h 121"/>
                  <a:gd name="T94" fmla="*/ 1 w 25"/>
                  <a:gd name="T95" fmla="*/ 3 h 121"/>
                  <a:gd name="T96" fmla="*/ 0 w 25"/>
                  <a:gd name="T9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" h="121">
                    <a:moveTo>
                      <a:pt x="0" y="0"/>
                    </a:moveTo>
                    <a:lnTo>
                      <a:pt x="4" y="12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10" y="23"/>
                    </a:lnTo>
                    <a:lnTo>
                      <a:pt x="12" y="25"/>
                    </a:lnTo>
                    <a:lnTo>
                      <a:pt x="13" y="30"/>
                    </a:lnTo>
                    <a:lnTo>
                      <a:pt x="16" y="39"/>
                    </a:lnTo>
                    <a:lnTo>
                      <a:pt x="19" y="53"/>
                    </a:lnTo>
                    <a:lnTo>
                      <a:pt x="18" y="51"/>
                    </a:lnTo>
                    <a:lnTo>
                      <a:pt x="18" y="48"/>
                    </a:lnTo>
                    <a:lnTo>
                      <a:pt x="17" y="47"/>
                    </a:lnTo>
                    <a:lnTo>
                      <a:pt x="17" y="47"/>
                    </a:lnTo>
                    <a:lnTo>
                      <a:pt x="16" y="46"/>
                    </a:lnTo>
                    <a:lnTo>
                      <a:pt x="17" y="56"/>
                    </a:lnTo>
                    <a:lnTo>
                      <a:pt x="19" y="69"/>
                    </a:lnTo>
                    <a:lnTo>
                      <a:pt x="22" y="81"/>
                    </a:lnTo>
                    <a:lnTo>
                      <a:pt x="19" y="79"/>
                    </a:lnTo>
                    <a:lnTo>
                      <a:pt x="25" y="121"/>
                    </a:lnTo>
                    <a:lnTo>
                      <a:pt x="23" y="115"/>
                    </a:lnTo>
                    <a:lnTo>
                      <a:pt x="22" y="104"/>
                    </a:lnTo>
                    <a:lnTo>
                      <a:pt x="21" y="93"/>
                    </a:lnTo>
                    <a:lnTo>
                      <a:pt x="18" y="84"/>
                    </a:lnTo>
                    <a:lnTo>
                      <a:pt x="16" y="78"/>
                    </a:lnTo>
                    <a:lnTo>
                      <a:pt x="18" y="101"/>
                    </a:lnTo>
                    <a:lnTo>
                      <a:pt x="10" y="62"/>
                    </a:lnTo>
                    <a:lnTo>
                      <a:pt x="11" y="65"/>
                    </a:lnTo>
                    <a:lnTo>
                      <a:pt x="12" y="68"/>
                    </a:lnTo>
                    <a:lnTo>
                      <a:pt x="13" y="69"/>
                    </a:lnTo>
                    <a:lnTo>
                      <a:pt x="13" y="68"/>
                    </a:lnTo>
                    <a:lnTo>
                      <a:pt x="13" y="67"/>
                    </a:lnTo>
                    <a:lnTo>
                      <a:pt x="13" y="64"/>
                    </a:lnTo>
                    <a:lnTo>
                      <a:pt x="13" y="61"/>
                    </a:lnTo>
                    <a:lnTo>
                      <a:pt x="13" y="57"/>
                    </a:lnTo>
                    <a:lnTo>
                      <a:pt x="12" y="53"/>
                    </a:lnTo>
                    <a:lnTo>
                      <a:pt x="11" y="50"/>
                    </a:lnTo>
                    <a:lnTo>
                      <a:pt x="8" y="48"/>
                    </a:lnTo>
                    <a:lnTo>
                      <a:pt x="7" y="46"/>
                    </a:lnTo>
                    <a:lnTo>
                      <a:pt x="6" y="42"/>
                    </a:lnTo>
                    <a:lnTo>
                      <a:pt x="5" y="36"/>
                    </a:lnTo>
                    <a:lnTo>
                      <a:pt x="1" y="25"/>
                    </a:lnTo>
                    <a:lnTo>
                      <a:pt x="2" y="26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4" y="19"/>
                    </a:lnTo>
                    <a:lnTo>
                      <a:pt x="2" y="14"/>
                    </a:lnTo>
                    <a:lnTo>
                      <a:pt x="1" y="9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9" name="Freeform 7"/>
              <p:cNvSpPr/>
              <p:nvPr/>
            </p:nvSpPr>
            <p:spPr bwMode="auto">
              <a:xfrm>
                <a:off x="7215188" y="1428750"/>
                <a:ext cx="22225" cy="57150"/>
              </a:xfrm>
              <a:custGeom>
                <a:avLst/>
                <a:gdLst>
                  <a:gd name="T0" fmla="*/ 1 w 44"/>
                  <a:gd name="T1" fmla="*/ 0 h 108"/>
                  <a:gd name="T2" fmla="*/ 3 w 44"/>
                  <a:gd name="T3" fmla="*/ 4 h 108"/>
                  <a:gd name="T4" fmla="*/ 6 w 44"/>
                  <a:gd name="T5" fmla="*/ 11 h 108"/>
                  <a:gd name="T6" fmla="*/ 8 w 44"/>
                  <a:gd name="T7" fmla="*/ 20 h 108"/>
                  <a:gd name="T8" fmla="*/ 12 w 44"/>
                  <a:gd name="T9" fmla="*/ 27 h 108"/>
                  <a:gd name="T10" fmla="*/ 14 w 44"/>
                  <a:gd name="T11" fmla="*/ 31 h 108"/>
                  <a:gd name="T12" fmla="*/ 13 w 44"/>
                  <a:gd name="T13" fmla="*/ 27 h 108"/>
                  <a:gd name="T14" fmla="*/ 12 w 44"/>
                  <a:gd name="T15" fmla="*/ 23 h 108"/>
                  <a:gd name="T16" fmla="*/ 11 w 44"/>
                  <a:gd name="T17" fmla="*/ 20 h 108"/>
                  <a:gd name="T18" fmla="*/ 9 w 44"/>
                  <a:gd name="T19" fmla="*/ 17 h 108"/>
                  <a:gd name="T20" fmla="*/ 9 w 44"/>
                  <a:gd name="T21" fmla="*/ 14 h 108"/>
                  <a:gd name="T22" fmla="*/ 9 w 44"/>
                  <a:gd name="T23" fmla="*/ 12 h 108"/>
                  <a:gd name="T24" fmla="*/ 11 w 44"/>
                  <a:gd name="T25" fmla="*/ 12 h 108"/>
                  <a:gd name="T26" fmla="*/ 11 w 44"/>
                  <a:gd name="T27" fmla="*/ 12 h 108"/>
                  <a:gd name="T28" fmla="*/ 12 w 44"/>
                  <a:gd name="T29" fmla="*/ 14 h 108"/>
                  <a:gd name="T30" fmla="*/ 12 w 44"/>
                  <a:gd name="T31" fmla="*/ 16 h 108"/>
                  <a:gd name="T32" fmla="*/ 13 w 44"/>
                  <a:gd name="T33" fmla="*/ 17 h 108"/>
                  <a:gd name="T34" fmla="*/ 14 w 44"/>
                  <a:gd name="T35" fmla="*/ 20 h 108"/>
                  <a:gd name="T36" fmla="*/ 16 w 44"/>
                  <a:gd name="T37" fmla="*/ 22 h 108"/>
                  <a:gd name="T38" fmla="*/ 17 w 44"/>
                  <a:gd name="T39" fmla="*/ 23 h 108"/>
                  <a:gd name="T40" fmla="*/ 17 w 44"/>
                  <a:gd name="T41" fmla="*/ 23 h 108"/>
                  <a:gd name="T42" fmla="*/ 23 w 44"/>
                  <a:gd name="T43" fmla="*/ 54 h 108"/>
                  <a:gd name="T44" fmla="*/ 33 w 44"/>
                  <a:gd name="T45" fmla="*/ 70 h 108"/>
                  <a:gd name="T46" fmla="*/ 31 w 44"/>
                  <a:gd name="T47" fmla="*/ 59 h 108"/>
                  <a:gd name="T48" fmla="*/ 31 w 44"/>
                  <a:gd name="T49" fmla="*/ 54 h 108"/>
                  <a:gd name="T50" fmla="*/ 31 w 44"/>
                  <a:gd name="T51" fmla="*/ 53 h 108"/>
                  <a:gd name="T52" fmla="*/ 31 w 44"/>
                  <a:gd name="T53" fmla="*/ 54 h 108"/>
                  <a:gd name="T54" fmla="*/ 33 w 44"/>
                  <a:gd name="T55" fmla="*/ 55 h 108"/>
                  <a:gd name="T56" fmla="*/ 34 w 44"/>
                  <a:gd name="T57" fmla="*/ 54 h 108"/>
                  <a:gd name="T58" fmla="*/ 34 w 44"/>
                  <a:gd name="T59" fmla="*/ 49 h 108"/>
                  <a:gd name="T60" fmla="*/ 36 w 44"/>
                  <a:gd name="T61" fmla="*/ 59 h 108"/>
                  <a:gd name="T62" fmla="*/ 39 w 44"/>
                  <a:gd name="T63" fmla="*/ 72 h 108"/>
                  <a:gd name="T64" fmla="*/ 41 w 44"/>
                  <a:gd name="T65" fmla="*/ 87 h 108"/>
                  <a:gd name="T66" fmla="*/ 44 w 44"/>
                  <a:gd name="T67" fmla="*/ 99 h 108"/>
                  <a:gd name="T68" fmla="*/ 42 w 44"/>
                  <a:gd name="T69" fmla="*/ 108 h 108"/>
                  <a:gd name="T70" fmla="*/ 28 w 44"/>
                  <a:gd name="T71" fmla="*/ 76 h 108"/>
                  <a:gd name="T72" fmla="*/ 30 w 44"/>
                  <a:gd name="T73" fmla="*/ 87 h 108"/>
                  <a:gd name="T74" fmla="*/ 34 w 44"/>
                  <a:gd name="T75" fmla="*/ 96 h 108"/>
                  <a:gd name="T76" fmla="*/ 28 w 44"/>
                  <a:gd name="T77" fmla="*/ 97 h 108"/>
                  <a:gd name="T78" fmla="*/ 29 w 44"/>
                  <a:gd name="T79" fmla="*/ 104 h 108"/>
                  <a:gd name="T80" fmla="*/ 28 w 44"/>
                  <a:gd name="T81" fmla="*/ 100 h 108"/>
                  <a:gd name="T82" fmla="*/ 26 w 44"/>
                  <a:gd name="T83" fmla="*/ 96 h 108"/>
                  <a:gd name="T84" fmla="*/ 24 w 44"/>
                  <a:gd name="T85" fmla="*/ 94 h 108"/>
                  <a:gd name="T86" fmla="*/ 23 w 44"/>
                  <a:gd name="T87" fmla="*/ 93 h 108"/>
                  <a:gd name="T88" fmla="*/ 22 w 44"/>
                  <a:gd name="T89" fmla="*/ 89 h 108"/>
                  <a:gd name="T90" fmla="*/ 20 w 44"/>
                  <a:gd name="T91" fmla="*/ 77 h 108"/>
                  <a:gd name="T92" fmla="*/ 18 w 44"/>
                  <a:gd name="T93" fmla="*/ 61 h 108"/>
                  <a:gd name="T94" fmla="*/ 14 w 44"/>
                  <a:gd name="T95" fmla="*/ 42 h 108"/>
                  <a:gd name="T96" fmla="*/ 11 w 44"/>
                  <a:gd name="T97" fmla="*/ 34 h 108"/>
                  <a:gd name="T98" fmla="*/ 8 w 44"/>
                  <a:gd name="T99" fmla="*/ 28 h 108"/>
                  <a:gd name="T100" fmla="*/ 6 w 44"/>
                  <a:gd name="T101" fmla="*/ 21 h 108"/>
                  <a:gd name="T102" fmla="*/ 3 w 44"/>
                  <a:gd name="T103" fmla="*/ 12 h 108"/>
                  <a:gd name="T104" fmla="*/ 0 w 44"/>
                  <a:gd name="T105" fmla="*/ 1 h 108"/>
                  <a:gd name="T106" fmla="*/ 1 w 44"/>
                  <a:gd name="T10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" h="108">
                    <a:moveTo>
                      <a:pt x="1" y="0"/>
                    </a:moveTo>
                    <a:lnTo>
                      <a:pt x="3" y="4"/>
                    </a:lnTo>
                    <a:lnTo>
                      <a:pt x="6" y="11"/>
                    </a:lnTo>
                    <a:lnTo>
                      <a:pt x="8" y="20"/>
                    </a:lnTo>
                    <a:lnTo>
                      <a:pt x="12" y="27"/>
                    </a:lnTo>
                    <a:lnTo>
                      <a:pt x="14" y="31"/>
                    </a:lnTo>
                    <a:lnTo>
                      <a:pt x="13" y="27"/>
                    </a:lnTo>
                    <a:lnTo>
                      <a:pt x="12" y="23"/>
                    </a:lnTo>
                    <a:lnTo>
                      <a:pt x="11" y="20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3" y="17"/>
                    </a:lnTo>
                    <a:lnTo>
                      <a:pt x="14" y="20"/>
                    </a:lnTo>
                    <a:lnTo>
                      <a:pt x="16" y="22"/>
                    </a:lnTo>
                    <a:lnTo>
                      <a:pt x="17" y="23"/>
                    </a:lnTo>
                    <a:lnTo>
                      <a:pt x="17" y="23"/>
                    </a:lnTo>
                    <a:lnTo>
                      <a:pt x="23" y="54"/>
                    </a:lnTo>
                    <a:lnTo>
                      <a:pt x="33" y="70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53"/>
                    </a:lnTo>
                    <a:lnTo>
                      <a:pt x="31" y="54"/>
                    </a:lnTo>
                    <a:lnTo>
                      <a:pt x="33" y="55"/>
                    </a:lnTo>
                    <a:lnTo>
                      <a:pt x="34" y="54"/>
                    </a:lnTo>
                    <a:lnTo>
                      <a:pt x="34" y="49"/>
                    </a:lnTo>
                    <a:lnTo>
                      <a:pt x="36" y="59"/>
                    </a:lnTo>
                    <a:lnTo>
                      <a:pt x="39" y="72"/>
                    </a:lnTo>
                    <a:lnTo>
                      <a:pt x="41" y="87"/>
                    </a:lnTo>
                    <a:lnTo>
                      <a:pt x="44" y="99"/>
                    </a:lnTo>
                    <a:lnTo>
                      <a:pt x="42" y="108"/>
                    </a:lnTo>
                    <a:lnTo>
                      <a:pt x="28" y="76"/>
                    </a:lnTo>
                    <a:lnTo>
                      <a:pt x="30" y="87"/>
                    </a:lnTo>
                    <a:lnTo>
                      <a:pt x="34" y="96"/>
                    </a:lnTo>
                    <a:lnTo>
                      <a:pt x="28" y="97"/>
                    </a:lnTo>
                    <a:lnTo>
                      <a:pt x="29" y="104"/>
                    </a:lnTo>
                    <a:lnTo>
                      <a:pt x="28" y="100"/>
                    </a:lnTo>
                    <a:lnTo>
                      <a:pt x="26" y="96"/>
                    </a:lnTo>
                    <a:lnTo>
                      <a:pt x="24" y="94"/>
                    </a:lnTo>
                    <a:lnTo>
                      <a:pt x="23" y="93"/>
                    </a:lnTo>
                    <a:lnTo>
                      <a:pt x="22" y="89"/>
                    </a:lnTo>
                    <a:lnTo>
                      <a:pt x="20" y="77"/>
                    </a:lnTo>
                    <a:lnTo>
                      <a:pt x="18" y="61"/>
                    </a:lnTo>
                    <a:lnTo>
                      <a:pt x="14" y="42"/>
                    </a:lnTo>
                    <a:lnTo>
                      <a:pt x="11" y="34"/>
                    </a:lnTo>
                    <a:lnTo>
                      <a:pt x="8" y="28"/>
                    </a:lnTo>
                    <a:lnTo>
                      <a:pt x="6" y="21"/>
                    </a:lnTo>
                    <a:lnTo>
                      <a:pt x="3" y="1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0" name="Freeform 8"/>
              <p:cNvSpPr/>
              <p:nvPr/>
            </p:nvSpPr>
            <p:spPr bwMode="auto">
              <a:xfrm>
                <a:off x="6132513" y="765175"/>
                <a:ext cx="60325" cy="9525"/>
              </a:xfrm>
              <a:custGeom>
                <a:avLst/>
                <a:gdLst>
                  <a:gd name="T0" fmla="*/ 54 w 112"/>
                  <a:gd name="T1" fmla="*/ 0 h 18"/>
                  <a:gd name="T2" fmla="*/ 56 w 112"/>
                  <a:gd name="T3" fmla="*/ 1 h 18"/>
                  <a:gd name="T4" fmla="*/ 53 w 112"/>
                  <a:gd name="T5" fmla="*/ 1 h 18"/>
                  <a:gd name="T6" fmla="*/ 51 w 112"/>
                  <a:gd name="T7" fmla="*/ 2 h 18"/>
                  <a:gd name="T8" fmla="*/ 51 w 112"/>
                  <a:gd name="T9" fmla="*/ 2 h 18"/>
                  <a:gd name="T10" fmla="*/ 52 w 112"/>
                  <a:gd name="T11" fmla="*/ 4 h 18"/>
                  <a:gd name="T12" fmla="*/ 56 w 112"/>
                  <a:gd name="T13" fmla="*/ 5 h 18"/>
                  <a:gd name="T14" fmla="*/ 59 w 112"/>
                  <a:gd name="T15" fmla="*/ 6 h 18"/>
                  <a:gd name="T16" fmla="*/ 63 w 112"/>
                  <a:gd name="T17" fmla="*/ 7 h 18"/>
                  <a:gd name="T18" fmla="*/ 69 w 112"/>
                  <a:gd name="T19" fmla="*/ 8 h 18"/>
                  <a:gd name="T20" fmla="*/ 75 w 112"/>
                  <a:gd name="T21" fmla="*/ 8 h 18"/>
                  <a:gd name="T22" fmla="*/ 69 w 112"/>
                  <a:gd name="T23" fmla="*/ 10 h 18"/>
                  <a:gd name="T24" fmla="*/ 74 w 112"/>
                  <a:gd name="T25" fmla="*/ 8 h 18"/>
                  <a:gd name="T26" fmla="*/ 84 w 112"/>
                  <a:gd name="T27" fmla="*/ 8 h 18"/>
                  <a:gd name="T28" fmla="*/ 93 w 112"/>
                  <a:gd name="T29" fmla="*/ 10 h 18"/>
                  <a:gd name="T30" fmla="*/ 101 w 112"/>
                  <a:gd name="T31" fmla="*/ 12 h 18"/>
                  <a:gd name="T32" fmla="*/ 98 w 112"/>
                  <a:gd name="T33" fmla="*/ 12 h 18"/>
                  <a:gd name="T34" fmla="*/ 96 w 112"/>
                  <a:gd name="T35" fmla="*/ 12 h 18"/>
                  <a:gd name="T36" fmla="*/ 96 w 112"/>
                  <a:gd name="T37" fmla="*/ 12 h 18"/>
                  <a:gd name="T38" fmla="*/ 96 w 112"/>
                  <a:gd name="T39" fmla="*/ 12 h 18"/>
                  <a:gd name="T40" fmla="*/ 98 w 112"/>
                  <a:gd name="T41" fmla="*/ 13 h 18"/>
                  <a:gd name="T42" fmla="*/ 101 w 112"/>
                  <a:gd name="T43" fmla="*/ 13 h 18"/>
                  <a:gd name="T44" fmla="*/ 103 w 112"/>
                  <a:gd name="T45" fmla="*/ 15 h 18"/>
                  <a:gd name="T46" fmla="*/ 105 w 112"/>
                  <a:gd name="T47" fmla="*/ 16 h 18"/>
                  <a:gd name="T48" fmla="*/ 108 w 112"/>
                  <a:gd name="T49" fmla="*/ 16 h 18"/>
                  <a:gd name="T50" fmla="*/ 110 w 112"/>
                  <a:gd name="T51" fmla="*/ 17 h 18"/>
                  <a:gd name="T52" fmla="*/ 112 w 112"/>
                  <a:gd name="T53" fmla="*/ 18 h 18"/>
                  <a:gd name="T54" fmla="*/ 28 w 112"/>
                  <a:gd name="T55" fmla="*/ 7 h 18"/>
                  <a:gd name="T56" fmla="*/ 29 w 112"/>
                  <a:gd name="T57" fmla="*/ 7 h 18"/>
                  <a:gd name="T58" fmla="*/ 30 w 112"/>
                  <a:gd name="T59" fmla="*/ 7 h 18"/>
                  <a:gd name="T60" fmla="*/ 32 w 112"/>
                  <a:gd name="T61" fmla="*/ 6 h 18"/>
                  <a:gd name="T62" fmla="*/ 35 w 112"/>
                  <a:gd name="T63" fmla="*/ 6 h 18"/>
                  <a:gd name="T64" fmla="*/ 39 w 112"/>
                  <a:gd name="T65" fmla="*/ 6 h 18"/>
                  <a:gd name="T66" fmla="*/ 28 w 112"/>
                  <a:gd name="T67" fmla="*/ 6 h 18"/>
                  <a:gd name="T68" fmla="*/ 20 w 112"/>
                  <a:gd name="T69" fmla="*/ 6 h 18"/>
                  <a:gd name="T70" fmla="*/ 15 w 112"/>
                  <a:gd name="T71" fmla="*/ 7 h 18"/>
                  <a:gd name="T72" fmla="*/ 9 w 112"/>
                  <a:gd name="T73" fmla="*/ 7 h 18"/>
                  <a:gd name="T74" fmla="*/ 0 w 112"/>
                  <a:gd name="T75" fmla="*/ 7 h 18"/>
                  <a:gd name="T76" fmla="*/ 54 w 112"/>
                  <a:gd name="T7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8">
                    <a:moveTo>
                      <a:pt x="54" y="0"/>
                    </a:moveTo>
                    <a:lnTo>
                      <a:pt x="56" y="1"/>
                    </a:lnTo>
                    <a:lnTo>
                      <a:pt x="53" y="1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2" y="4"/>
                    </a:lnTo>
                    <a:lnTo>
                      <a:pt x="56" y="5"/>
                    </a:lnTo>
                    <a:lnTo>
                      <a:pt x="59" y="6"/>
                    </a:lnTo>
                    <a:lnTo>
                      <a:pt x="63" y="7"/>
                    </a:lnTo>
                    <a:lnTo>
                      <a:pt x="69" y="8"/>
                    </a:lnTo>
                    <a:lnTo>
                      <a:pt x="75" y="8"/>
                    </a:lnTo>
                    <a:lnTo>
                      <a:pt x="69" y="10"/>
                    </a:lnTo>
                    <a:lnTo>
                      <a:pt x="74" y="8"/>
                    </a:lnTo>
                    <a:lnTo>
                      <a:pt x="84" y="8"/>
                    </a:lnTo>
                    <a:lnTo>
                      <a:pt x="93" y="10"/>
                    </a:lnTo>
                    <a:lnTo>
                      <a:pt x="101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6" y="12"/>
                    </a:lnTo>
                    <a:lnTo>
                      <a:pt x="98" y="13"/>
                    </a:lnTo>
                    <a:lnTo>
                      <a:pt x="101" y="13"/>
                    </a:lnTo>
                    <a:lnTo>
                      <a:pt x="103" y="15"/>
                    </a:lnTo>
                    <a:lnTo>
                      <a:pt x="105" y="16"/>
                    </a:lnTo>
                    <a:lnTo>
                      <a:pt x="108" y="16"/>
                    </a:lnTo>
                    <a:lnTo>
                      <a:pt x="110" y="17"/>
                    </a:lnTo>
                    <a:lnTo>
                      <a:pt x="112" y="18"/>
                    </a:lnTo>
                    <a:lnTo>
                      <a:pt x="28" y="7"/>
                    </a:lnTo>
                    <a:lnTo>
                      <a:pt x="29" y="7"/>
                    </a:lnTo>
                    <a:lnTo>
                      <a:pt x="30" y="7"/>
                    </a:lnTo>
                    <a:lnTo>
                      <a:pt x="32" y="6"/>
                    </a:lnTo>
                    <a:lnTo>
                      <a:pt x="35" y="6"/>
                    </a:lnTo>
                    <a:lnTo>
                      <a:pt x="39" y="6"/>
                    </a:lnTo>
                    <a:lnTo>
                      <a:pt x="28" y="6"/>
                    </a:lnTo>
                    <a:lnTo>
                      <a:pt x="20" y="6"/>
                    </a:lnTo>
                    <a:lnTo>
                      <a:pt x="15" y="7"/>
                    </a:lnTo>
                    <a:lnTo>
                      <a:pt x="9" y="7"/>
                    </a:lnTo>
                    <a:lnTo>
                      <a:pt x="0" y="7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1" name="Freeform 9"/>
              <p:cNvSpPr/>
              <p:nvPr/>
            </p:nvSpPr>
            <p:spPr bwMode="auto">
              <a:xfrm>
                <a:off x="5249863" y="801688"/>
                <a:ext cx="4763" cy="1588"/>
              </a:xfrm>
              <a:custGeom>
                <a:avLst/>
                <a:gdLst>
                  <a:gd name="T0" fmla="*/ 10 w 11"/>
                  <a:gd name="T1" fmla="*/ 0 h 4"/>
                  <a:gd name="T2" fmla="*/ 11 w 11"/>
                  <a:gd name="T3" fmla="*/ 0 h 4"/>
                  <a:gd name="T4" fmla="*/ 10 w 11"/>
                  <a:gd name="T5" fmla="*/ 2 h 4"/>
                  <a:gd name="T6" fmla="*/ 10 w 11"/>
                  <a:gd name="T7" fmla="*/ 2 h 4"/>
                  <a:gd name="T8" fmla="*/ 8 w 11"/>
                  <a:gd name="T9" fmla="*/ 3 h 4"/>
                  <a:gd name="T10" fmla="*/ 4 w 11"/>
                  <a:gd name="T11" fmla="*/ 3 h 4"/>
                  <a:gd name="T12" fmla="*/ 0 w 11"/>
                  <a:gd name="T13" fmla="*/ 4 h 4"/>
                  <a:gd name="T14" fmla="*/ 5 w 11"/>
                  <a:gd name="T15" fmla="*/ 3 h 4"/>
                  <a:gd name="T16" fmla="*/ 10 w 1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">
                    <a:moveTo>
                      <a:pt x="10" y="0"/>
                    </a:moveTo>
                    <a:lnTo>
                      <a:pt x="11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0" y="4"/>
                    </a:lnTo>
                    <a:lnTo>
                      <a:pt x="5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2" name="Freeform 10"/>
              <p:cNvSpPr/>
              <p:nvPr/>
            </p:nvSpPr>
            <p:spPr bwMode="auto">
              <a:xfrm>
                <a:off x="6116638" y="768350"/>
                <a:ext cx="9525" cy="1588"/>
              </a:xfrm>
              <a:custGeom>
                <a:avLst/>
                <a:gdLst>
                  <a:gd name="T0" fmla="*/ 17 w 17"/>
                  <a:gd name="T1" fmla="*/ 0 h 2"/>
                  <a:gd name="T2" fmla="*/ 13 w 17"/>
                  <a:gd name="T3" fmla="*/ 0 h 2"/>
                  <a:gd name="T4" fmla="*/ 6 w 17"/>
                  <a:gd name="T5" fmla="*/ 2 h 2"/>
                  <a:gd name="T6" fmla="*/ 0 w 17"/>
                  <a:gd name="T7" fmla="*/ 2 h 2"/>
                  <a:gd name="T8" fmla="*/ 17 w 1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">
                    <a:moveTo>
                      <a:pt x="17" y="0"/>
                    </a:moveTo>
                    <a:lnTo>
                      <a:pt x="13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3" name="Freeform 11"/>
              <p:cNvSpPr/>
              <p:nvPr/>
            </p:nvSpPr>
            <p:spPr bwMode="auto">
              <a:xfrm>
                <a:off x="6186488" y="746125"/>
                <a:ext cx="4763" cy="0"/>
              </a:xfrm>
              <a:custGeom>
                <a:avLst/>
                <a:gdLst>
                  <a:gd name="T0" fmla="*/ 7 w 7"/>
                  <a:gd name="T1" fmla="*/ 0 h 1"/>
                  <a:gd name="T2" fmla="*/ 7 w 7"/>
                  <a:gd name="T3" fmla="*/ 0 h 1"/>
                  <a:gd name="T4" fmla="*/ 7 w 7"/>
                  <a:gd name="T5" fmla="*/ 1 h 1"/>
                  <a:gd name="T6" fmla="*/ 0 w 7"/>
                  <a:gd name="T7" fmla="*/ 1 h 1"/>
                  <a:gd name="T8" fmla="*/ 0 w 7"/>
                  <a:gd name="T9" fmla="*/ 1 h 1"/>
                  <a:gd name="T10" fmla="*/ 7 w 7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">
                    <a:moveTo>
                      <a:pt x="7" y="0"/>
                    </a:moveTo>
                    <a:lnTo>
                      <a:pt x="7" y="0"/>
                    </a:lnTo>
                    <a:lnTo>
                      <a:pt x="7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4" name="Freeform 12"/>
              <p:cNvSpPr/>
              <p:nvPr/>
            </p:nvSpPr>
            <p:spPr bwMode="auto">
              <a:xfrm>
                <a:off x="6265863" y="749300"/>
                <a:ext cx="46038" cy="4763"/>
              </a:xfrm>
              <a:custGeom>
                <a:avLst/>
                <a:gdLst>
                  <a:gd name="T0" fmla="*/ 36 w 89"/>
                  <a:gd name="T1" fmla="*/ 0 h 11"/>
                  <a:gd name="T2" fmla="*/ 38 w 89"/>
                  <a:gd name="T3" fmla="*/ 0 h 11"/>
                  <a:gd name="T4" fmla="*/ 40 w 89"/>
                  <a:gd name="T5" fmla="*/ 0 h 11"/>
                  <a:gd name="T6" fmla="*/ 43 w 89"/>
                  <a:gd name="T7" fmla="*/ 1 h 11"/>
                  <a:gd name="T8" fmla="*/ 45 w 89"/>
                  <a:gd name="T9" fmla="*/ 1 h 11"/>
                  <a:gd name="T10" fmla="*/ 46 w 89"/>
                  <a:gd name="T11" fmla="*/ 1 h 11"/>
                  <a:gd name="T12" fmla="*/ 45 w 89"/>
                  <a:gd name="T13" fmla="*/ 1 h 11"/>
                  <a:gd name="T14" fmla="*/ 45 w 89"/>
                  <a:gd name="T15" fmla="*/ 1 h 11"/>
                  <a:gd name="T16" fmla="*/ 45 w 89"/>
                  <a:gd name="T17" fmla="*/ 2 h 11"/>
                  <a:gd name="T18" fmla="*/ 48 w 89"/>
                  <a:gd name="T19" fmla="*/ 2 h 11"/>
                  <a:gd name="T20" fmla="*/ 49 w 89"/>
                  <a:gd name="T21" fmla="*/ 3 h 11"/>
                  <a:gd name="T22" fmla="*/ 51 w 89"/>
                  <a:gd name="T23" fmla="*/ 3 h 11"/>
                  <a:gd name="T24" fmla="*/ 53 w 89"/>
                  <a:gd name="T25" fmla="*/ 3 h 11"/>
                  <a:gd name="T26" fmla="*/ 53 w 89"/>
                  <a:gd name="T27" fmla="*/ 4 h 11"/>
                  <a:gd name="T28" fmla="*/ 51 w 89"/>
                  <a:gd name="T29" fmla="*/ 4 h 11"/>
                  <a:gd name="T30" fmla="*/ 89 w 89"/>
                  <a:gd name="T31" fmla="*/ 8 h 11"/>
                  <a:gd name="T32" fmla="*/ 82 w 89"/>
                  <a:gd name="T33" fmla="*/ 9 h 11"/>
                  <a:gd name="T34" fmla="*/ 50 w 89"/>
                  <a:gd name="T35" fmla="*/ 11 h 11"/>
                  <a:gd name="T36" fmla="*/ 40 w 89"/>
                  <a:gd name="T37" fmla="*/ 11 h 11"/>
                  <a:gd name="T38" fmla="*/ 32 w 89"/>
                  <a:gd name="T39" fmla="*/ 11 h 11"/>
                  <a:gd name="T40" fmla="*/ 23 w 89"/>
                  <a:gd name="T41" fmla="*/ 11 h 11"/>
                  <a:gd name="T42" fmla="*/ 12 w 89"/>
                  <a:gd name="T43" fmla="*/ 9 h 11"/>
                  <a:gd name="T44" fmla="*/ 0 w 89"/>
                  <a:gd name="T45" fmla="*/ 6 h 11"/>
                  <a:gd name="T46" fmla="*/ 12 w 89"/>
                  <a:gd name="T47" fmla="*/ 6 h 11"/>
                  <a:gd name="T48" fmla="*/ 21 w 89"/>
                  <a:gd name="T49" fmla="*/ 6 h 11"/>
                  <a:gd name="T50" fmla="*/ 26 w 89"/>
                  <a:gd name="T51" fmla="*/ 4 h 11"/>
                  <a:gd name="T52" fmla="*/ 29 w 89"/>
                  <a:gd name="T53" fmla="*/ 3 h 11"/>
                  <a:gd name="T54" fmla="*/ 34 w 89"/>
                  <a:gd name="T55" fmla="*/ 2 h 11"/>
                  <a:gd name="T56" fmla="*/ 42 w 89"/>
                  <a:gd name="T57" fmla="*/ 2 h 11"/>
                  <a:gd name="T58" fmla="*/ 34 w 89"/>
                  <a:gd name="T59" fmla="*/ 1 h 11"/>
                  <a:gd name="T60" fmla="*/ 33 w 89"/>
                  <a:gd name="T61" fmla="*/ 0 h 11"/>
                  <a:gd name="T62" fmla="*/ 34 w 89"/>
                  <a:gd name="T63" fmla="*/ 0 h 11"/>
                  <a:gd name="T64" fmla="*/ 36 w 89"/>
                  <a:gd name="T6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9" h="11">
                    <a:moveTo>
                      <a:pt x="36" y="0"/>
                    </a:moveTo>
                    <a:lnTo>
                      <a:pt x="38" y="0"/>
                    </a:lnTo>
                    <a:lnTo>
                      <a:pt x="40" y="0"/>
                    </a:lnTo>
                    <a:lnTo>
                      <a:pt x="43" y="1"/>
                    </a:lnTo>
                    <a:lnTo>
                      <a:pt x="45" y="1"/>
                    </a:lnTo>
                    <a:lnTo>
                      <a:pt x="46" y="1"/>
                    </a:lnTo>
                    <a:lnTo>
                      <a:pt x="45" y="1"/>
                    </a:lnTo>
                    <a:lnTo>
                      <a:pt x="45" y="1"/>
                    </a:lnTo>
                    <a:lnTo>
                      <a:pt x="45" y="2"/>
                    </a:lnTo>
                    <a:lnTo>
                      <a:pt x="48" y="2"/>
                    </a:lnTo>
                    <a:lnTo>
                      <a:pt x="49" y="3"/>
                    </a:lnTo>
                    <a:lnTo>
                      <a:pt x="51" y="3"/>
                    </a:lnTo>
                    <a:lnTo>
                      <a:pt x="53" y="3"/>
                    </a:lnTo>
                    <a:lnTo>
                      <a:pt x="53" y="4"/>
                    </a:lnTo>
                    <a:lnTo>
                      <a:pt x="51" y="4"/>
                    </a:lnTo>
                    <a:lnTo>
                      <a:pt x="89" y="8"/>
                    </a:lnTo>
                    <a:lnTo>
                      <a:pt x="82" y="9"/>
                    </a:lnTo>
                    <a:lnTo>
                      <a:pt x="50" y="11"/>
                    </a:lnTo>
                    <a:lnTo>
                      <a:pt x="40" y="11"/>
                    </a:lnTo>
                    <a:lnTo>
                      <a:pt x="32" y="11"/>
                    </a:lnTo>
                    <a:lnTo>
                      <a:pt x="23" y="11"/>
                    </a:lnTo>
                    <a:lnTo>
                      <a:pt x="12" y="9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1" y="6"/>
                    </a:lnTo>
                    <a:lnTo>
                      <a:pt x="26" y="4"/>
                    </a:lnTo>
                    <a:lnTo>
                      <a:pt x="29" y="3"/>
                    </a:lnTo>
                    <a:lnTo>
                      <a:pt x="34" y="2"/>
                    </a:lnTo>
                    <a:lnTo>
                      <a:pt x="42" y="2"/>
                    </a:lnTo>
                    <a:lnTo>
                      <a:pt x="34" y="1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5" name="Freeform 13"/>
              <p:cNvSpPr/>
              <p:nvPr/>
            </p:nvSpPr>
            <p:spPr bwMode="auto">
              <a:xfrm>
                <a:off x="5518151" y="746125"/>
                <a:ext cx="3175" cy="1588"/>
              </a:xfrm>
              <a:custGeom>
                <a:avLst/>
                <a:gdLst>
                  <a:gd name="T0" fmla="*/ 5 w 6"/>
                  <a:gd name="T1" fmla="*/ 0 h 1"/>
                  <a:gd name="T2" fmla="*/ 6 w 6"/>
                  <a:gd name="T3" fmla="*/ 0 h 1"/>
                  <a:gd name="T4" fmla="*/ 5 w 6"/>
                  <a:gd name="T5" fmla="*/ 0 h 1"/>
                  <a:gd name="T6" fmla="*/ 5 w 6"/>
                  <a:gd name="T7" fmla="*/ 0 h 1"/>
                  <a:gd name="T8" fmla="*/ 2 w 6"/>
                  <a:gd name="T9" fmla="*/ 1 h 1"/>
                  <a:gd name="T10" fmla="*/ 1 w 6"/>
                  <a:gd name="T11" fmla="*/ 1 h 1"/>
                  <a:gd name="T12" fmla="*/ 0 w 6"/>
                  <a:gd name="T13" fmla="*/ 1 h 1"/>
                  <a:gd name="T14" fmla="*/ 2 w 6"/>
                  <a:gd name="T15" fmla="*/ 0 h 1"/>
                  <a:gd name="T16" fmla="*/ 5 w 6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lnTo>
                      <a:pt x="6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6" name="Freeform 14"/>
              <p:cNvSpPr/>
              <p:nvPr/>
            </p:nvSpPr>
            <p:spPr bwMode="auto">
              <a:xfrm>
                <a:off x="6126163" y="768350"/>
                <a:ext cx="6350" cy="0"/>
              </a:xfrm>
              <a:custGeom>
                <a:avLst/>
                <a:gdLst>
                  <a:gd name="T0" fmla="*/ 7 w 13"/>
                  <a:gd name="T1" fmla="*/ 0 h 2"/>
                  <a:gd name="T2" fmla="*/ 13 w 13"/>
                  <a:gd name="T3" fmla="*/ 1 h 2"/>
                  <a:gd name="T4" fmla="*/ 0 w 13"/>
                  <a:gd name="T5" fmla="*/ 2 h 2"/>
                  <a:gd name="T6" fmla="*/ 4 w 13"/>
                  <a:gd name="T7" fmla="*/ 1 h 2"/>
                  <a:gd name="T8" fmla="*/ 5 w 13"/>
                  <a:gd name="T9" fmla="*/ 0 h 2"/>
                  <a:gd name="T10" fmla="*/ 7 w 1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">
                    <a:moveTo>
                      <a:pt x="7" y="0"/>
                    </a:moveTo>
                    <a:lnTo>
                      <a:pt x="13" y="1"/>
                    </a:lnTo>
                    <a:lnTo>
                      <a:pt x="0" y="2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7" name="Freeform 15"/>
              <p:cNvSpPr/>
              <p:nvPr/>
            </p:nvSpPr>
            <p:spPr bwMode="auto">
              <a:xfrm>
                <a:off x="6145213" y="763588"/>
                <a:ext cx="23813" cy="1588"/>
              </a:xfrm>
              <a:custGeom>
                <a:avLst/>
                <a:gdLst>
                  <a:gd name="T0" fmla="*/ 0 w 44"/>
                  <a:gd name="T1" fmla="*/ 0 h 2"/>
                  <a:gd name="T2" fmla="*/ 24 w 44"/>
                  <a:gd name="T3" fmla="*/ 1 h 2"/>
                  <a:gd name="T4" fmla="*/ 44 w 44"/>
                  <a:gd name="T5" fmla="*/ 1 h 2"/>
                  <a:gd name="T6" fmla="*/ 31 w 44"/>
                  <a:gd name="T7" fmla="*/ 2 h 2"/>
                  <a:gd name="T8" fmla="*/ 0 w 4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">
                    <a:moveTo>
                      <a:pt x="0" y="0"/>
                    </a:moveTo>
                    <a:lnTo>
                      <a:pt x="24" y="1"/>
                    </a:lnTo>
                    <a:lnTo>
                      <a:pt x="44" y="1"/>
                    </a:lnTo>
                    <a:lnTo>
                      <a:pt x="3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8" name="Freeform 16"/>
              <p:cNvSpPr/>
              <p:nvPr/>
            </p:nvSpPr>
            <p:spPr bwMode="auto">
              <a:xfrm>
                <a:off x="5854701" y="762000"/>
                <a:ext cx="261938" cy="17463"/>
              </a:xfrm>
              <a:custGeom>
                <a:avLst/>
                <a:gdLst>
                  <a:gd name="T0" fmla="*/ 177 w 497"/>
                  <a:gd name="T1" fmla="*/ 1 h 33"/>
                  <a:gd name="T2" fmla="*/ 177 w 497"/>
                  <a:gd name="T3" fmla="*/ 2 h 33"/>
                  <a:gd name="T4" fmla="*/ 171 w 497"/>
                  <a:gd name="T5" fmla="*/ 4 h 33"/>
                  <a:gd name="T6" fmla="*/ 163 w 497"/>
                  <a:gd name="T7" fmla="*/ 5 h 33"/>
                  <a:gd name="T8" fmla="*/ 159 w 497"/>
                  <a:gd name="T9" fmla="*/ 6 h 33"/>
                  <a:gd name="T10" fmla="*/ 165 w 497"/>
                  <a:gd name="T11" fmla="*/ 7 h 33"/>
                  <a:gd name="T12" fmla="*/ 185 w 497"/>
                  <a:gd name="T13" fmla="*/ 8 h 33"/>
                  <a:gd name="T14" fmla="*/ 219 w 497"/>
                  <a:gd name="T15" fmla="*/ 4 h 33"/>
                  <a:gd name="T16" fmla="*/ 205 w 497"/>
                  <a:gd name="T17" fmla="*/ 7 h 33"/>
                  <a:gd name="T18" fmla="*/ 250 w 497"/>
                  <a:gd name="T19" fmla="*/ 11 h 33"/>
                  <a:gd name="T20" fmla="*/ 300 w 497"/>
                  <a:gd name="T21" fmla="*/ 11 h 33"/>
                  <a:gd name="T22" fmla="*/ 399 w 497"/>
                  <a:gd name="T23" fmla="*/ 2 h 33"/>
                  <a:gd name="T24" fmla="*/ 449 w 497"/>
                  <a:gd name="T25" fmla="*/ 4 h 33"/>
                  <a:gd name="T26" fmla="*/ 456 w 497"/>
                  <a:gd name="T27" fmla="*/ 7 h 33"/>
                  <a:gd name="T28" fmla="*/ 451 w 497"/>
                  <a:gd name="T29" fmla="*/ 11 h 33"/>
                  <a:gd name="T30" fmla="*/ 468 w 497"/>
                  <a:gd name="T31" fmla="*/ 11 h 33"/>
                  <a:gd name="T32" fmla="*/ 486 w 497"/>
                  <a:gd name="T33" fmla="*/ 8 h 33"/>
                  <a:gd name="T34" fmla="*/ 475 w 497"/>
                  <a:gd name="T35" fmla="*/ 11 h 33"/>
                  <a:gd name="T36" fmla="*/ 475 w 497"/>
                  <a:gd name="T37" fmla="*/ 12 h 33"/>
                  <a:gd name="T38" fmla="*/ 484 w 497"/>
                  <a:gd name="T39" fmla="*/ 17 h 33"/>
                  <a:gd name="T40" fmla="*/ 379 w 497"/>
                  <a:gd name="T41" fmla="*/ 33 h 33"/>
                  <a:gd name="T42" fmla="*/ 329 w 497"/>
                  <a:gd name="T43" fmla="*/ 30 h 33"/>
                  <a:gd name="T44" fmla="*/ 284 w 497"/>
                  <a:gd name="T45" fmla="*/ 28 h 33"/>
                  <a:gd name="T46" fmla="*/ 274 w 497"/>
                  <a:gd name="T47" fmla="*/ 22 h 33"/>
                  <a:gd name="T48" fmla="*/ 260 w 497"/>
                  <a:gd name="T49" fmla="*/ 22 h 33"/>
                  <a:gd name="T50" fmla="*/ 265 w 497"/>
                  <a:gd name="T51" fmla="*/ 24 h 33"/>
                  <a:gd name="T52" fmla="*/ 224 w 497"/>
                  <a:gd name="T53" fmla="*/ 19 h 33"/>
                  <a:gd name="T54" fmla="*/ 168 w 497"/>
                  <a:gd name="T55" fmla="*/ 21 h 33"/>
                  <a:gd name="T56" fmla="*/ 141 w 497"/>
                  <a:gd name="T57" fmla="*/ 18 h 33"/>
                  <a:gd name="T58" fmla="*/ 126 w 497"/>
                  <a:gd name="T59" fmla="*/ 19 h 33"/>
                  <a:gd name="T60" fmla="*/ 129 w 497"/>
                  <a:gd name="T61" fmla="*/ 18 h 33"/>
                  <a:gd name="T62" fmla="*/ 81 w 497"/>
                  <a:gd name="T63" fmla="*/ 17 h 33"/>
                  <a:gd name="T64" fmla="*/ 86 w 497"/>
                  <a:gd name="T65" fmla="*/ 16 h 33"/>
                  <a:gd name="T66" fmla="*/ 69 w 497"/>
                  <a:gd name="T67" fmla="*/ 16 h 33"/>
                  <a:gd name="T68" fmla="*/ 59 w 497"/>
                  <a:gd name="T69" fmla="*/ 16 h 33"/>
                  <a:gd name="T70" fmla="*/ 52 w 497"/>
                  <a:gd name="T71" fmla="*/ 18 h 33"/>
                  <a:gd name="T72" fmla="*/ 55 w 497"/>
                  <a:gd name="T73" fmla="*/ 19 h 33"/>
                  <a:gd name="T74" fmla="*/ 39 w 497"/>
                  <a:gd name="T75" fmla="*/ 19 h 33"/>
                  <a:gd name="T76" fmla="*/ 44 w 497"/>
                  <a:gd name="T77" fmla="*/ 22 h 33"/>
                  <a:gd name="T78" fmla="*/ 17 w 497"/>
                  <a:gd name="T79" fmla="*/ 18 h 33"/>
                  <a:gd name="T80" fmla="*/ 0 w 497"/>
                  <a:gd name="T81" fmla="*/ 13 h 33"/>
                  <a:gd name="T82" fmla="*/ 17 w 497"/>
                  <a:gd name="T83" fmla="*/ 10 h 33"/>
                  <a:gd name="T84" fmla="*/ 48 w 497"/>
                  <a:gd name="T85" fmla="*/ 11 h 33"/>
                  <a:gd name="T86" fmla="*/ 102 w 497"/>
                  <a:gd name="T87" fmla="*/ 11 h 33"/>
                  <a:gd name="T88" fmla="*/ 130 w 497"/>
                  <a:gd name="T89" fmla="*/ 8 h 33"/>
                  <a:gd name="T90" fmla="*/ 145 w 497"/>
                  <a:gd name="T91" fmla="*/ 8 h 33"/>
                  <a:gd name="T92" fmla="*/ 125 w 497"/>
                  <a:gd name="T93" fmla="*/ 11 h 33"/>
                  <a:gd name="T94" fmla="*/ 126 w 497"/>
                  <a:gd name="T95" fmla="*/ 14 h 33"/>
                  <a:gd name="T96" fmla="*/ 163 w 497"/>
                  <a:gd name="T97" fmla="*/ 16 h 33"/>
                  <a:gd name="T98" fmla="*/ 168 w 497"/>
                  <a:gd name="T99" fmla="*/ 12 h 33"/>
                  <a:gd name="T100" fmla="*/ 158 w 497"/>
                  <a:gd name="T101" fmla="*/ 8 h 33"/>
                  <a:gd name="T102" fmla="*/ 157 w 497"/>
                  <a:gd name="T103" fmla="*/ 4 h 33"/>
                  <a:gd name="T104" fmla="*/ 147 w 497"/>
                  <a:gd name="T105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97" h="33">
                    <a:moveTo>
                      <a:pt x="171" y="0"/>
                    </a:moveTo>
                    <a:lnTo>
                      <a:pt x="175" y="0"/>
                    </a:lnTo>
                    <a:lnTo>
                      <a:pt x="177" y="1"/>
                    </a:lnTo>
                    <a:lnTo>
                      <a:pt x="179" y="1"/>
                    </a:lnTo>
                    <a:lnTo>
                      <a:pt x="179" y="1"/>
                    </a:lnTo>
                    <a:lnTo>
                      <a:pt x="177" y="2"/>
                    </a:lnTo>
                    <a:lnTo>
                      <a:pt x="175" y="2"/>
                    </a:lnTo>
                    <a:lnTo>
                      <a:pt x="174" y="4"/>
                    </a:lnTo>
                    <a:lnTo>
                      <a:pt x="171" y="4"/>
                    </a:lnTo>
                    <a:lnTo>
                      <a:pt x="168" y="4"/>
                    </a:lnTo>
                    <a:lnTo>
                      <a:pt x="165" y="5"/>
                    </a:lnTo>
                    <a:lnTo>
                      <a:pt x="163" y="5"/>
                    </a:lnTo>
                    <a:lnTo>
                      <a:pt x="162" y="5"/>
                    </a:lnTo>
                    <a:lnTo>
                      <a:pt x="160" y="6"/>
                    </a:lnTo>
                    <a:lnTo>
                      <a:pt x="159" y="6"/>
                    </a:lnTo>
                    <a:lnTo>
                      <a:pt x="160" y="6"/>
                    </a:lnTo>
                    <a:lnTo>
                      <a:pt x="162" y="7"/>
                    </a:lnTo>
                    <a:lnTo>
                      <a:pt x="165" y="7"/>
                    </a:lnTo>
                    <a:lnTo>
                      <a:pt x="170" y="7"/>
                    </a:lnTo>
                    <a:lnTo>
                      <a:pt x="176" y="7"/>
                    </a:lnTo>
                    <a:lnTo>
                      <a:pt x="185" y="8"/>
                    </a:lnTo>
                    <a:lnTo>
                      <a:pt x="192" y="1"/>
                    </a:lnTo>
                    <a:lnTo>
                      <a:pt x="236" y="4"/>
                    </a:lnTo>
                    <a:lnTo>
                      <a:pt x="219" y="4"/>
                    </a:lnTo>
                    <a:lnTo>
                      <a:pt x="204" y="5"/>
                    </a:lnTo>
                    <a:lnTo>
                      <a:pt x="192" y="7"/>
                    </a:lnTo>
                    <a:lnTo>
                      <a:pt x="205" y="7"/>
                    </a:lnTo>
                    <a:lnTo>
                      <a:pt x="221" y="8"/>
                    </a:lnTo>
                    <a:lnTo>
                      <a:pt x="237" y="10"/>
                    </a:lnTo>
                    <a:lnTo>
                      <a:pt x="250" y="11"/>
                    </a:lnTo>
                    <a:lnTo>
                      <a:pt x="260" y="12"/>
                    </a:lnTo>
                    <a:lnTo>
                      <a:pt x="265" y="13"/>
                    </a:lnTo>
                    <a:lnTo>
                      <a:pt x="300" y="11"/>
                    </a:lnTo>
                    <a:lnTo>
                      <a:pt x="333" y="8"/>
                    </a:lnTo>
                    <a:lnTo>
                      <a:pt x="365" y="5"/>
                    </a:lnTo>
                    <a:lnTo>
                      <a:pt x="399" y="2"/>
                    </a:lnTo>
                    <a:lnTo>
                      <a:pt x="435" y="1"/>
                    </a:lnTo>
                    <a:lnTo>
                      <a:pt x="444" y="2"/>
                    </a:lnTo>
                    <a:lnTo>
                      <a:pt x="449" y="4"/>
                    </a:lnTo>
                    <a:lnTo>
                      <a:pt x="452" y="5"/>
                    </a:lnTo>
                    <a:lnTo>
                      <a:pt x="455" y="6"/>
                    </a:lnTo>
                    <a:lnTo>
                      <a:pt x="456" y="7"/>
                    </a:lnTo>
                    <a:lnTo>
                      <a:pt x="455" y="8"/>
                    </a:lnTo>
                    <a:lnTo>
                      <a:pt x="454" y="10"/>
                    </a:lnTo>
                    <a:lnTo>
                      <a:pt x="451" y="11"/>
                    </a:lnTo>
                    <a:lnTo>
                      <a:pt x="448" y="11"/>
                    </a:lnTo>
                    <a:lnTo>
                      <a:pt x="461" y="12"/>
                    </a:lnTo>
                    <a:lnTo>
                      <a:pt x="468" y="11"/>
                    </a:lnTo>
                    <a:lnTo>
                      <a:pt x="473" y="10"/>
                    </a:lnTo>
                    <a:lnTo>
                      <a:pt x="478" y="10"/>
                    </a:lnTo>
                    <a:lnTo>
                      <a:pt x="486" y="8"/>
                    </a:lnTo>
                    <a:lnTo>
                      <a:pt x="482" y="10"/>
                    </a:lnTo>
                    <a:lnTo>
                      <a:pt x="478" y="10"/>
                    </a:lnTo>
                    <a:lnTo>
                      <a:pt x="475" y="11"/>
                    </a:lnTo>
                    <a:lnTo>
                      <a:pt x="474" y="11"/>
                    </a:lnTo>
                    <a:lnTo>
                      <a:pt x="474" y="12"/>
                    </a:lnTo>
                    <a:lnTo>
                      <a:pt x="475" y="12"/>
                    </a:lnTo>
                    <a:lnTo>
                      <a:pt x="478" y="13"/>
                    </a:lnTo>
                    <a:lnTo>
                      <a:pt x="480" y="14"/>
                    </a:lnTo>
                    <a:lnTo>
                      <a:pt x="484" y="17"/>
                    </a:lnTo>
                    <a:lnTo>
                      <a:pt x="490" y="17"/>
                    </a:lnTo>
                    <a:lnTo>
                      <a:pt x="497" y="16"/>
                    </a:lnTo>
                    <a:lnTo>
                      <a:pt x="379" y="33"/>
                    </a:lnTo>
                    <a:lnTo>
                      <a:pt x="365" y="33"/>
                    </a:lnTo>
                    <a:lnTo>
                      <a:pt x="348" y="33"/>
                    </a:lnTo>
                    <a:lnTo>
                      <a:pt x="329" y="30"/>
                    </a:lnTo>
                    <a:lnTo>
                      <a:pt x="312" y="28"/>
                    </a:lnTo>
                    <a:lnTo>
                      <a:pt x="297" y="28"/>
                    </a:lnTo>
                    <a:lnTo>
                      <a:pt x="284" y="28"/>
                    </a:lnTo>
                    <a:lnTo>
                      <a:pt x="287" y="25"/>
                    </a:lnTo>
                    <a:lnTo>
                      <a:pt x="283" y="24"/>
                    </a:lnTo>
                    <a:lnTo>
                      <a:pt x="274" y="22"/>
                    </a:lnTo>
                    <a:lnTo>
                      <a:pt x="260" y="22"/>
                    </a:lnTo>
                    <a:lnTo>
                      <a:pt x="259" y="22"/>
                    </a:lnTo>
                    <a:lnTo>
                      <a:pt x="260" y="22"/>
                    </a:lnTo>
                    <a:lnTo>
                      <a:pt x="261" y="23"/>
                    </a:lnTo>
                    <a:lnTo>
                      <a:pt x="263" y="23"/>
                    </a:lnTo>
                    <a:lnTo>
                      <a:pt x="265" y="24"/>
                    </a:lnTo>
                    <a:lnTo>
                      <a:pt x="266" y="24"/>
                    </a:lnTo>
                    <a:lnTo>
                      <a:pt x="246" y="22"/>
                    </a:lnTo>
                    <a:lnTo>
                      <a:pt x="224" y="19"/>
                    </a:lnTo>
                    <a:lnTo>
                      <a:pt x="202" y="18"/>
                    </a:lnTo>
                    <a:lnTo>
                      <a:pt x="182" y="19"/>
                    </a:lnTo>
                    <a:lnTo>
                      <a:pt x="168" y="21"/>
                    </a:lnTo>
                    <a:lnTo>
                      <a:pt x="182" y="16"/>
                    </a:lnTo>
                    <a:lnTo>
                      <a:pt x="159" y="17"/>
                    </a:lnTo>
                    <a:lnTo>
                      <a:pt x="141" y="18"/>
                    </a:lnTo>
                    <a:lnTo>
                      <a:pt x="123" y="21"/>
                    </a:lnTo>
                    <a:lnTo>
                      <a:pt x="124" y="19"/>
                    </a:lnTo>
                    <a:lnTo>
                      <a:pt x="126" y="19"/>
                    </a:lnTo>
                    <a:lnTo>
                      <a:pt x="128" y="19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13" y="17"/>
                    </a:lnTo>
                    <a:lnTo>
                      <a:pt x="97" y="18"/>
                    </a:lnTo>
                    <a:lnTo>
                      <a:pt x="81" y="17"/>
                    </a:lnTo>
                    <a:lnTo>
                      <a:pt x="92" y="17"/>
                    </a:lnTo>
                    <a:lnTo>
                      <a:pt x="91" y="16"/>
                    </a:lnTo>
                    <a:lnTo>
                      <a:pt x="86" y="16"/>
                    </a:lnTo>
                    <a:lnTo>
                      <a:pt x="79" y="16"/>
                    </a:lnTo>
                    <a:lnTo>
                      <a:pt x="73" y="14"/>
                    </a:lnTo>
                    <a:lnTo>
                      <a:pt x="69" y="16"/>
                    </a:lnTo>
                    <a:lnTo>
                      <a:pt x="65" y="16"/>
                    </a:lnTo>
                    <a:lnTo>
                      <a:pt x="62" y="16"/>
                    </a:lnTo>
                    <a:lnTo>
                      <a:pt x="59" y="16"/>
                    </a:lnTo>
                    <a:lnTo>
                      <a:pt x="56" y="17"/>
                    </a:lnTo>
                    <a:lnTo>
                      <a:pt x="53" y="17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9"/>
                    </a:lnTo>
                    <a:lnTo>
                      <a:pt x="55" y="19"/>
                    </a:lnTo>
                    <a:lnTo>
                      <a:pt x="59" y="21"/>
                    </a:lnTo>
                    <a:lnTo>
                      <a:pt x="39" y="19"/>
                    </a:lnTo>
                    <a:lnTo>
                      <a:pt x="39" y="19"/>
                    </a:lnTo>
                    <a:lnTo>
                      <a:pt x="40" y="21"/>
                    </a:lnTo>
                    <a:lnTo>
                      <a:pt x="41" y="21"/>
                    </a:lnTo>
                    <a:lnTo>
                      <a:pt x="44" y="22"/>
                    </a:lnTo>
                    <a:lnTo>
                      <a:pt x="36" y="19"/>
                    </a:lnTo>
                    <a:lnTo>
                      <a:pt x="28" y="18"/>
                    </a:lnTo>
                    <a:lnTo>
                      <a:pt x="17" y="18"/>
                    </a:lnTo>
                    <a:lnTo>
                      <a:pt x="8" y="17"/>
                    </a:lnTo>
                    <a:lnTo>
                      <a:pt x="1" y="16"/>
                    </a:lnTo>
                    <a:lnTo>
                      <a:pt x="0" y="13"/>
                    </a:lnTo>
                    <a:lnTo>
                      <a:pt x="6" y="12"/>
                    </a:lnTo>
                    <a:lnTo>
                      <a:pt x="11" y="11"/>
                    </a:lnTo>
                    <a:lnTo>
                      <a:pt x="17" y="10"/>
                    </a:lnTo>
                    <a:lnTo>
                      <a:pt x="24" y="8"/>
                    </a:lnTo>
                    <a:lnTo>
                      <a:pt x="35" y="8"/>
                    </a:lnTo>
                    <a:lnTo>
                      <a:pt x="48" y="11"/>
                    </a:lnTo>
                    <a:lnTo>
                      <a:pt x="64" y="12"/>
                    </a:lnTo>
                    <a:lnTo>
                      <a:pt x="82" y="11"/>
                    </a:lnTo>
                    <a:lnTo>
                      <a:pt x="102" y="11"/>
                    </a:lnTo>
                    <a:lnTo>
                      <a:pt x="121" y="11"/>
                    </a:lnTo>
                    <a:lnTo>
                      <a:pt x="126" y="10"/>
                    </a:lnTo>
                    <a:lnTo>
                      <a:pt x="130" y="8"/>
                    </a:lnTo>
                    <a:lnTo>
                      <a:pt x="136" y="7"/>
                    </a:lnTo>
                    <a:lnTo>
                      <a:pt x="148" y="7"/>
                    </a:lnTo>
                    <a:lnTo>
                      <a:pt x="145" y="8"/>
                    </a:lnTo>
                    <a:lnTo>
                      <a:pt x="138" y="10"/>
                    </a:lnTo>
                    <a:lnTo>
                      <a:pt x="131" y="11"/>
                    </a:lnTo>
                    <a:lnTo>
                      <a:pt x="125" y="11"/>
                    </a:lnTo>
                    <a:lnTo>
                      <a:pt x="120" y="12"/>
                    </a:lnTo>
                    <a:lnTo>
                      <a:pt x="120" y="13"/>
                    </a:lnTo>
                    <a:lnTo>
                      <a:pt x="126" y="14"/>
                    </a:lnTo>
                    <a:lnTo>
                      <a:pt x="137" y="16"/>
                    </a:lnTo>
                    <a:lnTo>
                      <a:pt x="151" y="16"/>
                    </a:lnTo>
                    <a:lnTo>
                      <a:pt x="163" y="16"/>
                    </a:lnTo>
                    <a:lnTo>
                      <a:pt x="174" y="14"/>
                    </a:lnTo>
                    <a:lnTo>
                      <a:pt x="181" y="12"/>
                    </a:lnTo>
                    <a:lnTo>
                      <a:pt x="168" y="12"/>
                    </a:lnTo>
                    <a:lnTo>
                      <a:pt x="160" y="11"/>
                    </a:lnTo>
                    <a:lnTo>
                      <a:pt x="158" y="10"/>
                    </a:lnTo>
                    <a:lnTo>
                      <a:pt x="158" y="8"/>
                    </a:lnTo>
                    <a:lnTo>
                      <a:pt x="159" y="7"/>
                    </a:lnTo>
                    <a:lnTo>
                      <a:pt x="159" y="5"/>
                    </a:lnTo>
                    <a:lnTo>
                      <a:pt x="157" y="4"/>
                    </a:lnTo>
                    <a:lnTo>
                      <a:pt x="149" y="4"/>
                    </a:lnTo>
                    <a:lnTo>
                      <a:pt x="136" y="4"/>
                    </a:lnTo>
                    <a:lnTo>
                      <a:pt x="147" y="2"/>
                    </a:lnTo>
                    <a:lnTo>
                      <a:pt x="157" y="1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9" name="Freeform 17"/>
              <p:cNvSpPr/>
              <p:nvPr/>
            </p:nvSpPr>
            <p:spPr bwMode="auto">
              <a:xfrm>
                <a:off x="6029326" y="763588"/>
                <a:ext cx="3175" cy="0"/>
              </a:xfrm>
              <a:custGeom>
                <a:avLst/>
                <a:gdLst>
                  <a:gd name="T0" fmla="*/ 0 w 5"/>
                  <a:gd name="T1" fmla="*/ 0 h 1"/>
                  <a:gd name="T2" fmla="*/ 5 w 5"/>
                  <a:gd name="T3" fmla="*/ 1 h 1"/>
                  <a:gd name="T4" fmla="*/ 2 w 5"/>
                  <a:gd name="T5" fmla="*/ 0 h 1"/>
                  <a:gd name="T6" fmla="*/ 0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5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0" name="Rectangle 18"/>
              <p:cNvSpPr>
                <a:spLocks noChangeArrowheads="1"/>
              </p:cNvSpPr>
              <p:nvPr/>
            </p:nvSpPr>
            <p:spPr bwMode="auto">
              <a:xfrm>
                <a:off x="5978526" y="763588"/>
                <a:ext cx="3175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1" name="Freeform 19"/>
              <p:cNvSpPr/>
              <p:nvPr/>
            </p:nvSpPr>
            <p:spPr bwMode="auto">
              <a:xfrm>
                <a:off x="6121401" y="762000"/>
                <a:ext cx="6350" cy="0"/>
              </a:xfrm>
              <a:custGeom>
                <a:avLst/>
                <a:gdLst>
                  <a:gd name="T0" fmla="*/ 11 w 11"/>
                  <a:gd name="T1" fmla="*/ 0 h 1"/>
                  <a:gd name="T2" fmla="*/ 0 w 11"/>
                  <a:gd name="T3" fmla="*/ 1 h 1"/>
                  <a:gd name="T4" fmla="*/ 0 w 11"/>
                  <a:gd name="T5" fmla="*/ 0 h 1"/>
                  <a:gd name="T6" fmla="*/ 1 w 11"/>
                  <a:gd name="T7" fmla="*/ 0 h 1"/>
                  <a:gd name="T8" fmla="*/ 2 w 11"/>
                  <a:gd name="T9" fmla="*/ 0 h 1"/>
                  <a:gd name="T10" fmla="*/ 11 w 1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">
                    <a:moveTo>
                      <a:pt x="11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2" name="Freeform 20"/>
              <p:cNvSpPr/>
              <p:nvPr/>
            </p:nvSpPr>
            <p:spPr bwMode="auto">
              <a:xfrm>
                <a:off x="6127751" y="766763"/>
                <a:ext cx="1588" cy="1588"/>
              </a:xfrm>
              <a:custGeom>
                <a:avLst/>
                <a:gdLst>
                  <a:gd name="T0" fmla="*/ 2 w 4"/>
                  <a:gd name="T1" fmla="*/ 0 h 2"/>
                  <a:gd name="T2" fmla="*/ 4 w 4"/>
                  <a:gd name="T3" fmla="*/ 0 h 2"/>
                  <a:gd name="T4" fmla="*/ 4 w 4"/>
                  <a:gd name="T5" fmla="*/ 1 h 2"/>
                  <a:gd name="T6" fmla="*/ 4 w 4"/>
                  <a:gd name="T7" fmla="*/ 2 h 2"/>
                  <a:gd name="T8" fmla="*/ 0 w 4"/>
                  <a:gd name="T9" fmla="*/ 1 h 2"/>
                  <a:gd name="T10" fmla="*/ 2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3" name="Freeform 21"/>
              <p:cNvSpPr/>
              <p:nvPr/>
            </p:nvSpPr>
            <p:spPr bwMode="auto">
              <a:xfrm>
                <a:off x="5818188" y="746125"/>
                <a:ext cx="3175" cy="0"/>
              </a:xfrm>
              <a:custGeom>
                <a:avLst/>
                <a:gdLst>
                  <a:gd name="T0" fmla="*/ 6 w 6"/>
                  <a:gd name="T1" fmla="*/ 5 w 6"/>
                  <a:gd name="T2" fmla="*/ 2 w 6"/>
                  <a:gd name="T3" fmla="*/ 0 w 6"/>
                  <a:gd name="T4" fmla="*/ 6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6">
                    <a:moveTo>
                      <a:pt x="6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4" name="Freeform 22"/>
              <p:cNvSpPr/>
              <p:nvPr/>
            </p:nvSpPr>
            <p:spPr bwMode="auto">
              <a:xfrm>
                <a:off x="5892801" y="755650"/>
                <a:ext cx="139700" cy="7938"/>
              </a:xfrm>
              <a:custGeom>
                <a:avLst/>
                <a:gdLst>
                  <a:gd name="T0" fmla="*/ 25 w 265"/>
                  <a:gd name="T1" fmla="*/ 0 h 14"/>
                  <a:gd name="T2" fmla="*/ 59 w 265"/>
                  <a:gd name="T3" fmla="*/ 1 h 14"/>
                  <a:gd name="T4" fmla="*/ 92 w 265"/>
                  <a:gd name="T5" fmla="*/ 3 h 14"/>
                  <a:gd name="T6" fmla="*/ 108 w 265"/>
                  <a:gd name="T7" fmla="*/ 1 h 14"/>
                  <a:gd name="T8" fmla="*/ 120 w 265"/>
                  <a:gd name="T9" fmla="*/ 4 h 14"/>
                  <a:gd name="T10" fmla="*/ 132 w 265"/>
                  <a:gd name="T11" fmla="*/ 1 h 14"/>
                  <a:gd name="T12" fmla="*/ 152 w 265"/>
                  <a:gd name="T13" fmla="*/ 0 h 14"/>
                  <a:gd name="T14" fmla="*/ 180 w 265"/>
                  <a:gd name="T15" fmla="*/ 1 h 14"/>
                  <a:gd name="T16" fmla="*/ 206 w 265"/>
                  <a:gd name="T17" fmla="*/ 3 h 14"/>
                  <a:gd name="T18" fmla="*/ 209 w 265"/>
                  <a:gd name="T19" fmla="*/ 4 h 14"/>
                  <a:gd name="T20" fmla="*/ 205 w 265"/>
                  <a:gd name="T21" fmla="*/ 4 h 14"/>
                  <a:gd name="T22" fmla="*/ 200 w 265"/>
                  <a:gd name="T23" fmla="*/ 4 h 14"/>
                  <a:gd name="T24" fmla="*/ 195 w 265"/>
                  <a:gd name="T25" fmla="*/ 5 h 14"/>
                  <a:gd name="T26" fmla="*/ 195 w 265"/>
                  <a:gd name="T27" fmla="*/ 5 h 14"/>
                  <a:gd name="T28" fmla="*/ 211 w 265"/>
                  <a:gd name="T29" fmla="*/ 6 h 14"/>
                  <a:gd name="T30" fmla="*/ 234 w 265"/>
                  <a:gd name="T31" fmla="*/ 5 h 14"/>
                  <a:gd name="T32" fmla="*/ 248 w 265"/>
                  <a:gd name="T33" fmla="*/ 7 h 14"/>
                  <a:gd name="T34" fmla="*/ 247 w 265"/>
                  <a:gd name="T35" fmla="*/ 7 h 14"/>
                  <a:gd name="T36" fmla="*/ 253 w 265"/>
                  <a:gd name="T37" fmla="*/ 9 h 14"/>
                  <a:gd name="T38" fmla="*/ 261 w 265"/>
                  <a:gd name="T39" fmla="*/ 9 h 14"/>
                  <a:gd name="T40" fmla="*/ 265 w 265"/>
                  <a:gd name="T41" fmla="*/ 9 h 14"/>
                  <a:gd name="T42" fmla="*/ 264 w 265"/>
                  <a:gd name="T43" fmla="*/ 10 h 14"/>
                  <a:gd name="T44" fmla="*/ 261 w 265"/>
                  <a:gd name="T45" fmla="*/ 11 h 14"/>
                  <a:gd name="T46" fmla="*/ 260 w 265"/>
                  <a:gd name="T47" fmla="*/ 12 h 14"/>
                  <a:gd name="T48" fmla="*/ 260 w 265"/>
                  <a:gd name="T49" fmla="*/ 14 h 14"/>
                  <a:gd name="T50" fmla="*/ 230 w 265"/>
                  <a:gd name="T51" fmla="*/ 12 h 14"/>
                  <a:gd name="T52" fmla="*/ 204 w 265"/>
                  <a:gd name="T53" fmla="*/ 12 h 14"/>
                  <a:gd name="T54" fmla="*/ 170 w 265"/>
                  <a:gd name="T55" fmla="*/ 14 h 14"/>
                  <a:gd name="T56" fmla="*/ 169 w 265"/>
                  <a:gd name="T57" fmla="*/ 11 h 14"/>
                  <a:gd name="T58" fmla="*/ 164 w 265"/>
                  <a:gd name="T59" fmla="*/ 10 h 14"/>
                  <a:gd name="T60" fmla="*/ 158 w 265"/>
                  <a:gd name="T61" fmla="*/ 9 h 14"/>
                  <a:gd name="T62" fmla="*/ 156 w 265"/>
                  <a:gd name="T63" fmla="*/ 7 h 14"/>
                  <a:gd name="T64" fmla="*/ 110 w 265"/>
                  <a:gd name="T65" fmla="*/ 5 h 14"/>
                  <a:gd name="T66" fmla="*/ 66 w 265"/>
                  <a:gd name="T67" fmla="*/ 5 h 14"/>
                  <a:gd name="T68" fmla="*/ 64 w 265"/>
                  <a:gd name="T69" fmla="*/ 5 h 14"/>
                  <a:gd name="T70" fmla="*/ 56 w 265"/>
                  <a:gd name="T71" fmla="*/ 7 h 14"/>
                  <a:gd name="T72" fmla="*/ 49 w 265"/>
                  <a:gd name="T73" fmla="*/ 9 h 14"/>
                  <a:gd name="T74" fmla="*/ 42 w 265"/>
                  <a:gd name="T75" fmla="*/ 3 h 14"/>
                  <a:gd name="T76" fmla="*/ 12 w 265"/>
                  <a:gd name="T77" fmla="*/ 4 h 14"/>
                  <a:gd name="T78" fmla="*/ 3 w 265"/>
                  <a:gd name="T7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5" h="14">
                    <a:moveTo>
                      <a:pt x="12" y="0"/>
                    </a:moveTo>
                    <a:lnTo>
                      <a:pt x="25" y="0"/>
                    </a:lnTo>
                    <a:lnTo>
                      <a:pt x="41" y="1"/>
                    </a:lnTo>
                    <a:lnTo>
                      <a:pt x="59" y="1"/>
                    </a:lnTo>
                    <a:lnTo>
                      <a:pt x="76" y="3"/>
                    </a:lnTo>
                    <a:lnTo>
                      <a:pt x="92" y="3"/>
                    </a:lnTo>
                    <a:lnTo>
                      <a:pt x="104" y="0"/>
                    </a:lnTo>
                    <a:lnTo>
                      <a:pt x="108" y="1"/>
                    </a:lnTo>
                    <a:lnTo>
                      <a:pt x="113" y="3"/>
                    </a:lnTo>
                    <a:lnTo>
                      <a:pt x="120" y="4"/>
                    </a:lnTo>
                    <a:lnTo>
                      <a:pt x="130" y="4"/>
                    </a:lnTo>
                    <a:lnTo>
                      <a:pt x="132" y="1"/>
                    </a:lnTo>
                    <a:lnTo>
                      <a:pt x="141" y="0"/>
                    </a:lnTo>
                    <a:lnTo>
                      <a:pt x="152" y="0"/>
                    </a:lnTo>
                    <a:lnTo>
                      <a:pt x="165" y="1"/>
                    </a:lnTo>
                    <a:lnTo>
                      <a:pt x="180" y="1"/>
                    </a:lnTo>
                    <a:lnTo>
                      <a:pt x="194" y="3"/>
                    </a:lnTo>
                    <a:lnTo>
                      <a:pt x="206" y="3"/>
                    </a:lnTo>
                    <a:lnTo>
                      <a:pt x="208" y="3"/>
                    </a:lnTo>
                    <a:lnTo>
                      <a:pt x="209" y="4"/>
                    </a:lnTo>
                    <a:lnTo>
                      <a:pt x="208" y="4"/>
                    </a:lnTo>
                    <a:lnTo>
                      <a:pt x="205" y="4"/>
                    </a:lnTo>
                    <a:lnTo>
                      <a:pt x="203" y="4"/>
                    </a:lnTo>
                    <a:lnTo>
                      <a:pt x="200" y="4"/>
                    </a:lnTo>
                    <a:lnTo>
                      <a:pt x="198" y="4"/>
                    </a:lnTo>
                    <a:lnTo>
                      <a:pt x="195" y="5"/>
                    </a:lnTo>
                    <a:lnTo>
                      <a:pt x="195" y="5"/>
                    </a:lnTo>
                    <a:lnTo>
                      <a:pt x="195" y="5"/>
                    </a:lnTo>
                    <a:lnTo>
                      <a:pt x="198" y="6"/>
                    </a:lnTo>
                    <a:lnTo>
                      <a:pt x="211" y="6"/>
                    </a:lnTo>
                    <a:lnTo>
                      <a:pt x="222" y="5"/>
                    </a:lnTo>
                    <a:lnTo>
                      <a:pt x="234" y="5"/>
                    </a:lnTo>
                    <a:lnTo>
                      <a:pt x="250" y="7"/>
                    </a:lnTo>
                    <a:lnTo>
                      <a:pt x="248" y="7"/>
                    </a:lnTo>
                    <a:lnTo>
                      <a:pt x="248" y="7"/>
                    </a:lnTo>
                    <a:lnTo>
                      <a:pt x="247" y="7"/>
                    </a:lnTo>
                    <a:lnTo>
                      <a:pt x="245" y="9"/>
                    </a:lnTo>
                    <a:lnTo>
                      <a:pt x="253" y="9"/>
                    </a:lnTo>
                    <a:lnTo>
                      <a:pt x="257" y="9"/>
                    </a:lnTo>
                    <a:lnTo>
                      <a:pt x="261" y="9"/>
                    </a:lnTo>
                    <a:lnTo>
                      <a:pt x="264" y="9"/>
                    </a:lnTo>
                    <a:lnTo>
                      <a:pt x="265" y="9"/>
                    </a:lnTo>
                    <a:lnTo>
                      <a:pt x="265" y="10"/>
                    </a:lnTo>
                    <a:lnTo>
                      <a:pt x="264" y="10"/>
                    </a:lnTo>
                    <a:lnTo>
                      <a:pt x="262" y="11"/>
                    </a:lnTo>
                    <a:lnTo>
                      <a:pt x="261" y="11"/>
                    </a:lnTo>
                    <a:lnTo>
                      <a:pt x="260" y="11"/>
                    </a:lnTo>
                    <a:lnTo>
                      <a:pt x="260" y="12"/>
                    </a:lnTo>
                    <a:lnTo>
                      <a:pt x="259" y="12"/>
                    </a:lnTo>
                    <a:lnTo>
                      <a:pt x="260" y="14"/>
                    </a:lnTo>
                    <a:lnTo>
                      <a:pt x="245" y="12"/>
                    </a:lnTo>
                    <a:lnTo>
                      <a:pt x="230" y="12"/>
                    </a:lnTo>
                    <a:lnTo>
                      <a:pt x="216" y="11"/>
                    </a:lnTo>
                    <a:lnTo>
                      <a:pt x="204" y="12"/>
                    </a:lnTo>
                    <a:lnTo>
                      <a:pt x="188" y="14"/>
                    </a:lnTo>
                    <a:lnTo>
                      <a:pt x="170" y="14"/>
                    </a:lnTo>
                    <a:lnTo>
                      <a:pt x="170" y="12"/>
                    </a:lnTo>
                    <a:lnTo>
                      <a:pt x="169" y="11"/>
                    </a:lnTo>
                    <a:lnTo>
                      <a:pt x="166" y="10"/>
                    </a:lnTo>
                    <a:lnTo>
                      <a:pt x="164" y="10"/>
                    </a:lnTo>
                    <a:lnTo>
                      <a:pt x="160" y="9"/>
                    </a:lnTo>
                    <a:lnTo>
                      <a:pt x="158" y="9"/>
                    </a:lnTo>
                    <a:lnTo>
                      <a:pt x="156" y="7"/>
                    </a:lnTo>
                    <a:lnTo>
                      <a:pt x="156" y="7"/>
                    </a:lnTo>
                    <a:lnTo>
                      <a:pt x="135" y="6"/>
                    </a:lnTo>
                    <a:lnTo>
                      <a:pt x="110" y="5"/>
                    </a:lnTo>
                    <a:lnTo>
                      <a:pt x="87" y="4"/>
                    </a:lnTo>
                    <a:lnTo>
                      <a:pt x="66" y="5"/>
                    </a:lnTo>
                    <a:lnTo>
                      <a:pt x="76" y="5"/>
                    </a:lnTo>
                    <a:lnTo>
                      <a:pt x="64" y="5"/>
                    </a:lnTo>
                    <a:lnTo>
                      <a:pt x="58" y="6"/>
                    </a:lnTo>
                    <a:lnTo>
                      <a:pt x="56" y="7"/>
                    </a:lnTo>
                    <a:lnTo>
                      <a:pt x="53" y="9"/>
                    </a:lnTo>
                    <a:lnTo>
                      <a:pt x="49" y="9"/>
                    </a:lnTo>
                    <a:lnTo>
                      <a:pt x="42" y="10"/>
                    </a:lnTo>
                    <a:lnTo>
                      <a:pt x="42" y="3"/>
                    </a:lnTo>
                    <a:lnTo>
                      <a:pt x="26" y="4"/>
                    </a:lnTo>
                    <a:lnTo>
                      <a:pt x="12" y="4"/>
                    </a:lnTo>
                    <a:lnTo>
                      <a:pt x="0" y="4"/>
                    </a:lnTo>
                    <a:lnTo>
                      <a:pt x="3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5" name="Freeform 23"/>
              <p:cNvSpPr>
                <a:spLocks noEditPoints="1"/>
              </p:cNvSpPr>
              <p:nvPr/>
            </p:nvSpPr>
            <p:spPr bwMode="auto">
              <a:xfrm>
                <a:off x="6105526" y="774700"/>
                <a:ext cx="144463" cy="22225"/>
              </a:xfrm>
              <a:custGeom>
                <a:avLst/>
                <a:gdLst>
                  <a:gd name="T0" fmla="*/ 239 w 273"/>
                  <a:gd name="T1" fmla="*/ 34 h 44"/>
                  <a:gd name="T2" fmla="*/ 23 w 273"/>
                  <a:gd name="T3" fmla="*/ 0 h 44"/>
                  <a:gd name="T4" fmla="*/ 38 w 273"/>
                  <a:gd name="T5" fmla="*/ 4 h 44"/>
                  <a:gd name="T6" fmla="*/ 33 w 273"/>
                  <a:gd name="T7" fmla="*/ 4 h 44"/>
                  <a:gd name="T8" fmla="*/ 25 w 273"/>
                  <a:gd name="T9" fmla="*/ 4 h 44"/>
                  <a:gd name="T10" fmla="*/ 17 w 273"/>
                  <a:gd name="T11" fmla="*/ 5 h 44"/>
                  <a:gd name="T12" fmla="*/ 22 w 273"/>
                  <a:gd name="T13" fmla="*/ 8 h 44"/>
                  <a:gd name="T14" fmla="*/ 28 w 273"/>
                  <a:gd name="T15" fmla="*/ 6 h 44"/>
                  <a:gd name="T16" fmla="*/ 29 w 273"/>
                  <a:gd name="T17" fmla="*/ 5 h 44"/>
                  <a:gd name="T18" fmla="*/ 42 w 273"/>
                  <a:gd name="T19" fmla="*/ 6 h 44"/>
                  <a:gd name="T20" fmla="*/ 44 w 273"/>
                  <a:gd name="T21" fmla="*/ 9 h 44"/>
                  <a:gd name="T22" fmla="*/ 60 w 273"/>
                  <a:gd name="T23" fmla="*/ 10 h 44"/>
                  <a:gd name="T24" fmla="*/ 83 w 273"/>
                  <a:gd name="T25" fmla="*/ 11 h 44"/>
                  <a:gd name="T26" fmla="*/ 90 w 273"/>
                  <a:gd name="T27" fmla="*/ 14 h 44"/>
                  <a:gd name="T28" fmla="*/ 89 w 273"/>
                  <a:gd name="T29" fmla="*/ 15 h 44"/>
                  <a:gd name="T30" fmla="*/ 88 w 273"/>
                  <a:gd name="T31" fmla="*/ 16 h 44"/>
                  <a:gd name="T32" fmla="*/ 94 w 273"/>
                  <a:gd name="T33" fmla="*/ 17 h 44"/>
                  <a:gd name="T34" fmla="*/ 151 w 273"/>
                  <a:gd name="T35" fmla="*/ 18 h 44"/>
                  <a:gd name="T36" fmla="*/ 160 w 273"/>
                  <a:gd name="T37" fmla="*/ 15 h 44"/>
                  <a:gd name="T38" fmla="*/ 165 w 273"/>
                  <a:gd name="T39" fmla="*/ 10 h 44"/>
                  <a:gd name="T40" fmla="*/ 185 w 273"/>
                  <a:gd name="T41" fmla="*/ 11 h 44"/>
                  <a:gd name="T42" fmla="*/ 211 w 273"/>
                  <a:gd name="T43" fmla="*/ 22 h 44"/>
                  <a:gd name="T44" fmla="*/ 195 w 273"/>
                  <a:gd name="T45" fmla="*/ 23 h 44"/>
                  <a:gd name="T46" fmla="*/ 168 w 273"/>
                  <a:gd name="T47" fmla="*/ 21 h 44"/>
                  <a:gd name="T48" fmla="*/ 160 w 273"/>
                  <a:gd name="T49" fmla="*/ 21 h 44"/>
                  <a:gd name="T50" fmla="*/ 140 w 273"/>
                  <a:gd name="T51" fmla="*/ 20 h 44"/>
                  <a:gd name="T52" fmla="*/ 155 w 273"/>
                  <a:gd name="T53" fmla="*/ 22 h 44"/>
                  <a:gd name="T54" fmla="*/ 186 w 273"/>
                  <a:gd name="T55" fmla="*/ 27 h 44"/>
                  <a:gd name="T56" fmla="*/ 228 w 273"/>
                  <a:gd name="T57" fmla="*/ 29 h 44"/>
                  <a:gd name="T58" fmla="*/ 252 w 273"/>
                  <a:gd name="T59" fmla="*/ 33 h 44"/>
                  <a:gd name="T60" fmla="*/ 255 w 273"/>
                  <a:gd name="T61" fmla="*/ 35 h 44"/>
                  <a:gd name="T62" fmla="*/ 262 w 273"/>
                  <a:gd name="T63" fmla="*/ 37 h 44"/>
                  <a:gd name="T64" fmla="*/ 262 w 273"/>
                  <a:gd name="T65" fmla="*/ 44 h 44"/>
                  <a:gd name="T66" fmla="*/ 190 w 273"/>
                  <a:gd name="T67" fmla="*/ 33 h 44"/>
                  <a:gd name="T68" fmla="*/ 144 w 273"/>
                  <a:gd name="T69" fmla="*/ 27 h 44"/>
                  <a:gd name="T70" fmla="*/ 146 w 273"/>
                  <a:gd name="T71" fmla="*/ 26 h 44"/>
                  <a:gd name="T72" fmla="*/ 128 w 273"/>
                  <a:gd name="T73" fmla="*/ 23 h 44"/>
                  <a:gd name="T74" fmla="*/ 61 w 273"/>
                  <a:gd name="T75" fmla="*/ 16 h 44"/>
                  <a:gd name="T76" fmla="*/ 31 w 273"/>
                  <a:gd name="T77" fmla="*/ 14 h 44"/>
                  <a:gd name="T78" fmla="*/ 15 w 273"/>
                  <a:gd name="T79" fmla="*/ 10 h 44"/>
                  <a:gd name="T80" fmla="*/ 0 w 273"/>
                  <a:gd name="T81" fmla="*/ 9 h 44"/>
                  <a:gd name="T82" fmla="*/ 4 w 273"/>
                  <a:gd name="T83" fmla="*/ 8 h 44"/>
                  <a:gd name="T84" fmla="*/ 11 w 273"/>
                  <a:gd name="T85" fmla="*/ 8 h 44"/>
                  <a:gd name="T86" fmla="*/ 10 w 273"/>
                  <a:gd name="T87" fmla="*/ 6 h 44"/>
                  <a:gd name="T88" fmla="*/ 9 w 273"/>
                  <a:gd name="T89" fmla="*/ 6 h 44"/>
                  <a:gd name="T90" fmla="*/ 11 w 273"/>
                  <a:gd name="T91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3" h="44">
                    <a:moveTo>
                      <a:pt x="228" y="33"/>
                    </a:moveTo>
                    <a:lnTo>
                      <a:pt x="233" y="34"/>
                    </a:lnTo>
                    <a:lnTo>
                      <a:pt x="239" y="34"/>
                    </a:lnTo>
                    <a:lnTo>
                      <a:pt x="245" y="35"/>
                    </a:lnTo>
                    <a:lnTo>
                      <a:pt x="228" y="33"/>
                    </a:lnTo>
                    <a:close/>
                    <a:moveTo>
                      <a:pt x="23" y="0"/>
                    </a:moveTo>
                    <a:lnTo>
                      <a:pt x="36" y="1"/>
                    </a:lnTo>
                    <a:lnTo>
                      <a:pt x="38" y="3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6" y="5"/>
                    </a:lnTo>
                    <a:lnTo>
                      <a:pt x="33" y="4"/>
                    </a:lnTo>
                    <a:lnTo>
                      <a:pt x="31" y="4"/>
                    </a:lnTo>
                    <a:lnTo>
                      <a:pt x="27" y="4"/>
                    </a:lnTo>
                    <a:lnTo>
                      <a:pt x="25" y="4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9" y="6"/>
                    </a:lnTo>
                    <a:lnTo>
                      <a:pt x="22" y="8"/>
                    </a:lnTo>
                    <a:lnTo>
                      <a:pt x="26" y="8"/>
                    </a:lnTo>
                    <a:lnTo>
                      <a:pt x="27" y="6"/>
                    </a:lnTo>
                    <a:lnTo>
                      <a:pt x="28" y="6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36" y="5"/>
                    </a:lnTo>
                    <a:lnTo>
                      <a:pt x="39" y="6"/>
                    </a:lnTo>
                    <a:lnTo>
                      <a:pt x="42" y="6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9"/>
                    </a:lnTo>
                    <a:lnTo>
                      <a:pt x="44" y="9"/>
                    </a:lnTo>
                    <a:lnTo>
                      <a:pt x="50" y="9"/>
                    </a:lnTo>
                    <a:lnTo>
                      <a:pt x="60" y="10"/>
                    </a:lnTo>
                    <a:lnTo>
                      <a:pt x="70" y="11"/>
                    </a:lnTo>
                    <a:lnTo>
                      <a:pt x="77" y="11"/>
                    </a:lnTo>
                    <a:lnTo>
                      <a:pt x="83" y="11"/>
                    </a:lnTo>
                    <a:lnTo>
                      <a:pt x="87" y="12"/>
                    </a:lnTo>
                    <a:lnTo>
                      <a:pt x="89" y="12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90" y="14"/>
                    </a:lnTo>
                    <a:lnTo>
                      <a:pt x="89" y="15"/>
                    </a:lnTo>
                    <a:lnTo>
                      <a:pt x="88" y="15"/>
                    </a:lnTo>
                    <a:lnTo>
                      <a:pt x="88" y="15"/>
                    </a:lnTo>
                    <a:lnTo>
                      <a:pt x="88" y="16"/>
                    </a:lnTo>
                    <a:lnTo>
                      <a:pt x="89" y="16"/>
                    </a:lnTo>
                    <a:lnTo>
                      <a:pt x="90" y="17"/>
                    </a:lnTo>
                    <a:lnTo>
                      <a:pt x="94" y="17"/>
                    </a:lnTo>
                    <a:lnTo>
                      <a:pt x="106" y="12"/>
                    </a:lnTo>
                    <a:lnTo>
                      <a:pt x="139" y="17"/>
                    </a:lnTo>
                    <a:lnTo>
                      <a:pt x="151" y="18"/>
                    </a:lnTo>
                    <a:lnTo>
                      <a:pt x="157" y="17"/>
                    </a:lnTo>
                    <a:lnTo>
                      <a:pt x="160" y="16"/>
                    </a:lnTo>
                    <a:lnTo>
                      <a:pt x="160" y="15"/>
                    </a:lnTo>
                    <a:lnTo>
                      <a:pt x="160" y="12"/>
                    </a:lnTo>
                    <a:lnTo>
                      <a:pt x="161" y="11"/>
                    </a:lnTo>
                    <a:lnTo>
                      <a:pt x="165" y="10"/>
                    </a:lnTo>
                    <a:lnTo>
                      <a:pt x="173" y="9"/>
                    </a:lnTo>
                    <a:lnTo>
                      <a:pt x="186" y="10"/>
                    </a:lnTo>
                    <a:lnTo>
                      <a:pt x="185" y="11"/>
                    </a:lnTo>
                    <a:lnTo>
                      <a:pt x="190" y="15"/>
                    </a:lnTo>
                    <a:lnTo>
                      <a:pt x="199" y="18"/>
                    </a:lnTo>
                    <a:lnTo>
                      <a:pt x="211" y="22"/>
                    </a:lnTo>
                    <a:lnTo>
                      <a:pt x="224" y="25"/>
                    </a:lnTo>
                    <a:lnTo>
                      <a:pt x="212" y="23"/>
                    </a:lnTo>
                    <a:lnTo>
                      <a:pt x="195" y="23"/>
                    </a:lnTo>
                    <a:lnTo>
                      <a:pt x="179" y="21"/>
                    </a:lnTo>
                    <a:lnTo>
                      <a:pt x="163" y="18"/>
                    </a:lnTo>
                    <a:lnTo>
                      <a:pt x="168" y="21"/>
                    </a:lnTo>
                    <a:lnTo>
                      <a:pt x="169" y="22"/>
                    </a:lnTo>
                    <a:lnTo>
                      <a:pt x="166" y="22"/>
                    </a:lnTo>
                    <a:lnTo>
                      <a:pt x="160" y="21"/>
                    </a:lnTo>
                    <a:lnTo>
                      <a:pt x="152" y="21"/>
                    </a:lnTo>
                    <a:lnTo>
                      <a:pt x="145" y="20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9" y="22"/>
                    </a:lnTo>
                    <a:lnTo>
                      <a:pt x="155" y="22"/>
                    </a:lnTo>
                    <a:lnTo>
                      <a:pt x="174" y="25"/>
                    </a:lnTo>
                    <a:lnTo>
                      <a:pt x="193" y="27"/>
                    </a:lnTo>
                    <a:lnTo>
                      <a:pt x="186" y="27"/>
                    </a:lnTo>
                    <a:lnTo>
                      <a:pt x="200" y="28"/>
                    </a:lnTo>
                    <a:lnTo>
                      <a:pt x="213" y="28"/>
                    </a:lnTo>
                    <a:lnTo>
                      <a:pt x="228" y="29"/>
                    </a:lnTo>
                    <a:lnTo>
                      <a:pt x="245" y="32"/>
                    </a:lnTo>
                    <a:lnTo>
                      <a:pt x="250" y="33"/>
                    </a:lnTo>
                    <a:lnTo>
                      <a:pt x="252" y="33"/>
                    </a:lnTo>
                    <a:lnTo>
                      <a:pt x="253" y="34"/>
                    </a:lnTo>
                    <a:lnTo>
                      <a:pt x="255" y="34"/>
                    </a:lnTo>
                    <a:lnTo>
                      <a:pt x="255" y="35"/>
                    </a:lnTo>
                    <a:lnTo>
                      <a:pt x="253" y="35"/>
                    </a:lnTo>
                    <a:lnTo>
                      <a:pt x="252" y="37"/>
                    </a:lnTo>
                    <a:lnTo>
                      <a:pt x="262" y="37"/>
                    </a:lnTo>
                    <a:lnTo>
                      <a:pt x="269" y="38"/>
                    </a:lnTo>
                    <a:lnTo>
                      <a:pt x="273" y="38"/>
                    </a:lnTo>
                    <a:lnTo>
                      <a:pt x="262" y="44"/>
                    </a:lnTo>
                    <a:lnTo>
                      <a:pt x="234" y="40"/>
                    </a:lnTo>
                    <a:lnTo>
                      <a:pt x="211" y="37"/>
                    </a:lnTo>
                    <a:lnTo>
                      <a:pt x="190" y="33"/>
                    </a:lnTo>
                    <a:lnTo>
                      <a:pt x="169" y="31"/>
                    </a:lnTo>
                    <a:lnTo>
                      <a:pt x="144" y="27"/>
                    </a:lnTo>
                    <a:lnTo>
                      <a:pt x="144" y="27"/>
                    </a:lnTo>
                    <a:lnTo>
                      <a:pt x="144" y="26"/>
                    </a:lnTo>
                    <a:lnTo>
                      <a:pt x="145" y="26"/>
                    </a:lnTo>
                    <a:lnTo>
                      <a:pt x="146" y="26"/>
                    </a:lnTo>
                    <a:lnTo>
                      <a:pt x="148" y="26"/>
                    </a:lnTo>
                    <a:lnTo>
                      <a:pt x="150" y="26"/>
                    </a:lnTo>
                    <a:lnTo>
                      <a:pt x="128" y="23"/>
                    </a:lnTo>
                    <a:lnTo>
                      <a:pt x="105" y="21"/>
                    </a:lnTo>
                    <a:lnTo>
                      <a:pt x="82" y="18"/>
                    </a:lnTo>
                    <a:lnTo>
                      <a:pt x="61" y="16"/>
                    </a:lnTo>
                    <a:lnTo>
                      <a:pt x="44" y="16"/>
                    </a:lnTo>
                    <a:lnTo>
                      <a:pt x="38" y="15"/>
                    </a:lnTo>
                    <a:lnTo>
                      <a:pt x="31" y="14"/>
                    </a:lnTo>
                    <a:lnTo>
                      <a:pt x="23" y="12"/>
                    </a:lnTo>
                    <a:lnTo>
                      <a:pt x="17" y="11"/>
                    </a:lnTo>
                    <a:lnTo>
                      <a:pt x="15" y="10"/>
                    </a:lnTo>
                    <a:lnTo>
                      <a:pt x="17" y="9"/>
                    </a:lnTo>
                    <a:lnTo>
                      <a:pt x="9" y="9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1" y="8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9" y="6"/>
                    </a:lnTo>
                    <a:lnTo>
                      <a:pt x="10" y="4"/>
                    </a:lnTo>
                    <a:lnTo>
                      <a:pt x="10" y="3"/>
                    </a:lnTo>
                    <a:lnTo>
                      <a:pt x="11" y="1"/>
                    </a:lnTo>
                    <a:lnTo>
                      <a:pt x="15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6" name="Freeform 24"/>
              <p:cNvSpPr/>
              <p:nvPr/>
            </p:nvSpPr>
            <p:spPr bwMode="auto">
              <a:xfrm>
                <a:off x="7192963" y="1343025"/>
                <a:ext cx="0" cy="1588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3 h 5"/>
                  <a:gd name="T4" fmla="*/ 2 w 2"/>
                  <a:gd name="T5" fmla="*/ 5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3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7" name="Freeform 25"/>
              <p:cNvSpPr/>
              <p:nvPr/>
            </p:nvSpPr>
            <p:spPr bwMode="auto">
              <a:xfrm>
                <a:off x="6581776" y="833438"/>
                <a:ext cx="4763" cy="3175"/>
              </a:xfrm>
              <a:custGeom>
                <a:avLst/>
                <a:gdLst>
                  <a:gd name="T0" fmla="*/ 0 w 8"/>
                  <a:gd name="T1" fmla="*/ 0 h 4"/>
                  <a:gd name="T2" fmla="*/ 3 w 8"/>
                  <a:gd name="T3" fmla="*/ 1 h 4"/>
                  <a:gd name="T4" fmla="*/ 8 w 8"/>
                  <a:gd name="T5" fmla="*/ 4 h 4"/>
                  <a:gd name="T6" fmla="*/ 0 w 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lnTo>
                      <a:pt x="3" y="1"/>
                    </a:lnTo>
                    <a:lnTo>
                      <a:pt x="8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8" name="Freeform 26"/>
              <p:cNvSpPr/>
              <p:nvPr/>
            </p:nvSpPr>
            <p:spPr bwMode="auto">
              <a:xfrm>
                <a:off x="6697663" y="866775"/>
                <a:ext cx="7938" cy="1588"/>
              </a:xfrm>
              <a:custGeom>
                <a:avLst/>
                <a:gdLst>
                  <a:gd name="T0" fmla="*/ 0 w 14"/>
                  <a:gd name="T1" fmla="*/ 0 h 5"/>
                  <a:gd name="T2" fmla="*/ 3 w 14"/>
                  <a:gd name="T3" fmla="*/ 1 h 5"/>
                  <a:gd name="T4" fmla="*/ 8 w 14"/>
                  <a:gd name="T5" fmla="*/ 4 h 5"/>
                  <a:gd name="T6" fmla="*/ 14 w 14"/>
                  <a:gd name="T7" fmla="*/ 5 h 5"/>
                  <a:gd name="T8" fmla="*/ 0 w 1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">
                    <a:moveTo>
                      <a:pt x="0" y="0"/>
                    </a:moveTo>
                    <a:lnTo>
                      <a:pt x="3" y="1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9" name="Freeform 27"/>
              <p:cNvSpPr/>
              <p:nvPr/>
            </p:nvSpPr>
            <p:spPr bwMode="auto">
              <a:xfrm>
                <a:off x="7164388" y="1282700"/>
                <a:ext cx="1588" cy="1588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1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0" name="Freeform 28"/>
              <p:cNvSpPr/>
              <p:nvPr/>
            </p:nvSpPr>
            <p:spPr bwMode="auto">
              <a:xfrm>
                <a:off x="6905626" y="989013"/>
                <a:ext cx="3175" cy="3175"/>
              </a:xfrm>
              <a:custGeom>
                <a:avLst/>
                <a:gdLst>
                  <a:gd name="T0" fmla="*/ 0 w 6"/>
                  <a:gd name="T1" fmla="*/ 0 h 6"/>
                  <a:gd name="T2" fmla="*/ 2 w 6"/>
                  <a:gd name="T3" fmla="*/ 1 h 6"/>
                  <a:gd name="T4" fmla="*/ 4 w 6"/>
                  <a:gd name="T5" fmla="*/ 4 h 6"/>
                  <a:gd name="T6" fmla="*/ 5 w 6"/>
                  <a:gd name="T7" fmla="*/ 5 h 6"/>
                  <a:gd name="T8" fmla="*/ 6 w 6"/>
                  <a:gd name="T9" fmla="*/ 6 h 6"/>
                  <a:gd name="T10" fmla="*/ 2 w 6"/>
                  <a:gd name="T11" fmla="*/ 2 h 6"/>
                  <a:gd name="T12" fmla="*/ 0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2" y="1"/>
                    </a:lnTo>
                    <a:lnTo>
                      <a:pt x="4" y="4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1" name="Freeform 29"/>
              <p:cNvSpPr/>
              <p:nvPr/>
            </p:nvSpPr>
            <p:spPr bwMode="auto">
              <a:xfrm>
                <a:off x="6696076" y="866775"/>
                <a:ext cx="158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2" name="Freeform 30"/>
              <p:cNvSpPr/>
              <p:nvPr/>
            </p:nvSpPr>
            <p:spPr bwMode="auto">
              <a:xfrm>
                <a:off x="6530976" y="808038"/>
                <a:ext cx="3175" cy="1588"/>
              </a:xfrm>
              <a:custGeom>
                <a:avLst/>
                <a:gdLst>
                  <a:gd name="T0" fmla="*/ 0 w 6"/>
                  <a:gd name="T1" fmla="*/ 0 h 1"/>
                  <a:gd name="T2" fmla="*/ 6 w 6"/>
                  <a:gd name="T3" fmla="*/ 1 h 1"/>
                  <a:gd name="T4" fmla="*/ 3 w 6"/>
                  <a:gd name="T5" fmla="*/ 1 h 1"/>
                  <a:gd name="T6" fmla="*/ 0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lnTo>
                      <a:pt x="6" y="1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3" name="Freeform 31"/>
              <p:cNvSpPr/>
              <p:nvPr/>
            </p:nvSpPr>
            <p:spPr bwMode="auto">
              <a:xfrm>
                <a:off x="6535738" y="819150"/>
                <a:ext cx="3175" cy="0"/>
              </a:xfrm>
              <a:custGeom>
                <a:avLst/>
                <a:gdLst>
                  <a:gd name="T0" fmla="*/ 0 w 6"/>
                  <a:gd name="T1" fmla="*/ 0 h 1"/>
                  <a:gd name="T2" fmla="*/ 2 w 6"/>
                  <a:gd name="T3" fmla="*/ 0 h 1"/>
                  <a:gd name="T4" fmla="*/ 6 w 6"/>
                  <a:gd name="T5" fmla="*/ 1 h 1"/>
                  <a:gd name="T6" fmla="*/ 0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lnTo>
                      <a:pt x="2" y="0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4" name="Freeform 32"/>
              <p:cNvSpPr/>
              <p:nvPr/>
            </p:nvSpPr>
            <p:spPr bwMode="auto">
              <a:xfrm>
                <a:off x="6354763" y="768350"/>
                <a:ext cx="6350" cy="0"/>
              </a:xfrm>
              <a:custGeom>
                <a:avLst/>
                <a:gdLst>
                  <a:gd name="T0" fmla="*/ 0 w 14"/>
                  <a:gd name="T1" fmla="*/ 0 h 1"/>
                  <a:gd name="T2" fmla="*/ 14 w 14"/>
                  <a:gd name="T3" fmla="*/ 1 h 1"/>
                  <a:gd name="T4" fmla="*/ 10 w 14"/>
                  <a:gd name="T5" fmla="*/ 1 h 1"/>
                  <a:gd name="T6" fmla="*/ 6 w 14"/>
                  <a:gd name="T7" fmla="*/ 1 h 1"/>
                  <a:gd name="T8" fmla="*/ 0 w 1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0" y="0"/>
                    </a:moveTo>
                    <a:lnTo>
                      <a:pt x="14" y="1"/>
                    </a:lnTo>
                    <a:lnTo>
                      <a:pt x="10" y="1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5" name="Freeform 33"/>
              <p:cNvSpPr/>
              <p:nvPr/>
            </p:nvSpPr>
            <p:spPr bwMode="auto">
              <a:xfrm>
                <a:off x="6519863" y="812800"/>
                <a:ext cx="1588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6" name="Freeform 34"/>
              <p:cNvSpPr/>
              <p:nvPr/>
            </p:nvSpPr>
            <p:spPr bwMode="auto">
              <a:xfrm>
                <a:off x="7199313" y="1389063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7" name="Freeform 35"/>
              <p:cNvSpPr/>
              <p:nvPr/>
            </p:nvSpPr>
            <p:spPr bwMode="auto">
              <a:xfrm>
                <a:off x="7208838" y="1403350"/>
                <a:ext cx="3175" cy="6350"/>
              </a:xfrm>
              <a:custGeom>
                <a:avLst/>
                <a:gdLst>
                  <a:gd name="T0" fmla="*/ 0 w 4"/>
                  <a:gd name="T1" fmla="*/ 0 h 11"/>
                  <a:gd name="T2" fmla="*/ 2 w 4"/>
                  <a:gd name="T3" fmla="*/ 5 h 11"/>
                  <a:gd name="T4" fmla="*/ 4 w 4"/>
                  <a:gd name="T5" fmla="*/ 11 h 11"/>
                  <a:gd name="T6" fmla="*/ 0 w 4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lnTo>
                      <a:pt x="2" y="5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8" name="Freeform 36"/>
              <p:cNvSpPr/>
              <p:nvPr/>
            </p:nvSpPr>
            <p:spPr bwMode="auto">
              <a:xfrm>
                <a:off x="6985001" y="1057275"/>
                <a:ext cx="4763" cy="4763"/>
              </a:xfrm>
              <a:custGeom>
                <a:avLst/>
                <a:gdLst>
                  <a:gd name="T0" fmla="*/ 0 w 8"/>
                  <a:gd name="T1" fmla="*/ 0 h 9"/>
                  <a:gd name="T2" fmla="*/ 4 w 8"/>
                  <a:gd name="T3" fmla="*/ 2 h 9"/>
                  <a:gd name="T4" fmla="*/ 7 w 8"/>
                  <a:gd name="T5" fmla="*/ 5 h 9"/>
                  <a:gd name="T6" fmla="*/ 8 w 8"/>
                  <a:gd name="T7" fmla="*/ 7 h 9"/>
                  <a:gd name="T8" fmla="*/ 8 w 8"/>
                  <a:gd name="T9" fmla="*/ 9 h 9"/>
                  <a:gd name="T10" fmla="*/ 8 w 8"/>
                  <a:gd name="T11" fmla="*/ 9 h 9"/>
                  <a:gd name="T12" fmla="*/ 6 w 8"/>
                  <a:gd name="T13" fmla="*/ 9 h 9"/>
                  <a:gd name="T14" fmla="*/ 4 w 8"/>
                  <a:gd name="T15" fmla="*/ 7 h 9"/>
                  <a:gd name="T16" fmla="*/ 4 w 8"/>
                  <a:gd name="T17" fmla="*/ 7 h 9"/>
                  <a:gd name="T18" fmla="*/ 4 w 8"/>
                  <a:gd name="T19" fmla="*/ 7 h 9"/>
                  <a:gd name="T20" fmla="*/ 4 w 8"/>
                  <a:gd name="T21" fmla="*/ 6 h 9"/>
                  <a:gd name="T22" fmla="*/ 3 w 8"/>
                  <a:gd name="T23" fmla="*/ 5 h 9"/>
                  <a:gd name="T24" fmla="*/ 2 w 8"/>
                  <a:gd name="T25" fmla="*/ 2 h 9"/>
                  <a:gd name="T26" fmla="*/ 1 w 8"/>
                  <a:gd name="T27" fmla="*/ 1 h 9"/>
                  <a:gd name="T28" fmla="*/ 0 w 8"/>
                  <a:gd name="T2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lnTo>
                      <a:pt x="4" y="2"/>
                    </a:lnTo>
                    <a:lnTo>
                      <a:pt x="7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3" y="5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9" name="Freeform 37"/>
              <p:cNvSpPr/>
              <p:nvPr/>
            </p:nvSpPr>
            <p:spPr bwMode="auto">
              <a:xfrm>
                <a:off x="7169151" y="1363663"/>
                <a:ext cx="1588" cy="3175"/>
              </a:xfrm>
              <a:custGeom>
                <a:avLst/>
                <a:gdLst>
                  <a:gd name="T0" fmla="*/ 0 w 5"/>
                  <a:gd name="T1" fmla="*/ 0 h 6"/>
                  <a:gd name="T2" fmla="*/ 2 w 5"/>
                  <a:gd name="T3" fmla="*/ 0 h 6"/>
                  <a:gd name="T4" fmla="*/ 2 w 5"/>
                  <a:gd name="T5" fmla="*/ 3 h 6"/>
                  <a:gd name="T6" fmla="*/ 4 w 5"/>
                  <a:gd name="T7" fmla="*/ 4 h 6"/>
                  <a:gd name="T8" fmla="*/ 5 w 5"/>
                  <a:gd name="T9" fmla="*/ 6 h 6"/>
                  <a:gd name="T10" fmla="*/ 3 w 5"/>
                  <a:gd name="T11" fmla="*/ 4 h 6"/>
                  <a:gd name="T12" fmla="*/ 0 w 5"/>
                  <a:gd name="T13" fmla="*/ 0 h 6"/>
                  <a:gd name="T14" fmla="*/ 0 w 5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4" y="4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0" name="Freeform 38"/>
              <p:cNvSpPr/>
              <p:nvPr/>
            </p:nvSpPr>
            <p:spPr bwMode="auto">
              <a:xfrm>
                <a:off x="6929438" y="1046163"/>
                <a:ext cx="1588" cy="1588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2 h 4"/>
                  <a:gd name="T4" fmla="*/ 2 w 2"/>
                  <a:gd name="T5" fmla="*/ 4 h 4"/>
                  <a:gd name="T6" fmla="*/ 1 w 2"/>
                  <a:gd name="T7" fmla="*/ 2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2"/>
                    </a:ln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1" name="Freeform 39"/>
              <p:cNvSpPr/>
              <p:nvPr/>
            </p:nvSpPr>
            <p:spPr bwMode="auto">
              <a:xfrm>
                <a:off x="7208838" y="1385888"/>
                <a:ext cx="20638" cy="53975"/>
              </a:xfrm>
              <a:custGeom>
                <a:avLst/>
                <a:gdLst>
                  <a:gd name="T0" fmla="*/ 14 w 40"/>
                  <a:gd name="T1" fmla="*/ 28 h 102"/>
                  <a:gd name="T2" fmla="*/ 39 w 40"/>
                  <a:gd name="T3" fmla="*/ 96 h 102"/>
                  <a:gd name="T4" fmla="*/ 40 w 40"/>
                  <a:gd name="T5" fmla="*/ 102 h 102"/>
                  <a:gd name="T6" fmla="*/ 40 w 40"/>
                  <a:gd name="T7" fmla="*/ 102 h 102"/>
                  <a:gd name="T8" fmla="*/ 37 w 40"/>
                  <a:gd name="T9" fmla="*/ 101 h 102"/>
                  <a:gd name="T10" fmla="*/ 36 w 40"/>
                  <a:gd name="T11" fmla="*/ 97 h 102"/>
                  <a:gd name="T12" fmla="*/ 35 w 40"/>
                  <a:gd name="T13" fmla="*/ 95 h 102"/>
                  <a:gd name="T14" fmla="*/ 34 w 40"/>
                  <a:gd name="T15" fmla="*/ 96 h 102"/>
                  <a:gd name="T16" fmla="*/ 33 w 40"/>
                  <a:gd name="T17" fmla="*/ 91 h 102"/>
                  <a:gd name="T18" fmla="*/ 28 w 40"/>
                  <a:gd name="T19" fmla="*/ 79 h 102"/>
                  <a:gd name="T20" fmla="*/ 30 w 40"/>
                  <a:gd name="T21" fmla="*/ 91 h 102"/>
                  <a:gd name="T22" fmla="*/ 33 w 40"/>
                  <a:gd name="T23" fmla="*/ 101 h 102"/>
                  <a:gd name="T24" fmla="*/ 31 w 40"/>
                  <a:gd name="T25" fmla="*/ 99 h 102"/>
                  <a:gd name="T26" fmla="*/ 30 w 40"/>
                  <a:gd name="T27" fmla="*/ 97 h 102"/>
                  <a:gd name="T28" fmla="*/ 29 w 40"/>
                  <a:gd name="T29" fmla="*/ 97 h 102"/>
                  <a:gd name="T30" fmla="*/ 29 w 40"/>
                  <a:gd name="T31" fmla="*/ 99 h 102"/>
                  <a:gd name="T32" fmla="*/ 24 w 40"/>
                  <a:gd name="T33" fmla="*/ 81 h 102"/>
                  <a:gd name="T34" fmla="*/ 18 w 40"/>
                  <a:gd name="T35" fmla="*/ 65 h 102"/>
                  <a:gd name="T36" fmla="*/ 17 w 40"/>
                  <a:gd name="T37" fmla="*/ 68 h 102"/>
                  <a:gd name="T38" fmla="*/ 18 w 40"/>
                  <a:gd name="T39" fmla="*/ 76 h 102"/>
                  <a:gd name="T40" fmla="*/ 19 w 40"/>
                  <a:gd name="T41" fmla="*/ 79 h 102"/>
                  <a:gd name="T42" fmla="*/ 18 w 40"/>
                  <a:gd name="T43" fmla="*/ 78 h 102"/>
                  <a:gd name="T44" fmla="*/ 16 w 40"/>
                  <a:gd name="T45" fmla="*/ 74 h 102"/>
                  <a:gd name="T46" fmla="*/ 14 w 40"/>
                  <a:gd name="T47" fmla="*/ 69 h 102"/>
                  <a:gd name="T48" fmla="*/ 12 w 40"/>
                  <a:gd name="T49" fmla="*/ 63 h 102"/>
                  <a:gd name="T50" fmla="*/ 9 w 40"/>
                  <a:gd name="T51" fmla="*/ 58 h 102"/>
                  <a:gd name="T52" fmla="*/ 7 w 40"/>
                  <a:gd name="T53" fmla="*/ 55 h 102"/>
                  <a:gd name="T54" fmla="*/ 7 w 40"/>
                  <a:gd name="T55" fmla="*/ 52 h 102"/>
                  <a:gd name="T56" fmla="*/ 6 w 40"/>
                  <a:gd name="T57" fmla="*/ 47 h 102"/>
                  <a:gd name="T58" fmla="*/ 7 w 40"/>
                  <a:gd name="T59" fmla="*/ 48 h 102"/>
                  <a:gd name="T60" fmla="*/ 9 w 40"/>
                  <a:gd name="T61" fmla="*/ 57 h 102"/>
                  <a:gd name="T62" fmla="*/ 12 w 40"/>
                  <a:gd name="T63" fmla="*/ 63 h 102"/>
                  <a:gd name="T64" fmla="*/ 13 w 40"/>
                  <a:gd name="T65" fmla="*/ 64 h 102"/>
                  <a:gd name="T66" fmla="*/ 14 w 40"/>
                  <a:gd name="T67" fmla="*/ 62 h 102"/>
                  <a:gd name="T68" fmla="*/ 13 w 40"/>
                  <a:gd name="T69" fmla="*/ 53 h 102"/>
                  <a:gd name="T70" fmla="*/ 6 w 40"/>
                  <a:gd name="T71" fmla="*/ 24 h 102"/>
                  <a:gd name="T72" fmla="*/ 16 w 40"/>
                  <a:gd name="T73" fmla="*/ 61 h 102"/>
                  <a:gd name="T74" fmla="*/ 17 w 40"/>
                  <a:gd name="T75" fmla="*/ 47 h 102"/>
                  <a:gd name="T76" fmla="*/ 1 w 40"/>
                  <a:gd name="T7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0" h="102">
                    <a:moveTo>
                      <a:pt x="1" y="0"/>
                    </a:moveTo>
                    <a:lnTo>
                      <a:pt x="14" y="28"/>
                    </a:lnTo>
                    <a:lnTo>
                      <a:pt x="28" y="58"/>
                    </a:lnTo>
                    <a:lnTo>
                      <a:pt x="39" y="96"/>
                    </a:lnTo>
                    <a:lnTo>
                      <a:pt x="40" y="99"/>
                    </a:lnTo>
                    <a:lnTo>
                      <a:pt x="40" y="102"/>
                    </a:lnTo>
                    <a:lnTo>
                      <a:pt x="40" y="102"/>
                    </a:lnTo>
                    <a:lnTo>
                      <a:pt x="40" y="102"/>
                    </a:lnTo>
                    <a:lnTo>
                      <a:pt x="39" y="102"/>
                    </a:lnTo>
                    <a:lnTo>
                      <a:pt x="37" y="101"/>
                    </a:lnTo>
                    <a:lnTo>
                      <a:pt x="37" y="98"/>
                    </a:lnTo>
                    <a:lnTo>
                      <a:pt x="36" y="97"/>
                    </a:lnTo>
                    <a:lnTo>
                      <a:pt x="36" y="96"/>
                    </a:lnTo>
                    <a:lnTo>
                      <a:pt x="35" y="95"/>
                    </a:lnTo>
                    <a:lnTo>
                      <a:pt x="35" y="96"/>
                    </a:lnTo>
                    <a:lnTo>
                      <a:pt x="34" y="96"/>
                    </a:lnTo>
                    <a:lnTo>
                      <a:pt x="35" y="99"/>
                    </a:lnTo>
                    <a:lnTo>
                      <a:pt x="33" y="91"/>
                    </a:lnTo>
                    <a:lnTo>
                      <a:pt x="30" y="82"/>
                    </a:lnTo>
                    <a:lnTo>
                      <a:pt x="28" y="79"/>
                    </a:lnTo>
                    <a:lnTo>
                      <a:pt x="27" y="79"/>
                    </a:lnTo>
                    <a:lnTo>
                      <a:pt x="30" y="91"/>
                    </a:lnTo>
                    <a:lnTo>
                      <a:pt x="34" y="99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31" y="99"/>
                    </a:lnTo>
                    <a:lnTo>
                      <a:pt x="31" y="98"/>
                    </a:lnTo>
                    <a:lnTo>
                      <a:pt x="30" y="97"/>
                    </a:lnTo>
                    <a:lnTo>
                      <a:pt x="29" y="97"/>
                    </a:lnTo>
                    <a:lnTo>
                      <a:pt x="29" y="97"/>
                    </a:lnTo>
                    <a:lnTo>
                      <a:pt x="29" y="97"/>
                    </a:lnTo>
                    <a:lnTo>
                      <a:pt x="29" y="99"/>
                    </a:lnTo>
                    <a:lnTo>
                      <a:pt x="27" y="91"/>
                    </a:lnTo>
                    <a:lnTo>
                      <a:pt x="24" y="81"/>
                    </a:lnTo>
                    <a:lnTo>
                      <a:pt x="20" y="73"/>
                    </a:lnTo>
                    <a:lnTo>
                      <a:pt x="18" y="65"/>
                    </a:lnTo>
                    <a:lnTo>
                      <a:pt x="16" y="62"/>
                    </a:lnTo>
                    <a:lnTo>
                      <a:pt x="17" y="68"/>
                    </a:lnTo>
                    <a:lnTo>
                      <a:pt x="18" y="73"/>
                    </a:lnTo>
                    <a:lnTo>
                      <a:pt x="18" y="76"/>
                    </a:lnTo>
                    <a:lnTo>
                      <a:pt x="19" y="78"/>
                    </a:lnTo>
                    <a:lnTo>
                      <a:pt x="19" y="79"/>
                    </a:lnTo>
                    <a:lnTo>
                      <a:pt x="18" y="79"/>
                    </a:lnTo>
                    <a:lnTo>
                      <a:pt x="18" y="78"/>
                    </a:lnTo>
                    <a:lnTo>
                      <a:pt x="17" y="76"/>
                    </a:lnTo>
                    <a:lnTo>
                      <a:pt x="16" y="74"/>
                    </a:lnTo>
                    <a:lnTo>
                      <a:pt x="16" y="72"/>
                    </a:lnTo>
                    <a:lnTo>
                      <a:pt x="14" y="69"/>
                    </a:lnTo>
                    <a:lnTo>
                      <a:pt x="13" y="65"/>
                    </a:lnTo>
                    <a:lnTo>
                      <a:pt x="12" y="63"/>
                    </a:lnTo>
                    <a:lnTo>
                      <a:pt x="11" y="61"/>
                    </a:lnTo>
                    <a:lnTo>
                      <a:pt x="9" y="58"/>
                    </a:lnTo>
                    <a:lnTo>
                      <a:pt x="8" y="56"/>
                    </a:lnTo>
                    <a:lnTo>
                      <a:pt x="7" y="55"/>
                    </a:lnTo>
                    <a:lnTo>
                      <a:pt x="7" y="53"/>
                    </a:lnTo>
                    <a:lnTo>
                      <a:pt x="7" y="52"/>
                    </a:lnTo>
                    <a:lnTo>
                      <a:pt x="7" y="50"/>
                    </a:lnTo>
                    <a:lnTo>
                      <a:pt x="6" y="47"/>
                    </a:lnTo>
                    <a:lnTo>
                      <a:pt x="5" y="44"/>
                    </a:lnTo>
                    <a:lnTo>
                      <a:pt x="7" y="48"/>
                    </a:lnTo>
                    <a:lnTo>
                      <a:pt x="8" y="53"/>
                    </a:lnTo>
                    <a:lnTo>
                      <a:pt x="9" y="57"/>
                    </a:lnTo>
                    <a:lnTo>
                      <a:pt x="11" y="61"/>
                    </a:lnTo>
                    <a:lnTo>
                      <a:pt x="12" y="63"/>
                    </a:lnTo>
                    <a:lnTo>
                      <a:pt x="13" y="64"/>
                    </a:lnTo>
                    <a:lnTo>
                      <a:pt x="13" y="64"/>
                    </a:lnTo>
                    <a:lnTo>
                      <a:pt x="14" y="64"/>
                    </a:lnTo>
                    <a:lnTo>
                      <a:pt x="14" y="62"/>
                    </a:lnTo>
                    <a:lnTo>
                      <a:pt x="13" y="58"/>
                    </a:lnTo>
                    <a:lnTo>
                      <a:pt x="13" y="53"/>
                    </a:lnTo>
                    <a:lnTo>
                      <a:pt x="0" y="5"/>
                    </a:lnTo>
                    <a:lnTo>
                      <a:pt x="6" y="24"/>
                    </a:lnTo>
                    <a:lnTo>
                      <a:pt x="12" y="41"/>
                    </a:lnTo>
                    <a:lnTo>
                      <a:pt x="16" y="61"/>
                    </a:lnTo>
                    <a:lnTo>
                      <a:pt x="22" y="68"/>
                    </a:lnTo>
                    <a:lnTo>
                      <a:pt x="17" y="47"/>
                    </a:lnTo>
                    <a:lnTo>
                      <a:pt x="9" y="2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2" name="Freeform 40"/>
              <p:cNvSpPr/>
              <p:nvPr/>
            </p:nvSpPr>
            <p:spPr bwMode="auto">
              <a:xfrm>
                <a:off x="7189788" y="1403350"/>
                <a:ext cx="1588" cy="15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3" name="Freeform 41"/>
              <p:cNvSpPr/>
              <p:nvPr/>
            </p:nvSpPr>
            <p:spPr bwMode="auto">
              <a:xfrm>
                <a:off x="6351588" y="809625"/>
                <a:ext cx="3175" cy="0"/>
              </a:xfrm>
              <a:custGeom>
                <a:avLst/>
                <a:gdLst>
                  <a:gd name="T0" fmla="*/ 5 w 5"/>
                  <a:gd name="T1" fmla="*/ 5 w 5"/>
                  <a:gd name="T2" fmla="*/ 4 w 5"/>
                  <a:gd name="T3" fmla="*/ 0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4" name="Rectangle 42"/>
              <p:cNvSpPr>
                <a:spLocks noChangeArrowheads="1"/>
              </p:cNvSpPr>
              <p:nvPr/>
            </p:nvSpPr>
            <p:spPr bwMode="auto">
              <a:xfrm>
                <a:off x="7194551" y="1385888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5" name="Rectangle 43"/>
              <p:cNvSpPr>
                <a:spLocks noChangeArrowheads="1"/>
              </p:cNvSpPr>
              <p:nvPr/>
            </p:nvSpPr>
            <p:spPr bwMode="auto">
              <a:xfrm>
                <a:off x="6407151" y="8223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6" name="Freeform 44"/>
              <p:cNvSpPr/>
              <p:nvPr/>
            </p:nvSpPr>
            <p:spPr bwMode="auto">
              <a:xfrm>
                <a:off x="6430963" y="781050"/>
                <a:ext cx="1588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1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7" name="Freeform 45"/>
              <p:cNvSpPr/>
              <p:nvPr/>
            </p:nvSpPr>
            <p:spPr bwMode="auto">
              <a:xfrm>
                <a:off x="6407151" y="82232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8" name="Freeform 46"/>
              <p:cNvSpPr/>
              <p:nvPr/>
            </p:nvSpPr>
            <p:spPr bwMode="auto">
              <a:xfrm>
                <a:off x="6659563" y="892175"/>
                <a:ext cx="3175" cy="1588"/>
              </a:xfrm>
              <a:custGeom>
                <a:avLst/>
                <a:gdLst>
                  <a:gd name="T0" fmla="*/ 1 w 4"/>
                  <a:gd name="T1" fmla="*/ 0 h 2"/>
                  <a:gd name="T2" fmla="*/ 3 w 4"/>
                  <a:gd name="T3" fmla="*/ 1 h 2"/>
                  <a:gd name="T4" fmla="*/ 4 w 4"/>
                  <a:gd name="T5" fmla="*/ 2 h 2"/>
                  <a:gd name="T6" fmla="*/ 4 w 4"/>
                  <a:gd name="T7" fmla="*/ 2 h 2"/>
                  <a:gd name="T8" fmla="*/ 1 w 4"/>
                  <a:gd name="T9" fmla="*/ 1 h 2"/>
                  <a:gd name="T10" fmla="*/ 0 w 4"/>
                  <a:gd name="T11" fmla="*/ 1 h 2"/>
                  <a:gd name="T12" fmla="*/ 0 w 4"/>
                  <a:gd name="T13" fmla="*/ 0 h 2"/>
                  <a:gd name="T14" fmla="*/ 1 w 4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3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9" name="Freeform 47"/>
              <p:cNvSpPr/>
              <p:nvPr/>
            </p:nvSpPr>
            <p:spPr bwMode="auto">
              <a:xfrm>
                <a:off x="6977063" y="1038225"/>
                <a:ext cx="4763" cy="4763"/>
              </a:xfrm>
              <a:custGeom>
                <a:avLst/>
                <a:gdLst>
                  <a:gd name="T0" fmla="*/ 0 w 9"/>
                  <a:gd name="T1" fmla="*/ 0 h 9"/>
                  <a:gd name="T2" fmla="*/ 2 w 9"/>
                  <a:gd name="T3" fmla="*/ 3 h 9"/>
                  <a:gd name="T4" fmla="*/ 6 w 9"/>
                  <a:gd name="T5" fmla="*/ 5 h 9"/>
                  <a:gd name="T6" fmla="*/ 9 w 9"/>
                  <a:gd name="T7" fmla="*/ 9 h 9"/>
                  <a:gd name="T8" fmla="*/ 5 w 9"/>
                  <a:gd name="T9" fmla="*/ 4 h 9"/>
                  <a:gd name="T10" fmla="*/ 0 w 9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lnTo>
                      <a:pt x="2" y="3"/>
                    </a:lnTo>
                    <a:lnTo>
                      <a:pt x="6" y="5"/>
                    </a:lnTo>
                    <a:lnTo>
                      <a:pt x="9" y="9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0" name="Freeform 48"/>
              <p:cNvSpPr/>
              <p:nvPr/>
            </p:nvSpPr>
            <p:spPr bwMode="auto">
              <a:xfrm>
                <a:off x="6403976" y="822325"/>
                <a:ext cx="3175" cy="0"/>
              </a:xfrm>
              <a:custGeom>
                <a:avLst/>
                <a:gdLst>
                  <a:gd name="T0" fmla="*/ 5 w 5"/>
                  <a:gd name="T1" fmla="*/ 2 w 5"/>
                  <a:gd name="T2" fmla="*/ 0 w 5"/>
                  <a:gd name="T3" fmla="*/ 2 w 5"/>
                  <a:gd name="T4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1" name="Freeform 49"/>
              <p:cNvSpPr/>
              <p:nvPr/>
            </p:nvSpPr>
            <p:spPr bwMode="auto">
              <a:xfrm>
                <a:off x="6737351" y="915988"/>
                <a:ext cx="1588" cy="0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2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lnTo>
                      <a:pt x="3" y="1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2" name="Freeform 50"/>
              <p:cNvSpPr/>
              <p:nvPr/>
            </p:nvSpPr>
            <p:spPr bwMode="auto">
              <a:xfrm>
                <a:off x="6731001" y="909638"/>
                <a:ext cx="57150" cy="31750"/>
              </a:xfrm>
              <a:custGeom>
                <a:avLst/>
                <a:gdLst>
                  <a:gd name="T0" fmla="*/ 0 w 108"/>
                  <a:gd name="T1" fmla="*/ 0 h 59"/>
                  <a:gd name="T2" fmla="*/ 28 w 108"/>
                  <a:gd name="T3" fmla="*/ 12 h 59"/>
                  <a:gd name="T4" fmla="*/ 31 w 108"/>
                  <a:gd name="T5" fmla="*/ 14 h 59"/>
                  <a:gd name="T6" fmla="*/ 32 w 108"/>
                  <a:gd name="T7" fmla="*/ 14 h 59"/>
                  <a:gd name="T8" fmla="*/ 32 w 108"/>
                  <a:gd name="T9" fmla="*/ 15 h 59"/>
                  <a:gd name="T10" fmla="*/ 32 w 108"/>
                  <a:gd name="T11" fmla="*/ 15 h 59"/>
                  <a:gd name="T12" fmla="*/ 31 w 108"/>
                  <a:gd name="T13" fmla="*/ 15 h 59"/>
                  <a:gd name="T14" fmla="*/ 31 w 108"/>
                  <a:gd name="T15" fmla="*/ 15 h 59"/>
                  <a:gd name="T16" fmla="*/ 29 w 108"/>
                  <a:gd name="T17" fmla="*/ 17 h 59"/>
                  <a:gd name="T18" fmla="*/ 31 w 108"/>
                  <a:gd name="T19" fmla="*/ 17 h 59"/>
                  <a:gd name="T20" fmla="*/ 32 w 108"/>
                  <a:gd name="T21" fmla="*/ 18 h 59"/>
                  <a:gd name="T22" fmla="*/ 34 w 108"/>
                  <a:gd name="T23" fmla="*/ 20 h 59"/>
                  <a:gd name="T24" fmla="*/ 38 w 108"/>
                  <a:gd name="T25" fmla="*/ 21 h 59"/>
                  <a:gd name="T26" fmla="*/ 42 w 108"/>
                  <a:gd name="T27" fmla="*/ 23 h 59"/>
                  <a:gd name="T28" fmla="*/ 44 w 108"/>
                  <a:gd name="T29" fmla="*/ 24 h 59"/>
                  <a:gd name="T30" fmla="*/ 48 w 108"/>
                  <a:gd name="T31" fmla="*/ 25 h 59"/>
                  <a:gd name="T32" fmla="*/ 50 w 108"/>
                  <a:gd name="T33" fmla="*/ 26 h 59"/>
                  <a:gd name="T34" fmla="*/ 52 w 108"/>
                  <a:gd name="T35" fmla="*/ 26 h 59"/>
                  <a:gd name="T36" fmla="*/ 54 w 108"/>
                  <a:gd name="T37" fmla="*/ 26 h 59"/>
                  <a:gd name="T38" fmla="*/ 55 w 108"/>
                  <a:gd name="T39" fmla="*/ 26 h 59"/>
                  <a:gd name="T40" fmla="*/ 55 w 108"/>
                  <a:gd name="T41" fmla="*/ 26 h 59"/>
                  <a:gd name="T42" fmla="*/ 54 w 108"/>
                  <a:gd name="T43" fmla="*/ 25 h 59"/>
                  <a:gd name="T44" fmla="*/ 51 w 108"/>
                  <a:gd name="T45" fmla="*/ 23 h 59"/>
                  <a:gd name="T46" fmla="*/ 48 w 108"/>
                  <a:gd name="T47" fmla="*/ 20 h 59"/>
                  <a:gd name="T48" fmla="*/ 54 w 108"/>
                  <a:gd name="T49" fmla="*/ 24 h 59"/>
                  <a:gd name="T50" fmla="*/ 62 w 108"/>
                  <a:gd name="T51" fmla="*/ 29 h 59"/>
                  <a:gd name="T52" fmla="*/ 72 w 108"/>
                  <a:gd name="T53" fmla="*/ 35 h 59"/>
                  <a:gd name="T54" fmla="*/ 82 w 108"/>
                  <a:gd name="T55" fmla="*/ 40 h 59"/>
                  <a:gd name="T56" fmla="*/ 82 w 108"/>
                  <a:gd name="T57" fmla="*/ 41 h 59"/>
                  <a:gd name="T58" fmla="*/ 85 w 108"/>
                  <a:gd name="T59" fmla="*/ 43 h 59"/>
                  <a:gd name="T60" fmla="*/ 91 w 108"/>
                  <a:gd name="T61" fmla="*/ 48 h 59"/>
                  <a:gd name="T62" fmla="*/ 97 w 108"/>
                  <a:gd name="T63" fmla="*/ 53 h 59"/>
                  <a:gd name="T64" fmla="*/ 105 w 108"/>
                  <a:gd name="T65" fmla="*/ 57 h 59"/>
                  <a:gd name="T66" fmla="*/ 108 w 108"/>
                  <a:gd name="T67" fmla="*/ 59 h 59"/>
                  <a:gd name="T68" fmla="*/ 105 w 108"/>
                  <a:gd name="T69" fmla="*/ 59 h 59"/>
                  <a:gd name="T70" fmla="*/ 96 w 108"/>
                  <a:gd name="T71" fmla="*/ 55 h 59"/>
                  <a:gd name="T72" fmla="*/ 88 w 108"/>
                  <a:gd name="T73" fmla="*/ 52 h 59"/>
                  <a:gd name="T74" fmla="*/ 77 w 108"/>
                  <a:gd name="T75" fmla="*/ 46 h 59"/>
                  <a:gd name="T76" fmla="*/ 66 w 108"/>
                  <a:gd name="T77" fmla="*/ 41 h 59"/>
                  <a:gd name="T78" fmla="*/ 57 w 108"/>
                  <a:gd name="T79" fmla="*/ 37 h 59"/>
                  <a:gd name="T80" fmla="*/ 59 w 108"/>
                  <a:gd name="T81" fmla="*/ 37 h 59"/>
                  <a:gd name="T82" fmla="*/ 61 w 108"/>
                  <a:gd name="T83" fmla="*/ 37 h 59"/>
                  <a:gd name="T84" fmla="*/ 50 w 108"/>
                  <a:gd name="T85" fmla="*/ 32 h 59"/>
                  <a:gd name="T86" fmla="*/ 43 w 108"/>
                  <a:gd name="T87" fmla="*/ 29 h 59"/>
                  <a:gd name="T88" fmla="*/ 40 w 108"/>
                  <a:gd name="T89" fmla="*/ 26 h 59"/>
                  <a:gd name="T90" fmla="*/ 39 w 108"/>
                  <a:gd name="T91" fmla="*/ 25 h 59"/>
                  <a:gd name="T92" fmla="*/ 39 w 108"/>
                  <a:gd name="T93" fmla="*/ 24 h 59"/>
                  <a:gd name="T94" fmla="*/ 38 w 108"/>
                  <a:gd name="T95" fmla="*/ 23 h 59"/>
                  <a:gd name="T96" fmla="*/ 35 w 108"/>
                  <a:gd name="T97" fmla="*/ 20 h 59"/>
                  <a:gd name="T98" fmla="*/ 28 w 108"/>
                  <a:gd name="T99" fmla="*/ 18 h 59"/>
                  <a:gd name="T100" fmla="*/ 18 w 108"/>
                  <a:gd name="T101" fmla="*/ 13 h 59"/>
                  <a:gd name="T102" fmla="*/ 15 w 108"/>
                  <a:gd name="T103" fmla="*/ 12 h 59"/>
                  <a:gd name="T104" fmla="*/ 24 w 108"/>
                  <a:gd name="T105" fmla="*/ 12 h 59"/>
                  <a:gd name="T106" fmla="*/ 0 w 108"/>
                  <a:gd name="T10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59">
                    <a:moveTo>
                      <a:pt x="0" y="0"/>
                    </a:moveTo>
                    <a:lnTo>
                      <a:pt x="28" y="12"/>
                    </a:lnTo>
                    <a:lnTo>
                      <a:pt x="31" y="14"/>
                    </a:lnTo>
                    <a:lnTo>
                      <a:pt x="32" y="14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2" y="18"/>
                    </a:lnTo>
                    <a:lnTo>
                      <a:pt x="34" y="20"/>
                    </a:lnTo>
                    <a:lnTo>
                      <a:pt x="38" y="21"/>
                    </a:lnTo>
                    <a:lnTo>
                      <a:pt x="42" y="23"/>
                    </a:lnTo>
                    <a:lnTo>
                      <a:pt x="44" y="24"/>
                    </a:lnTo>
                    <a:lnTo>
                      <a:pt x="48" y="25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5" y="26"/>
                    </a:lnTo>
                    <a:lnTo>
                      <a:pt x="55" y="26"/>
                    </a:lnTo>
                    <a:lnTo>
                      <a:pt x="54" y="25"/>
                    </a:lnTo>
                    <a:lnTo>
                      <a:pt x="51" y="23"/>
                    </a:lnTo>
                    <a:lnTo>
                      <a:pt x="48" y="20"/>
                    </a:lnTo>
                    <a:lnTo>
                      <a:pt x="54" y="24"/>
                    </a:lnTo>
                    <a:lnTo>
                      <a:pt x="62" y="29"/>
                    </a:lnTo>
                    <a:lnTo>
                      <a:pt x="72" y="35"/>
                    </a:lnTo>
                    <a:lnTo>
                      <a:pt x="82" y="40"/>
                    </a:lnTo>
                    <a:lnTo>
                      <a:pt x="82" y="41"/>
                    </a:lnTo>
                    <a:lnTo>
                      <a:pt x="85" y="43"/>
                    </a:lnTo>
                    <a:lnTo>
                      <a:pt x="91" y="48"/>
                    </a:lnTo>
                    <a:lnTo>
                      <a:pt x="97" y="53"/>
                    </a:lnTo>
                    <a:lnTo>
                      <a:pt x="105" y="57"/>
                    </a:lnTo>
                    <a:lnTo>
                      <a:pt x="108" y="59"/>
                    </a:lnTo>
                    <a:lnTo>
                      <a:pt x="105" y="59"/>
                    </a:lnTo>
                    <a:lnTo>
                      <a:pt x="96" y="55"/>
                    </a:lnTo>
                    <a:lnTo>
                      <a:pt x="88" y="52"/>
                    </a:lnTo>
                    <a:lnTo>
                      <a:pt x="77" y="46"/>
                    </a:lnTo>
                    <a:lnTo>
                      <a:pt x="66" y="41"/>
                    </a:lnTo>
                    <a:lnTo>
                      <a:pt x="57" y="37"/>
                    </a:lnTo>
                    <a:lnTo>
                      <a:pt x="59" y="37"/>
                    </a:lnTo>
                    <a:lnTo>
                      <a:pt x="61" y="37"/>
                    </a:lnTo>
                    <a:lnTo>
                      <a:pt x="50" y="32"/>
                    </a:lnTo>
                    <a:lnTo>
                      <a:pt x="43" y="29"/>
                    </a:lnTo>
                    <a:lnTo>
                      <a:pt x="40" y="26"/>
                    </a:lnTo>
                    <a:lnTo>
                      <a:pt x="39" y="25"/>
                    </a:lnTo>
                    <a:lnTo>
                      <a:pt x="39" y="24"/>
                    </a:lnTo>
                    <a:lnTo>
                      <a:pt x="38" y="23"/>
                    </a:lnTo>
                    <a:lnTo>
                      <a:pt x="35" y="20"/>
                    </a:lnTo>
                    <a:lnTo>
                      <a:pt x="28" y="18"/>
                    </a:lnTo>
                    <a:lnTo>
                      <a:pt x="18" y="13"/>
                    </a:lnTo>
                    <a:lnTo>
                      <a:pt x="15" y="12"/>
                    </a:lnTo>
                    <a:lnTo>
                      <a:pt x="24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3" name="Freeform 51"/>
              <p:cNvSpPr/>
              <p:nvPr/>
            </p:nvSpPr>
            <p:spPr bwMode="auto">
              <a:xfrm>
                <a:off x="6757988" y="928688"/>
                <a:ext cx="3175" cy="1588"/>
              </a:xfrm>
              <a:custGeom>
                <a:avLst/>
                <a:gdLst>
                  <a:gd name="T0" fmla="*/ 0 w 7"/>
                  <a:gd name="T1" fmla="*/ 0 h 2"/>
                  <a:gd name="T2" fmla="*/ 4 w 7"/>
                  <a:gd name="T3" fmla="*/ 0 h 2"/>
                  <a:gd name="T4" fmla="*/ 7 w 7"/>
                  <a:gd name="T5" fmla="*/ 2 h 2"/>
                  <a:gd name="T6" fmla="*/ 5 w 7"/>
                  <a:gd name="T7" fmla="*/ 1 h 2"/>
                  <a:gd name="T8" fmla="*/ 4 w 7"/>
                  <a:gd name="T9" fmla="*/ 1 h 2"/>
                  <a:gd name="T10" fmla="*/ 0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4" y="0"/>
                    </a:lnTo>
                    <a:lnTo>
                      <a:pt x="7" y="2"/>
                    </a:lnTo>
                    <a:lnTo>
                      <a:pt x="5" y="1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4" name="Freeform 52"/>
              <p:cNvSpPr/>
              <p:nvPr/>
            </p:nvSpPr>
            <p:spPr bwMode="auto">
              <a:xfrm>
                <a:off x="6180138" y="765175"/>
                <a:ext cx="12700" cy="3175"/>
              </a:xfrm>
              <a:custGeom>
                <a:avLst/>
                <a:gdLst>
                  <a:gd name="T0" fmla="*/ 3 w 26"/>
                  <a:gd name="T1" fmla="*/ 0 h 5"/>
                  <a:gd name="T2" fmla="*/ 26 w 26"/>
                  <a:gd name="T3" fmla="*/ 4 h 5"/>
                  <a:gd name="T4" fmla="*/ 24 w 26"/>
                  <a:gd name="T5" fmla="*/ 5 h 5"/>
                  <a:gd name="T6" fmla="*/ 17 w 26"/>
                  <a:gd name="T7" fmla="*/ 5 h 5"/>
                  <a:gd name="T8" fmla="*/ 10 w 26"/>
                  <a:gd name="T9" fmla="*/ 3 h 5"/>
                  <a:gd name="T10" fmla="*/ 3 w 26"/>
                  <a:gd name="T11" fmla="*/ 2 h 5"/>
                  <a:gd name="T12" fmla="*/ 0 w 26"/>
                  <a:gd name="T13" fmla="*/ 0 h 5"/>
                  <a:gd name="T14" fmla="*/ 3 w 26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5">
                    <a:moveTo>
                      <a:pt x="3" y="0"/>
                    </a:moveTo>
                    <a:lnTo>
                      <a:pt x="26" y="4"/>
                    </a:lnTo>
                    <a:lnTo>
                      <a:pt x="24" y="5"/>
                    </a:lnTo>
                    <a:lnTo>
                      <a:pt x="17" y="5"/>
                    </a:lnTo>
                    <a:lnTo>
                      <a:pt x="10" y="3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5" name="Freeform 53"/>
              <p:cNvSpPr/>
              <p:nvPr/>
            </p:nvSpPr>
            <p:spPr bwMode="auto">
              <a:xfrm>
                <a:off x="7046913" y="1133475"/>
                <a:ext cx="3175" cy="4763"/>
              </a:xfrm>
              <a:custGeom>
                <a:avLst/>
                <a:gdLst>
                  <a:gd name="T0" fmla="*/ 0 w 7"/>
                  <a:gd name="T1" fmla="*/ 0 h 8"/>
                  <a:gd name="T2" fmla="*/ 1 w 7"/>
                  <a:gd name="T3" fmla="*/ 2 h 8"/>
                  <a:gd name="T4" fmla="*/ 7 w 7"/>
                  <a:gd name="T5" fmla="*/ 8 h 8"/>
                  <a:gd name="T6" fmla="*/ 5 w 7"/>
                  <a:gd name="T7" fmla="*/ 6 h 8"/>
                  <a:gd name="T8" fmla="*/ 3 w 7"/>
                  <a:gd name="T9" fmla="*/ 4 h 8"/>
                  <a:gd name="T10" fmla="*/ 1 w 7"/>
                  <a:gd name="T11" fmla="*/ 3 h 8"/>
                  <a:gd name="T12" fmla="*/ 0 w 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lnTo>
                      <a:pt x="1" y="2"/>
                    </a:lnTo>
                    <a:lnTo>
                      <a:pt x="7" y="8"/>
                    </a:lnTo>
                    <a:lnTo>
                      <a:pt x="5" y="6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6" name="Freeform 54"/>
              <p:cNvSpPr/>
              <p:nvPr/>
            </p:nvSpPr>
            <p:spPr bwMode="auto">
              <a:xfrm>
                <a:off x="6775451" y="931863"/>
                <a:ext cx="3175" cy="0"/>
              </a:xfrm>
              <a:custGeom>
                <a:avLst/>
                <a:gdLst>
                  <a:gd name="T0" fmla="*/ 0 w 7"/>
                  <a:gd name="T1" fmla="*/ 0 h 2"/>
                  <a:gd name="T2" fmla="*/ 1 w 7"/>
                  <a:gd name="T3" fmla="*/ 0 h 2"/>
                  <a:gd name="T4" fmla="*/ 3 w 7"/>
                  <a:gd name="T5" fmla="*/ 1 h 2"/>
                  <a:gd name="T6" fmla="*/ 7 w 7"/>
                  <a:gd name="T7" fmla="*/ 2 h 2"/>
                  <a:gd name="T8" fmla="*/ 3 w 7"/>
                  <a:gd name="T9" fmla="*/ 1 h 2"/>
                  <a:gd name="T10" fmla="*/ 0 w 7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lnTo>
                      <a:pt x="1" y="0"/>
                    </a:lnTo>
                    <a:lnTo>
                      <a:pt x="3" y="1"/>
                    </a:lnTo>
                    <a:lnTo>
                      <a:pt x="7" y="2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7" name="Freeform 55"/>
              <p:cNvSpPr/>
              <p:nvPr/>
            </p:nvSpPr>
            <p:spPr bwMode="auto">
              <a:xfrm>
                <a:off x="7048501" y="1141413"/>
                <a:ext cx="9525" cy="12700"/>
              </a:xfrm>
              <a:custGeom>
                <a:avLst/>
                <a:gdLst>
                  <a:gd name="T0" fmla="*/ 0 w 19"/>
                  <a:gd name="T1" fmla="*/ 0 h 24"/>
                  <a:gd name="T2" fmla="*/ 9 w 19"/>
                  <a:gd name="T3" fmla="*/ 13 h 24"/>
                  <a:gd name="T4" fmla="*/ 19 w 19"/>
                  <a:gd name="T5" fmla="*/ 24 h 24"/>
                  <a:gd name="T6" fmla="*/ 13 w 19"/>
                  <a:gd name="T7" fmla="*/ 19 h 24"/>
                  <a:gd name="T8" fmla="*/ 8 w 19"/>
                  <a:gd name="T9" fmla="*/ 14 h 24"/>
                  <a:gd name="T10" fmla="*/ 3 w 19"/>
                  <a:gd name="T11" fmla="*/ 9 h 24"/>
                  <a:gd name="T12" fmla="*/ 3 w 19"/>
                  <a:gd name="T13" fmla="*/ 8 h 24"/>
                  <a:gd name="T14" fmla="*/ 2 w 19"/>
                  <a:gd name="T15" fmla="*/ 6 h 24"/>
                  <a:gd name="T16" fmla="*/ 1 w 19"/>
                  <a:gd name="T17" fmla="*/ 2 h 24"/>
                  <a:gd name="T18" fmla="*/ 0 w 19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4">
                    <a:moveTo>
                      <a:pt x="0" y="0"/>
                    </a:moveTo>
                    <a:lnTo>
                      <a:pt x="9" y="13"/>
                    </a:lnTo>
                    <a:lnTo>
                      <a:pt x="19" y="24"/>
                    </a:lnTo>
                    <a:lnTo>
                      <a:pt x="13" y="19"/>
                    </a:lnTo>
                    <a:lnTo>
                      <a:pt x="8" y="14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2" y="6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8" name="Freeform 56"/>
              <p:cNvSpPr>
                <a:spLocks noEditPoints="1"/>
              </p:cNvSpPr>
              <p:nvPr/>
            </p:nvSpPr>
            <p:spPr bwMode="auto">
              <a:xfrm>
                <a:off x="5186363" y="723900"/>
                <a:ext cx="2024063" cy="704850"/>
              </a:xfrm>
              <a:custGeom>
                <a:avLst/>
                <a:gdLst>
                  <a:gd name="T0" fmla="*/ 3473 w 3825"/>
                  <a:gd name="T1" fmla="*/ 739 h 1331"/>
                  <a:gd name="T2" fmla="*/ 3522 w 3825"/>
                  <a:gd name="T3" fmla="*/ 808 h 1331"/>
                  <a:gd name="T4" fmla="*/ 2940 w 3825"/>
                  <a:gd name="T5" fmla="*/ 377 h 1331"/>
                  <a:gd name="T6" fmla="*/ 2944 w 3825"/>
                  <a:gd name="T7" fmla="*/ 399 h 1331"/>
                  <a:gd name="T8" fmla="*/ 3030 w 3825"/>
                  <a:gd name="T9" fmla="*/ 423 h 1331"/>
                  <a:gd name="T10" fmla="*/ 3201 w 3825"/>
                  <a:gd name="T11" fmla="*/ 512 h 1331"/>
                  <a:gd name="T12" fmla="*/ 3184 w 3825"/>
                  <a:gd name="T13" fmla="*/ 489 h 1331"/>
                  <a:gd name="T14" fmla="*/ 3004 w 3825"/>
                  <a:gd name="T15" fmla="*/ 383 h 1331"/>
                  <a:gd name="T16" fmla="*/ 2735 w 3825"/>
                  <a:gd name="T17" fmla="*/ 235 h 1331"/>
                  <a:gd name="T18" fmla="*/ 2913 w 3825"/>
                  <a:gd name="T19" fmla="*/ 307 h 1331"/>
                  <a:gd name="T20" fmla="*/ 2416 w 3825"/>
                  <a:gd name="T21" fmla="*/ 188 h 1331"/>
                  <a:gd name="T22" fmla="*/ 2609 w 3825"/>
                  <a:gd name="T23" fmla="*/ 233 h 1331"/>
                  <a:gd name="T24" fmla="*/ 2466 w 3825"/>
                  <a:gd name="T25" fmla="*/ 196 h 1331"/>
                  <a:gd name="T26" fmla="*/ 2278 w 3825"/>
                  <a:gd name="T27" fmla="*/ 130 h 1331"/>
                  <a:gd name="T28" fmla="*/ 1730 w 3825"/>
                  <a:gd name="T29" fmla="*/ 70 h 1331"/>
                  <a:gd name="T30" fmla="*/ 1500 w 3825"/>
                  <a:gd name="T31" fmla="*/ 10 h 1331"/>
                  <a:gd name="T32" fmla="*/ 1814 w 3825"/>
                  <a:gd name="T33" fmla="*/ 30 h 1331"/>
                  <a:gd name="T34" fmla="*/ 1860 w 3825"/>
                  <a:gd name="T35" fmla="*/ 26 h 1331"/>
                  <a:gd name="T36" fmla="*/ 1637 w 3825"/>
                  <a:gd name="T37" fmla="*/ 5 h 1331"/>
                  <a:gd name="T38" fmla="*/ 1854 w 3825"/>
                  <a:gd name="T39" fmla="*/ 10 h 1331"/>
                  <a:gd name="T40" fmla="*/ 2043 w 3825"/>
                  <a:gd name="T41" fmla="*/ 41 h 1331"/>
                  <a:gd name="T42" fmla="*/ 2166 w 3825"/>
                  <a:gd name="T43" fmla="*/ 77 h 1331"/>
                  <a:gd name="T44" fmla="*/ 2353 w 3825"/>
                  <a:gd name="T45" fmla="*/ 110 h 1331"/>
                  <a:gd name="T46" fmla="*/ 2275 w 3825"/>
                  <a:gd name="T47" fmla="*/ 84 h 1331"/>
                  <a:gd name="T48" fmla="*/ 2637 w 3825"/>
                  <a:gd name="T49" fmla="*/ 183 h 1331"/>
                  <a:gd name="T50" fmla="*/ 2612 w 3825"/>
                  <a:gd name="T51" fmla="*/ 178 h 1331"/>
                  <a:gd name="T52" fmla="*/ 2637 w 3825"/>
                  <a:gd name="T53" fmla="*/ 214 h 1331"/>
                  <a:gd name="T54" fmla="*/ 3041 w 3825"/>
                  <a:gd name="T55" fmla="*/ 365 h 1331"/>
                  <a:gd name="T56" fmla="*/ 2948 w 3825"/>
                  <a:gd name="T57" fmla="*/ 332 h 1331"/>
                  <a:gd name="T58" fmla="*/ 3115 w 3825"/>
                  <a:gd name="T59" fmla="*/ 410 h 1331"/>
                  <a:gd name="T60" fmla="*/ 3213 w 3825"/>
                  <a:gd name="T61" fmla="*/ 472 h 1331"/>
                  <a:gd name="T62" fmla="*/ 3288 w 3825"/>
                  <a:gd name="T63" fmla="*/ 533 h 1331"/>
                  <a:gd name="T64" fmla="*/ 3344 w 3825"/>
                  <a:gd name="T65" fmla="*/ 571 h 1331"/>
                  <a:gd name="T66" fmla="*/ 3511 w 3825"/>
                  <a:gd name="T67" fmla="*/ 718 h 1331"/>
                  <a:gd name="T68" fmla="*/ 3705 w 3825"/>
                  <a:gd name="T69" fmla="*/ 983 h 1331"/>
                  <a:gd name="T70" fmla="*/ 3712 w 3825"/>
                  <a:gd name="T71" fmla="*/ 1003 h 1331"/>
                  <a:gd name="T72" fmla="*/ 3720 w 3825"/>
                  <a:gd name="T73" fmla="*/ 1028 h 1331"/>
                  <a:gd name="T74" fmla="*/ 3768 w 3825"/>
                  <a:gd name="T75" fmla="*/ 1095 h 1331"/>
                  <a:gd name="T76" fmla="*/ 3825 w 3825"/>
                  <a:gd name="T77" fmla="*/ 1300 h 1331"/>
                  <a:gd name="T78" fmla="*/ 3683 w 3825"/>
                  <a:gd name="T79" fmla="*/ 1042 h 1331"/>
                  <a:gd name="T80" fmla="*/ 3767 w 3825"/>
                  <a:gd name="T81" fmla="*/ 1208 h 1331"/>
                  <a:gd name="T82" fmla="*/ 3743 w 3825"/>
                  <a:gd name="T83" fmla="*/ 1187 h 1331"/>
                  <a:gd name="T84" fmla="*/ 3701 w 3825"/>
                  <a:gd name="T85" fmla="*/ 1104 h 1331"/>
                  <a:gd name="T86" fmla="*/ 3584 w 3825"/>
                  <a:gd name="T87" fmla="*/ 927 h 1331"/>
                  <a:gd name="T88" fmla="*/ 3490 w 3825"/>
                  <a:gd name="T89" fmla="*/ 802 h 1331"/>
                  <a:gd name="T90" fmla="*/ 3341 w 3825"/>
                  <a:gd name="T91" fmla="*/ 648 h 1331"/>
                  <a:gd name="T92" fmla="*/ 3042 w 3825"/>
                  <a:gd name="T93" fmla="*/ 448 h 1331"/>
                  <a:gd name="T94" fmla="*/ 2739 w 3825"/>
                  <a:gd name="T95" fmla="*/ 314 h 1331"/>
                  <a:gd name="T96" fmla="*/ 2751 w 3825"/>
                  <a:gd name="T97" fmla="*/ 293 h 1331"/>
                  <a:gd name="T98" fmla="*/ 2431 w 3825"/>
                  <a:gd name="T99" fmla="*/ 218 h 1331"/>
                  <a:gd name="T100" fmla="*/ 2212 w 3825"/>
                  <a:gd name="T101" fmla="*/ 154 h 1331"/>
                  <a:gd name="T102" fmla="*/ 2115 w 3825"/>
                  <a:gd name="T103" fmla="*/ 149 h 1331"/>
                  <a:gd name="T104" fmla="*/ 2079 w 3825"/>
                  <a:gd name="T105" fmla="*/ 133 h 1331"/>
                  <a:gd name="T106" fmla="*/ 1902 w 3825"/>
                  <a:gd name="T107" fmla="*/ 75 h 1331"/>
                  <a:gd name="T108" fmla="*/ 1587 w 3825"/>
                  <a:gd name="T109" fmla="*/ 49 h 1331"/>
                  <a:gd name="T110" fmla="*/ 1284 w 3825"/>
                  <a:gd name="T111" fmla="*/ 45 h 1331"/>
                  <a:gd name="T112" fmla="*/ 933 w 3825"/>
                  <a:gd name="T113" fmla="*/ 42 h 1331"/>
                  <a:gd name="T114" fmla="*/ 432 w 3825"/>
                  <a:gd name="T115" fmla="*/ 93 h 1331"/>
                  <a:gd name="T116" fmla="*/ 54 w 3825"/>
                  <a:gd name="T117" fmla="*/ 149 h 1331"/>
                  <a:gd name="T118" fmla="*/ 308 w 3825"/>
                  <a:gd name="T119" fmla="*/ 87 h 1331"/>
                  <a:gd name="T120" fmla="*/ 653 w 3825"/>
                  <a:gd name="T121" fmla="*/ 39 h 1331"/>
                  <a:gd name="T122" fmla="*/ 1020 w 3825"/>
                  <a:gd name="T123" fmla="*/ 13 h 1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825" h="1331">
                    <a:moveTo>
                      <a:pt x="3795" y="1185"/>
                    </a:moveTo>
                    <a:lnTo>
                      <a:pt x="3795" y="1185"/>
                    </a:lnTo>
                    <a:lnTo>
                      <a:pt x="3796" y="1186"/>
                    </a:lnTo>
                    <a:lnTo>
                      <a:pt x="3795" y="1185"/>
                    </a:lnTo>
                    <a:close/>
                    <a:moveTo>
                      <a:pt x="3335" y="615"/>
                    </a:moveTo>
                    <a:lnTo>
                      <a:pt x="3339" y="620"/>
                    </a:lnTo>
                    <a:lnTo>
                      <a:pt x="3345" y="629"/>
                    </a:lnTo>
                    <a:lnTo>
                      <a:pt x="3353" y="637"/>
                    </a:lnTo>
                    <a:lnTo>
                      <a:pt x="3362" y="646"/>
                    </a:lnTo>
                    <a:lnTo>
                      <a:pt x="3369" y="653"/>
                    </a:lnTo>
                    <a:lnTo>
                      <a:pt x="3357" y="648"/>
                    </a:lnTo>
                    <a:lnTo>
                      <a:pt x="3353" y="641"/>
                    </a:lnTo>
                    <a:lnTo>
                      <a:pt x="3334" y="629"/>
                    </a:lnTo>
                    <a:lnTo>
                      <a:pt x="3337" y="635"/>
                    </a:lnTo>
                    <a:lnTo>
                      <a:pt x="3345" y="641"/>
                    </a:lnTo>
                    <a:lnTo>
                      <a:pt x="3352" y="648"/>
                    </a:lnTo>
                    <a:lnTo>
                      <a:pt x="3358" y="655"/>
                    </a:lnTo>
                    <a:lnTo>
                      <a:pt x="3362" y="657"/>
                    </a:lnTo>
                    <a:lnTo>
                      <a:pt x="3368" y="661"/>
                    </a:lnTo>
                    <a:lnTo>
                      <a:pt x="3376" y="666"/>
                    </a:lnTo>
                    <a:lnTo>
                      <a:pt x="3386" y="674"/>
                    </a:lnTo>
                    <a:lnTo>
                      <a:pt x="3395" y="678"/>
                    </a:lnTo>
                    <a:lnTo>
                      <a:pt x="3401" y="682"/>
                    </a:lnTo>
                    <a:lnTo>
                      <a:pt x="3380" y="660"/>
                    </a:lnTo>
                    <a:lnTo>
                      <a:pt x="3384" y="665"/>
                    </a:lnTo>
                    <a:lnTo>
                      <a:pt x="3392" y="672"/>
                    </a:lnTo>
                    <a:lnTo>
                      <a:pt x="3401" y="680"/>
                    </a:lnTo>
                    <a:lnTo>
                      <a:pt x="3412" y="689"/>
                    </a:lnTo>
                    <a:lnTo>
                      <a:pt x="3420" y="697"/>
                    </a:lnTo>
                    <a:lnTo>
                      <a:pt x="3428" y="704"/>
                    </a:lnTo>
                    <a:lnTo>
                      <a:pt x="3426" y="700"/>
                    </a:lnTo>
                    <a:lnTo>
                      <a:pt x="3423" y="695"/>
                    </a:lnTo>
                    <a:lnTo>
                      <a:pt x="3417" y="689"/>
                    </a:lnTo>
                    <a:lnTo>
                      <a:pt x="3411" y="683"/>
                    </a:lnTo>
                    <a:lnTo>
                      <a:pt x="3406" y="682"/>
                    </a:lnTo>
                    <a:lnTo>
                      <a:pt x="3406" y="681"/>
                    </a:lnTo>
                    <a:lnTo>
                      <a:pt x="3407" y="682"/>
                    </a:lnTo>
                    <a:lnTo>
                      <a:pt x="3408" y="682"/>
                    </a:lnTo>
                    <a:lnTo>
                      <a:pt x="3409" y="683"/>
                    </a:lnTo>
                    <a:lnTo>
                      <a:pt x="3412" y="684"/>
                    </a:lnTo>
                    <a:lnTo>
                      <a:pt x="3414" y="686"/>
                    </a:lnTo>
                    <a:lnTo>
                      <a:pt x="3415" y="687"/>
                    </a:lnTo>
                    <a:lnTo>
                      <a:pt x="3417" y="688"/>
                    </a:lnTo>
                    <a:lnTo>
                      <a:pt x="3419" y="689"/>
                    </a:lnTo>
                    <a:lnTo>
                      <a:pt x="3419" y="689"/>
                    </a:lnTo>
                    <a:lnTo>
                      <a:pt x="3420" y="689"/>
                    </a:lnTo>
                    <a:lnTo>
                      <a:pt x="3419" y="688"/>
                    </a:lnTo>
                    <a:lnTo>
                      <a:pt x="3418" y="686"/>
                    </a:lnTo>
                    <a:lnTo>
                      <a:pt x="3415" y="683"/>
                    </a:lnTo>
                    <a:lnTo>
                      <a:pt x="3429" y="693"/>
                    </a:lnTo>
                    <a:lnTo>
                      <a:pt x="3441" y="705"/>
                    </a:lnTo>
                    <a:lnTo>
                      <a:pt x="3453" y="718"/>
                    </a:lnTo>
                    <a:lnTo>
                      <a:pt x="3464" y="729"/>
                    </a:lnTo>
                    <a:lnTo>
                      <a:pt x="3473" y="739"/>
                    </a:lnTo>
                    <a:lnTo>
                      <a:pt x="3471" y="745"/>
                    </a:lnTo>
                    <a:lnTo>
                      <a:pt x="3476" y="751"/>
                    </a:lnTo>
                    <a:lnTo>
                      <a:pt x="3480" y="754"/>
                    </a:lnTo>
                    <a:lnTo>
                      <a:pt x="3484" y="756"/>
                    </a:lnTo>
                    <a:lnTo>
                      <a:pt x="3487" y="759"/>
                    </a:lnTo>
                    <a:lnTo>
                      <a:pt x="3492" y="762"/>
                    </a:lnTo>
                    <a:lnTo>
                      <a:pt x="3498" y="770"/>
                    </a:lnTo>
                    <a:lnTo>
                      <a:pt x="3494" y="766"/>
                    </a:lnTo>
                    <a:lnTo>
                      <a:pt x="3492" y="763"/>
                    </a:lnTo>
                    <a:lnTo>
                      <a:pt x="3490" y="762"/>
                    </a:lnTo>
                    <a:lnTo>
                      <a:pt x="3488" y="761"/>
                    </a:lnTo>
                    <a:lnTo>
                      <a:pt x="3488" y="761"/>
                    </a:lnTo>
                    <a:lnTo>
                      <a:pt x="3488" y="762"/>
                    </a:lnTo>
                    <a:lnTo>
                      <a:pt x="3488" y="762"/>
                    </a:lnTo>
                    <a:lnTo>
                      <a:pt x="3488" y="763"/>
                    </a:lnTo>
                    <a:lnTo>
                      <a:pt x="3488" y="765"/>
                    </a:lnTo>
                    <a:lnTo>
                      <a:pt x="3488" y="765"/>
                    </a:lnTo>
                    <a:lnTo>
                      <a:pt x="3488" y="766"/>
                    </a:lnTo>
                    <a:lnTo>
                      <a:pt x="3487" y="766"/>
                    </a:lnTo>
                    <a:lnTo>
                      <a:pt x="3486" y="765"/>
                    </a:lnTo>
                    <a:lnTo>
                      <a:pt x="3485" y="762"/>
                    </a:lnTo>
                    <a:lnTo>
                      <a:pt x="3482" y="760"/>
                    </a:lnTo>
                    <a:lnTo>
                      <a:pt x="3482" y="762"/>
                    </a:lnTo>
                    <a:lnTo>
                      <a:pt x="3484" y="765"/>
                    </a:lnTo>
                    <a:lnTo>
                      <a:pt x="3484" y="766"/>
                    </a:lnTo>
                    <a:lnTo>
                      <a:pt x="3485" y="768"/>
                    </a:lnTo>
                    <a:lnTo>
                      <a:pt x="3487" y="773"/>
                    </a:lnTo>
                    <a:lnTo>
                      <a:pt x="3493" y="779"/>
                    </a:lnTo>
                    <a:lnTo>
                      <a:pt x="3503" y="787"/>
                    </a:lnTo>
                    <a:lnTo>
                      <a:pt x="3509" y="795"/>
                    </a:lnTo>
                    <a:lnTo>
                      <a:pt x="3514" y="802"/>
                    </a:lnTo>
                    <a:lnTo>
                      <a:pt x="3522" y="810"/>
                    </a:lnTo>
                    <a:lnTo>
                      <a:pt x="3524" y="811"/>
                    </a:lnTo>
                    <a:lnTo>
                      <a:pt x="3524" y="812"/>
                    </a:lnTo>
                    <a:lnTo>
                      <a:pt x="3524" y="813"/>
                    </a:lnTo>
                    <a:lnTo>
                      <a:pt x="3522" y="813"/>
                    </a:lnTo>
                    <a:lnTo>
                      <a:pt x="3522" y="812"/>
                    </a:lnTo>
                    <a:lnTo>
                      <a:pt x="3521" y="812"/>
                    </a:lnTo>
                    <a:lnTo>
                      <a:pt x="3520" y="812"/>
                    </a:lnTo>
                    <a:lnTo>
                      <a:pt x="3520" y="812"/>
                    </a:lnTo>
                    <a:lnTo>
                      <a:pt x="3520" y="812"/>
                    </a:lnTo>
                    <a:lnTo>
                      <a:pt x="3520" y="813"/>
                    </a:lnTo>
                    <a:lnTo>
                      <a:pt x="3521" y="814"/>
                    </a:lnTo>
                    <a:lnTo>
                      <a:pt x="3522" y="817"/>
                    </a:lnTo>
                    <a:lnTo>
                      <a:pt x="3526" y="821"/>
                    </a:lnTo>
                    <a:lnTo>
                      <a:pt x="3536" y="829"/>
                    </a:lnTo>
                    <a:lnTo>
                      <a:pt x="3542" y="834"/>
                    </a:lnTo>
                    <a:lnTo>
                      <a:pt x="3546" y="835"/>
                    </a:lnTo>
                    <a:lnTo>
                      <a:pt x="3548" y="835"/>
                    </a:lnTo>
                    <a:lnTo>
                      <a:pt x="3550" y="834"/>
                    </a:lnTo>
                    <a:lnTo>
                      <a:pt x="3542" y="825"/>
                    </a:lnTo>
                    <a:lnTo>
                      <a:pt x="3536" y="818"/>
                    </a:lnTo>
                    <a:lnTo>
                      <a:pt x="3529" y="813"/>
                    </a:lnTo>
                    <a:lnTo>
                      <a:pt x="3522" y="808"/>
                    </a:lnTo>
                    <a:lnTo>
                      <a:pt x="3515" y="801"/>
                    </a:lnTo>
                    <a:lnTo>
                      <a:pt x="3548" y="827"/>
                    </a:lnTo>
                    <a:lnTo>
                      <a:pt x="3544" y="821"/>
                    </a:lnTo>
                    <a:lnTo>
                      <a:pt x="3541" y="816"/>
                    </a:lnTo>
                    <a:lnTo>
                      <a:pt x="3537" y="812"/>
                    </a:lnTo>
                    <a:lnTo>
                      <a:pt x="3543" y="818"/>
                    </a:lnTo>
                    <a:lnTo>
                      <a:pt x="3548" y="823"/>
                    </a:lnTo>
                    <a:lnTo>
                      <a:pt x="3553" y="827"/>
                    </a:lnTo>
                    <a:lnTo>
                      <a:pt x="3561" y="833"/>
                    </a:lnTo>
                    <a:lnTo>
                      <a:pt x="3550" y="819"/>
                    </a:lnTo>
                    <a:lnTo>
                      <a:pt x="3541" y="808"/>
                    </a:lnTo>
                    <a:lnTo>
                      <a:pt x="3535" y="800"/>
                    </a:lnTo>
                    <a:lnTo>
                      <a:pt x="3532" y="795"/>
                    </a:lnTo>
                    <a:lnTo>
                      <a:pt x="3536" y="796"/>
                    </a:lnTo>
                    <a:lnTo>
                      <a:pt x="3530" y="788"/>
                    </a:lnTo>
                    <a:lnTo>
                      <a:pt x="3522" y="780"/>
                    </a:lnTo>
                    <a:lnTo>
                      <a:pt x="3516" y="776"/>
                    </a:lnTo>
                    <a:lnTo>
                      <a:pt x="3505" y="765"/>
                    </a:lnTo>
                    <a:lnTo>
                      <a:pt x="3496" y="755"/>
                    </a:lnTo>
                    <a:lnTo>
                      <a:pt x="3488" y="748"/>
                    </a:lnTo>
                    <a:lnTo>
                      <a:pt x="3485" y="743"/>
                    </a:lnTo>
                    <a:lnTo>
                      <a:pt x="3492" y="746"/>
                    </a:lnTo>
                    <a:lnTo>
                      <a:pt x="3448" y="704"/>
                    </a:lnTo>
                    <a:lnTo>
                      <a:pt x="3451" y="705"/>
                    </a:lnTo>
                    <a:lnTo>
                      <a:pt x="3452" y="706"/>
                    </a:lnTo>
                    <a:lnTo>
                      <a:pt x="3452" y="706"/>
                    </a:lnTo>
                    <a:lnTo>
                      <a:pt x="3415" y="678"/>
                    </a:lnTo>
                    <a:lnTo>
                      <a:pt x="3384" y="654"/>
                    </a:lnTo>
                    <a:lnTo>
                      <a:pt x="3357" y="633"/>
                    </a:lnTo>
                    <a:lnTo>
                      <a:pt x="3335" y="615"/>
                    </a:lnTo>
                    <a:close/>
                    <a:moveTo>
                      <a:pt x="2741" y="267"/>
                    </a:moveTo>
                    <a:lnTo>
                      <a:pt x="2746" y="273"/>
                    </a:lnTo>
                    <a:lnTo>
                      <a:pt x="2752" y="277"/>
                    </a:lnTo>
                    <a:lnTo>
                      <a:pt x="2761" y="284"/>
                    </a:lnTo>
                    <a:lnTo>
                      <a:pt x="2772" y="291"/>
                    </a:lnTo>
                    <a:lnTo>
                      <a:pt x="2788" y="299"/>
                    </a:lnTo>
                    <a:lnTo>
                      <a:pt x="2807" y="308"/>
                    </a:lnTo>
                    <a:lnTo>
                      <a:pt x="2833" y="319"/>
                    </a:lnTo>
                    <a:lnTo>
                      <a:pt x="2828" y="316"/>
                    </a:lnTo>
                    <a:lnTo>
                      <a:pt x="2852" y="328"/>
                    </a:lnTo>
                    <a:lnTo>
                      <a:pt x="2878" y="338"/>
                    </a:lnTo>
                    <a:lnTo>
                      <a:pt x="2904" y="348"/>
                    </a:lnTo>
                    <a:lnTo>
                      <a:pt x="2932" y="363"/>
                    </a:lnTo>
                    <a:lnTo>
                      <a:pt x="2923" y="360"/>
                    </a:lnTo>
                    <a:lnTo>
                      <a:pt x="2915" y="358"/>
                    </a:lnTo>
                    <a:lnTo>
                      <a:pt x="2908" y="356"/>
                    </a:lnTo>
                    <a:lnTo>
                      <a:pt x="2901" y="355"/>
                    </a:lnTo>
                    <a:lnTo>
                      <a:pt x="2889" y="353"/>
                    </a:lnTo>
                    <a:lnTo>
                      <a:pt x="2910" y="360"/>
                    </a:lnTo>
                    <a:lnTo>
                      <a:pt x="2909" y="363"/>
                    </a:lnTo>
                    <a:lnTo>
                      <a:pt x="2913" y="365"/>
                    </a:lnTo>
                    <a:lnTo>
                      <a:pt x="2920" y="369"/>
                    </a:lnTo>
                    <a:lnTo>
                      <a:pt x="2930" y="372"/>
                    </a:lnTo>
                    <a:lnTo>
                      <a:pt x="2940" y="377"/>
                    </a:lnTo>
                    <a:lnTo>
                      <a:pt x="2924" y="375"/>
                    </a:lnTo>
                    <a:lnTo>
                      <a:pt x="2918" y="371"/>
                    </a:lnTo>
                    <a:lnTo>
                      <a:pt x="2909" y="367"/>
                    </a:lnTo>
                    <a:lnTo>
                      <a:pt x="2901" y="363"/>
                    </a:lnTo>
                    <a:lnTo>
                      <a:pt x="2895" y="360"/>
                    </a:lnTo>
                    <a:lnTo>
                      <a:pt x="2892" y="359"/>
                    </a:lnTo>
                    <a:lnTo>
                      <a:pt x="2892" y="359"/>
                    </a:lnTo>
                    <a:lnTo>
                      <a:pt x="2889" y="356"/>
                    </a:lnTo>
                    <a:lnTo>
                      <a:pt x="2881" y="352"/>
                    </a:lnTo>
                    <a:lnTo>
                      <a:pt x="2873" y="347"/>
                    </a:lnTo>
                    <a:lnTo>
                      <a:pt x="2863" y="341"/>
                    </a:lnTo>
                    <a:lnTo>
                      <a:pt x="2852" y="336"/>
                    </a:lnTo>
                    <a:lnTo>
                      <a:pt x="2842" y="332"/>
                    </a:lnTo>
                    <a:lnTo>
                      <a:pt x="2845" y="335"/>
                    </a:lnTo>
                    <a:lnTo>
                      <a:pt x="2850" y="337"/>
                    </a:lnTo>
                    <a:lnTo>
                      <a:pt x="2856" y="341"/>
                    </a:lnTo>
                    <a:lnTo>
                      <a:pt x="2862" y="344"/>
                    </a:lnTo>
                    <a:lnTo>
                      <a:pt x="2868" y="347"/>
                    </a:lnTo>
                    <a:lnTo>
                      <a:pt x="2870" y="349"/>
                    </a:lnTo>
                    <a:lnTo>
                      <a:pt x="2870" y="350"/>
                    </a:lnTo>
                    <a:lnTo>
                      <a:pt x="2865" y="350"/>
                    </a:lnTo>
                    <a:lnTo>
                      <a:pt x="2875" y="354"/>
                    </a:lnTo>
                    <a:lnTo>
                      <a:pt x="2882" y="358"/>
                    </a:lnTo>
                    <a:lnTo>
                      <a:pt x="2890" y="361"/>
                    </a:lnTo>
                    <a:lnTo>
                      <a:pt x="2901" y="366"/>
                    </a:lnTo>
                    <a:lnTo>
                      <a:pt x="2897" y="365"/>
                    </a:lnTo>
                    <a:lnTo>
                      <a:pt x="2893" y="365"/>
                    </a:lnTo>
                    <a:lnTo>
                      <a:pt x="2892" y="365"/>
                    </a:lnTo>
                    <a:lnTo>
                      <a:pt x="2891" y="365"/>
                    </a:lnTo>
                    <a:lnTo>
                      <a:pt x="2890" y="365"/>
                    </a:lnTo>
                    <a:lnTo>
                      <a:pt x="2890" y="365"/>
                    </a:lnTo>
                    <a:lnTo>
                      <a:pt x="2889" y="366"/>
                    </a:lnTo>
                    <a:lnTo>
                      <a:pt x="2887" y="366"/>
                    </a:lnTo>
                    <a:lnTo>
                      <a:pt x="2886" y="366"/>
                    </a:lnTo>
                    <a:lnTo>
                      <a:pt x="2885" y="366"/>
                    </a:lnTo>
                    <a:lnTo>
                      <a:pt x="2881" y="366"/>
                    </a:lnTo>
                    <a:lnTo>
                      <a:pt x="2910" y="377"/>
                    </a:lnTo>
                    <a:lnTo>
                      <a:pt x="2908" y="377"/>
                    </a:lnTo>
                    <a:lnTo>
                      <a:pt x="2904" y="376"/>
                    </a:lnTo>
                    <a:lnTo>
                      <a:pt x="2898" y="373"/>
                    </a:lnTo>
                    <a:lnTo>
                      <a:pt x="2892" y="371"/>
                    </a:lnTo>
                    <a:lnTo>
                      <a:pt x="2886" y="370"/>
                    </a:lnTo>
                    <a:lnTo>
                      <a:pt x="2884" y="370"/>
                    </a:lnTo>
                    <a:lnTo>
                      <a:pt x="2884" y="371"/>
                    </a:lnTo>
                    <a:lnTo>
                      <a:pt x="2890" y="376"/>
                    </a:lnTo>
                    <a:lnTo>
                      <a:pt x="2896" y="378"/>
                    </a:lnTo>
                    <a:lnTo>
                      <a:pt x="2906" y="382"/>
                    </a:lnTo>
                    <a:lnTo>
                      <a:pt x="2914" y="387"/>
                    </a:lnTo>
                    <a:lnTo>
                      <a:pt x="2923" y="390"/>
                    </a:lnTo>
                    <a:lnTo>
                      <a:pt x="2929" y="392"/>
                    </a:lnTo>
                    <a:lnTo>
                      <a:pt x="2932" y="392"/>
                    </a:lnTo>
                    <a:lnTo>
                      <a:pt x="2932" y="393"/>
                    </a:lnTo>
                    <a:lnTo>
                      <a:pt x="2940" y="397"/>
                    </a:lnTo>
                    <a:lnTo>
                      <a:pt x="2944" y="399"/>
                    </a:lnTo>
                    <a:lnTo>
                      <a:pt x="2947" y="399"/>
                    </a:lnTo>
                    <a:lnTo>
                      <a:pt x="2951" y="399"/>
                    </a:lnTo>
                    <a:lnTo>
                      <a:pt x="2954" y="400"/>
                    </a:lnTo>
                    <a:lnTo>
                      <a:pt x="2960" y="403"/>
                    </a:lnTo>
                    <a:lnTo>
                      <a:pt x="2969" y="407"/>
                    </a:lnTo>
                    <a:lnTo>
                      <a:pt x="2969" y="406"/>
                    </a:lnTo>
                    <a:lnTo>
                      <a:pt x="2968" y="405"/>
                    </a:lnTo>
                    <a:lnTo>
                      <a:pt x="2965" y="403"/>
                    </a:lnTo>
                    <a:lnTo>
                      <a:pt x="2960" y="400"/>
                    </a:lnTo>
                    <a:lnTo>
                      <a:pt x="2955" y="398"/>
                    </a:lnTo>
                    <a:lnTo>
                      <a:pt x="2951" y="397"/>
                    </a:lnTo>
                    <a:lnTo>
                      <a:pt x="2946" y="395"/>
                    </a:lnTo>
                    <a:lnTo>
                      <a:pt x="2940" y="394"/>
                    </a:lnTo>
                    <a:lnTo>
                      <a:pt x="2930" y="389"/>
                    </a:lnTo>
                    <a:lnTo>
                      <a:pt x="2929" y="389"/>
                    </a:lnTo>
                    <a:lnTo>
                      <a:pt x="2929" y="388"/>
                    </a:lnTo>
                    <a:lnTo>
                      <a:pt x="2930" y="388"/>
                    </a:lnTo>
                    <a:lnTo>
                      <a:pt x="2931" y="389"/>
                    </a:lnTo>
                    <a:lnTo>
                      <a:pt x="2932" y="389"/>
                    </a:lnTo>
                    <a:lnTo>
                      <a:pt x="2935" y="390"/>
                    </a:lnTo>
                    <a:lnTo>
                      <a:pt x="2936" y="392"/>
                    </a:lnTo>
                    <a:lnTo>
                      <a:pt x="2938" y="392"/>
                    </a:lnTo>
                    <a:lnTo>
                      <a:pt x="2940" y="393"/>
                    </a:lnTo>
                    <a:lnTo>
                      <a:pt x="2941" y="393"/>
                    </a:lnTo>
                    <a:lnTo>
                      <a:pt x="2941" y="393"/>
                    </a:lnTo>
                    <a:lnTo>
                      <a:pt x="2941" y="392"/>
                    </a:lnTo>
                    <a:lnTo>
                      <a:pt x="2940" y="389"/>
                    </a:lnTo>
                    <a:lnTo>
                      <a:pt x="2936" y="387"/>
                    </a:lnTo>
                    <a:lnTo>
                      <a:pt x="2930" y="383"/>
                    </a:lnTo>
                    <a:lnTo>
                      <a:pt x="2921" y="381"/>
                    </a:lnTo>
                    <a:lnTo>
                      <a:pt x="2914" y="377"/>
                    </a:lnTo>
                    <a:lnTo>
                      <a:pt x="2909" y="375"/>
                    </a:lnTo>
                    <a:lnTo>
                      <a:pt x="2907" y="372"/>
                    </a:lnTo>
                    <a:lnTo>
                      <a:pt x="2910" y="372"/>
                    </a:lnTo>
                    <a:lnTo>
                      <a:pt x="2931" y="382"/>
                    </a:lnTo>
                    <a:lnTo>
                      <a:pt x="2932" y="382"/>
                    </a:lnTo>
                    <a:lnTo>
                      <a:pt x="2935" y="382"/>
                    </a:lnTo>
                    <a:lnTo>
                      <a:pt x="2937" y="382"/>
                    </a:lnTo>
                    <a:lnTo>
                      <a:pt x="2941" y="383"/>
                    </a:lnTo>
                    <a:lnTo>
                      <a:pt x="2943" y="384"/>
                    </a:lnTo>
                    <a:lnTo>
                      <a:pt x="2946" y="384"/>
                    </a:lnTo>
                    <a:lnTo>
                      <a:pt x="2948" y="384"/>
                    </a:lnTo>
                    <a:lnTo>
                      <a:pt x="2949" y="384"/>
                    </a:lnTo>
                    <a:lnTo>
                      <a:pt x="2962" y="390"/>
                    </a:lnTo>
                    <a:lnTo>
                      <a:pt x="2974" y="397"/>
                    </a:lnTo>
                    <a:lnTo>
                      <a:pt x="2987" y="403"/>
                    </a:lnTo>
                    <a:lnTo>
                      <a:pt x="2990" y="403"/>
                    </a:lnTo>
                    <a:lnTo>
                      <a:pt x="2991" y="401"/>
                    </a:lnTo>
                    <a:lnTo>
                      <a:pt x="2992" y="400"/>
                    </a:lnTo>
                    <a:lnTo>
                      <a:pt x="2994" y="400"/>
                    </a:lnTo>
                    <a:lnTo>
                      <a:pt x="2998" y="403"/>
                    </a:lnTo>
                    <a:lnTo>
                      <a:pt x="3007" y="407"/>
                    </a:lnTo>
                    <a:lnTo>
                      <a:pt x="3016" y="415"/>
                    </a:lnTo>
                    <a:lnTo>
                      <a:pt x="3030" y="423"/>
                    </a:lnTo>
                    <a:lnTo>
                      <a:pt x="3045" y="433"/>
                    </a:lnTo>
                    <a:lnTo>
                      <a:pt x="3061" y="441"/>
                    </a:lnTo>
                    <a:lnTo>
                      <a:pt x="3077" y="450"/>
                    </a:lnTo>
                    <a:lnTo>
                      <a:pt x="3088" y="456"/>
                    </a:lnTo>
                    <a:lnTo>
                      <a:pt x="3105" y="463"/>
                    </a:lnTo>
                    <a:lnTo>
                      <a:pt x="3104" y="462"/>
                    </a:lnTo>
                    <a:lnTo>
                      <a:pt x="3103" y="461"/>
                    </a:lnTo>
                    <a:lnTo>
                      <a:pt x="3100" y="460"/>
                    </a:lnTo>
                    <a:lnTo>
                      <a:pt x="3098" y="458"/>
                    </a:lnTo>
                    <a:lnTo>
                      <a:pt x="3095" y="456"/>
                    </a:lnTo>
                    <a:lnTo>
                      <a:pt x="3093" y="455"/>
                    </a:lnTo>
                    <a:lnTo>
                      <a:pt x="3089" y="454"/>
                    </a:lnTo>
                    <a:lnTo>
                      <a:pt x="3087" y="451"/>
                    </a:lnTo>
                    <a:lnTo>
                      <a:pt x="3086" y="450"/>
                    </a:lnTo>
                    <a:lnTo>
                      <a:pt x="3084" y="449"/>
                    </a:lnTo>
                    <a:lnTo>
                      <a:pt x="3083" y="449"/>
                    </a:lnTo>
                    <a:lnTo>
                      <a:pt x="3084" y="449"/>
                    </a:lnTo>
                    <a:lnTo>
                      <a:pt x="3087" y="449"/>
                    </a:lnTo>
                    <a:lnTo>
                      <a:pt x="3111" y="462"/>
                    </a:lnTo>
                    <a:lnTo>
                      <a:pt x="3109" y="463"/>
                    </a:lnTo>
                    <a:lnTo>
                      <a:pt x="3121" y="469"/>
                    </a:lnTo>
                    <a:lnTo>
                      <a:pt x="3133" y="476"/>
                    </a:lnTo>
                    <a:lnTo>
                      <a:pt x="3127" y="473"/>
                    </a:lnTo>
                    <a:lnTo>
                      <a:pt x="3121" y="469"/>
                    </a:lnTo>
                    <a:lnTo>
                      <a:pt x="3114" y="467"/>
                    </a:lnTo>
                    <a:lnTo>
                      <a:pt x="3110" y="466"/>
                    </a:lnTo>
                    <a:lnTo>
                      <a:pt x="3109" y="467"/>
                    </a:lnTo>
                    <a:lnTo>
                      <a:pt x="3116" y="472"/>
                    </a:lnTo>
                    <a:lnTo>
                      <a:pt x="3120" y="476"/>
                    </a:lnTo>
                    <a:lnTo>
                      <a:pt x="3125" y="479"/>
                    </a:lnTo>
                    <a:lnTo>
                      <a:pt x="3132" y="483"/>
                    </a:lnTo>
                    <a:lnTo>
                      <a:pt x="3129" y="482"/>
                    </a:lnTo>
                    <a:lnTo>
                      <a:pt x="3128" y="482"/>
                    </a:lnTo>
                    <a:lnTo>
                      <a:pt x="3127" y="482"/>
                    </a:lnTo>
                    <a:lnTo>
                      <a:pt x="3127" y="482"/>
                    </a:lnTo>
                    <a:lnTo>
                      <a:pt x="3137" y="488"/>
                    </a:lnTo>
                    <a:lnTo>
                      <a:pt x="3143" y="491"/>
                    </a:lnTo>
                    <a:lnTo>
                      <a:pt x="3148" y="493"/>
                    </a:lnTo>
                    <a:lnTo>
                      <a:pt x="3151" y="493"/>
                    </a:lnTo>
                    <a:lnTo>
                      <a:pt x="3155" y="493"/>
                    </a:lnTo>
                    <a:lnTo>
                      <a:pt x="3157" y="494"/>
                    </a:lnTo>
                    <a:lnTo>
                      <a:pt x="3164" y="496"/>
                    </a:lnTo>
                    <a:lnTo>
                      <a:pt x="3166" y="495"/>
                    </a:lnTo>
                    <a:lnTo>
                      <a:pt x="3164" y="494"/>
                    </a:lnTo>
                    <a:lnTo>
                      <a:pt x="3160" y="490"/>
                    </a:lnTo>
                    <a:lnTo>
                      <a:pt x="3155" y="486"/>
                    </a:lnTo>
                    <a:lnTo>
                      <a:pt x="3150" y="482"/>
                    </a:lnTo>
                    <a:lnTo>
                      <a:pt x="3145" y="478"/>
                    </a:lnTo>
                    <a:lnTo>
                      <a:pt x="3143" y="476"/>
                    </a:lnTo>
                    <a:lnTo>
                      <a:pt x="3142" y="473"/>
                    </a:lnTo>
                    <a:lnTo>
                      <a:pt x="3210" y="514"/>
                    </a:lnTo>
                    <a:lnTo>
                      <a:pt x="3207" y="513"/>
                    </a:lnTo>
                    <a:lnTo>
                      <a:pt x="3204" y="512"/>
                    </a:lnTo>
                    <a:lnTo>
                      <a:pt x="3201" y="512"/>
                    </a:lnTo>
                    <a:lnTo>
                      <a:pt x="3200" y="511"/>
                    </a:lnTo>
                    <a:lnTo>
                      <a:pt x="3199" y="511"/>
                    </a:lnTo>
                    <a:lnTo>
                      <a:pt x="3199" y="512"/>
                    </a:lnTo>
                    <a:lnTo>
                      <a:pt x="3204" y="516"/>
                    </a:lnTo>
                    <a:lnTo>
                      <a:pt x="3205" y="518"/>
                    </a:lnTo>
                    <a:lnTo>
                      <a:pt x="3206" y="519"/>
                    </a:lnTo>
                    <a:lnTo>
                      <a:pt x="3207" y="520"/>
                    </a:lnTo>
                    <a:lnTo>
                      <a:pt x="3209" y="522"/>
                    </a:lnTo>
                    <a:lnTo>
                      <a:pt x="3212" y="525"/>
                    </a:lnTo>
                    <a:lnTo>
                      <a:pt x="3219" y="530"/>
                    </a:lnTo>
                    <a:lnTo>
                      <a:pt x="3223" y="529"/>
                    </a:lnTo>
                    <a:lnTo>
                      <a:pt x="3229" y="533"/>
                    </a:lnTo>
                    <a:lnTo>
                      <a:pt x="3238" y="537"/>
                    </a:lnTo>
                    <a:lnTo>
                      <a:pt x="3247" y="544"/>
                    </a:lnTo>
                    <a:lnTo>
                      <a:pt x="3258" y="551"/>
                    </a:lnTo>
                    <a:lnTo>
                      <a:pt x="3267" y="556"/>
                    </a:lnTo>
                    <a:lnTo>
                      <a:pt x="3269" y="558"/>
                    </a:lnTo>
                    <a:lnTo>
                      <a:pt x="3271" y="559"/>
                    </a:lnTo>
                    <a:lnTo>
                      <a:pt x="3272" y="561"/>
                    </a:lnTo>
                    <a:lnTo>
                      <a:pt x="3272" y="562"/>
                    </a:lnTo>
                    <a:lnTo>
                      <a:pt x="3271" y="562"/>
                    </a:lnTo>
                    <a:lnTo>
                      <a:pt x="3269" y="561"/>
                    </a:lnTo>
                    <a:lnTo>
                      <a:pt x="3267" y="558"/>
                    </a:lnTo>
                    <a:lnTo>
                      <a:pt x="3263" y="556"/>
                    </a:lnTo>
                    <a:lnTo>
                      <a:pt x="3258" y="553"/>
                    </a:lnTo>
                    <a:lnTo>
                      <a:pt x="3261" y="557"/>
                    </a:lnTo>
                    <a:lnTo>
                      <a:pt x="3267" y="562"/>
                    </a:lnTo>
                    <a:lnTo>
                      <a:pt x="3274" y="568"/>
                    </a:lnTo>
                    <a:lnTo>
                      <a:pt x="3282" y="573"/>
                    </a:lnTo>
                    <a:lnTo>
                      <a:pt x="3288" y="578"/>
                    </a:lnTo>
                    <a:lnTo>
                      <a:pt x="3291" y="580"/>
                    </a:lnTo>
                    <a:lnTo>
                      <a:pt x="3296" y="582"/>
                    </a:lnTo>
                    <a:lnTo>
                      <a:pt x="3301" y="586"/>
                    </a:lnTo>
                    <a:lnTo>
                      <a:pt x="3306" y="588"/>
                    </a:lnTo>
                    <a:lnTo>
                      <a:pt x="3303" y="586"/>
                    </a:lnTo>
                    <a:lnTo>
                      <a:pt x="3303" y="585"/>
                    </a:lnTo>
                    <a:lnTo>
                      <a:pt x="3303" y="584"/>
                    </a:lnTo>
                    <a:lnTo>
                      <a:pt x="3306" y="585"/>
                    </a:lnTo>
                    <a:lnTo>
                      <a:pt x="3308" y="586"/>
                    </a:lnTo>
                    <a:lnTo>
                      <a:pt x="3313" y="588"/>
                    </a:lnTo>
                    <a:lnTo>
                      <a:pt x="3318" y="592"/>
                    </a:lnTo>
                    <a:lnTo>
                      <a:pt x="3319" y="592"/>
                    </a:lnTo>
                    <a:lnTo>
                      <a:pt x="3306" y="580"/>
                    </a:lnTo>
                    <a:lnTo>
                      <a:pt x="3290" y="567"/>
                    </a:lnTo>
                    <a:lnTo>
                      <a:pt x="3275" y="554"/>
                    </a:lnTo>
                    <a:lnTo>
                      <a:pt x="3261" y="544"/>
                    </a:lnTo>
                    <a:lnTo>
                      <a:pt x="3249" y="537"/>
                    </a:lnTo>
                    <a:lnTo>
                      <a:pt x="3254" y="539"/>
                    </a:lnTo>
                    <a:lnTo>
                      <a:pt x="3238" y="527"/>
                    </a:lnTo>
                    <a:lnTo>
                      <a:pt x="3221" y="517"/>
                    </a:lnTo>
                    <a:lnTo>
                      <a:pt x="3205" y="507"/>
                    </a:lnTo>
                    <a:lnTo>
                      <a:pt x="3191" y="499"/>
                    </a:lnTo>
                    <a:lnTo>
                      <a:pt x="3183" y="490"/>
                    </a:lnTo>
                    <a:lnTo>
                      <a:pt x="3184" y="489"/>
                    </a:lnTo>
                    <a:lnTo>
                      <a:pt x="3183" y="488"/>
                    </a:lnTo>
                    <a:lnTo>
                      <a:pt x="3182" y="488"/>
                    </a:lnTo>
                    <a:lnTo>
                      <a:pt x="3181" y="486"/>
                    </a:lnTo>
                    <a:lnTo>
                      <a:pt x="3181" y="484"/>
                    </a:lnTo>
                    <a:lnTo>
                      <a:pt x="3181" y="483"/>
                    </a:lnTo>
                    <a:lnTo>
                      <a:pt x="3159" y="473"/>
                    </a:lnTo>
                    <a:lnTo>
                      <a:pt x="3164" y="474"/>
                    </a:lnTo>
                    <a:lnTo>
                      <a:pt x="3129" y="454"/>
                    </a:lnTo>
                    <a:lnTo>
                      <a:pt x="3131" y="454"/>
                    </a:lnTo>
                    <a:lnTo>
                      <a:pt x="3105" y="444"/>
                    </a:lnTo>
                    <a:lnTo>
                      <a:pt x="3086" y="437"/>
                    </a:lnTo>
                    <a:lnTo>
                      <a:pt x="3086" y="438"/>
                    </a:lnTo>
                    <a:lnTo>
                      <a:pt x="3084" y="438"/>
                    </a:lnTo>
                    <a:lnTo>
                      <a:pt x="3084" y="438"/>
                    </a:lnTo>
                    <a:lnTo>
                      <a:pt x="3083" y="438"/>
                    </a:lnTo>
                    <a:lnTo>
                      <a:pt x="3082" y="438"/>
                    </a:lnTo>
                    <a:lnTo>
                      <a:pt x="3080" y="437"/>
                    </a:lnTo>
                    <a:lnTo>
                      <a:pt x="3073" y="434"/>
                    </a:lnTo>
                    <a:lnTo>
                      <a:pt x="3070" y="433"/>
                    </a:lnTo>
                    <a:lnTo>
                      <a:pt x="3065" y="431"/>
                    </a:lnTo>
                    <a:lnTo>
                      <a:pt x="3065" y="431"/>
                    </a:lnTo>
                    <a:lnTo>
                      <a:pt x="3065" y="431"/>
                    </a:lnTo>
                    <a:lnTo>
                      <a:pt x="3058" y="424"/>
                    </a:lnTo>
                    <a:lnTo>
                      <a:pt x="3050" y="420"/>
                    </a:lnTo>
                    <a:lnTo>
                      <a:pt x="3042" y="412"/>
                    </a:lnTo>
                    <a:lnTo>
                      <a:pt x="3075" y="431"/>
                    </a:lnTo>
                    <a:lnTo>
                      <a:pt x="3076" y="431"/>
                    </a:lnTo>
                    <a:lnTo>
                      <a:pt x="3077" y="429"/>
                    </a:lnTo>
                    <a:lnTo>
                      <a:pt x="3077" y="428"/>
                    </a:lnTo>
                    <a:lnTo>
                      <a:pt x="3076" y="427"/>
                    </a:lnTo>
                    <a:lnTo>
                      <a:pt x="3075" y="424"/>
                    </a:lnTo>
                    <a:lnTo>
                      <a:pt x="3071" y="422"/>
                    </a:lnTo>
                    <a:lnTo>
                      <a:pt x="3067" y="418"/>
                    </a:lnTo>
                    <a:lnTo>
                      <a:pt x="3063" y="415"/>
                    </a:lnTo>
                    <a:lnTo>
                      <a:pt x="3065" y="416"/>
                    </a:lnTo>
                    <a:lnTo>
                      <a:pt x="3067" y="417"/>
                    </a:lnTo>
                    <a:lnTo>
                      <a:pt x="3069" y="417"/>
                    </a:lnTo>
                    <a:lnTo>
                      <a:pt x="3070" y="417"/>
                    </a:lnTo>
                    <a:lnTo>
                      <a:pt x="3070" y="416"/>
                    </a:lnTo>
                    <a:lnTo>
                      <a:pt x="3067" y="415"/>
                    </a:lnTo>
                    <a:lnTo>
                      <a:pt x="3065" y="414"/>
                    </a:lnTo>
                    <a:lnTo>
                      <a:pt x="3064" y="414"/>
                    </a:lnTo>
                    <a:lnTo>
                      <a:pt x="3063" y="412"/>
                    </a:lnTo>
                    <a:lnTo>
                      <a:pt x="3060" y="411"/>
                    </a:lnTo>
                    <a:lnTo>
                      <a:pt x="3058" y="410"/>
                    </a:lnTo>
                    <a:lnTo>
                      <a:pt x="3055" y="410"/>
                    </a:lnTo>
                    <a:lnTo>
                      <a:pt x="3053" y="409"/>
                    </a:lnTo>
                    <a:lnTo>
                      <a:pt x="3050" y="407"/>
                    </a:lnTo>
                    <a:lnTo>
                      <a:pt x="3049" y="407"/>
                    </a:lnTo>
                    <a:lnTo>
                      <a:pt x="3048" y="407"/>
                    </a:lnTo>
                    <a:lnTo>
                      <a:pt x="3048" y="407"/>
                    </a:lnTo>
                    <a:lnTo>
                      <a:pt x="3049" y="409"/>
                    </a:lnTo>
                    <a:lnTo>
                      <a:pt x="3028" y="398"/>
                    </a:lnTo>
                    <a:lnTo>
                      <a:pt x="3004" y="383"/>
                    </a:lnTo>
                    <a:lnTo>
                      <a:pt x="2976" y="369"/>
                    </a:lnTo>
                    <a:lnTo>
                      <a:pt x="2947" y="354"/>
                    </a:lnTo>
                    <a:lnTo>
                      <a:pt x="2917" y="341"/>
                    </a:lnTo>
                    <a:lnTo>
                      <a:pt x="2921" y="343"/>
                    </a:lnTo>
                    <a:lnTo>
                      <a:pt x="2925" y="344"/>
                    </a:lnTo>
                    <a:lnTo>
                      <a:pt x="2927" y="344"/>
                    </a:lnTo>
                    <a:lnTo>
                      <a:pt x="2929" y="344"/>
                    </a:lnTo>
                    <a:lnTo>
                      <a:pt x="2929" y="344"/>
                    </a:lnTo>
                    <a:lnTo>
                      <a:pt x="2929" y="344"/>
                    </a:lnTo>
                    <a:lnTo>
                      <a:pt x="2927" y="343"/>
                    </a:lnTo>
                    <a:lnTo>
                      <a:pt x="2926" y="342"/>
                    </a:lnTo>
                    <a:lnTo>
                      <a:pt x="2924" y="341"/>
                    </a:lnTo>
                    <a:lnTo>
                      <a:pt x="2923" y="339"/>
                    </a:lnTo>
                    <a:lnTo>
                      <a:pt x="2920" y="339"/>
                    </a:lnTo>
                    <a:lnTo>
                      <a:pt x="2919" y="338"/>
                    </a:lnTo>
                    <a:lnTo>
                      <a:pt x="2918" y="337"/>
                    </a:lnTo>
                    <a:lnTo>
                      <a:pt x="2917" y="337"/>
                    </a:lnTo>
                    <a:lnTo>
                      <a:pt x="2917" y="336"/>
                    </a:lnTo>
                    <a:lnTo>
                      <a:pt x="2917" y="336"/>
                    </a:lnTo>
                    <a:lnTo>
                      <a:pt x="2918" y="337"/>
                    </a:lnTo>
                    <a:lnTo>
                      <a:pt x="2920" y="338"/>
                    </a:lnTo>
                    <a:lnTo>
                      <a:pt x="2925" y="339"/>
                    </a:lnTo>
                    <a:lnTo>
                      <a:pt x="2930" y="342"/>
                    </a:lnTo>
                    <a:lnTo>
                      <a:pt x="2919" y="336"/>
                    </a:lnTo>
                    <a:lnTo>
                      <a:pt x="2910" y="332"/>
                    </a:lnTo>
                    <a:lnTo>
                      <a:pt x="2904" y="330"/>
                    </a:lnTo>
                    <a:lnTo>
                      <a:pt x="2897" y="328"/>
                    </a:lnTo>
                    <a:lnTo>
                      <a:pt x="2889" y="326"/>
                    </a:lnTo>
                    <a:lnTo>
                      <a:pt x="2876" y="321"/>
                    </a:lnTo>
                    <a:lnTo>
                      <a:pt x="2878" y="321"/>
                    </a:lnTo>
                    <a:lnTo>
                      <a:pt x="2881" y="322"/>
                    </a:lnTo>
                    <a:lnTo>
                      <a:pt x="2887" y="325"/>
                    </a:lnTo>
                    <a:lnTo>
                      <a:pt x="2893" y="327"/>
                    </a:lnTo>
                    <a:lnTo>
                      <a:pt x="2899" y="328"/>
                    </a:lnTo>
                    <a:lnTo>
                      <a:pt x="2873" y="316"/>
                    </a:lnTo>
                    <a:lnTo>
                      <a:pt x="2847" y="308"/>
                    </a:lnTo>
                    <a:lnTo>
                      <a:pt x="2823" y="299"/>
                    </a:lnTo>
                    <a:lnTo>
                      <a:pt x="2797" y="291"/>
                    </a:lnTo>
                    <a:lnTo>
                      <a:pt x="2770" y="280"/>
                    </a:lnTo>
                    <a:lnTo>
                      <a:pt x="2770" y="276"/>
                    </a:lnTo>
                    <a:lnTo>
                      <a:pt x="2741" y="267"/>
                    </a:lnTo>
                    <a:close/>
                    <a:moveTo>
                      <a:pt x="2800" y="265"/>
                    </a:moveTo>
                    <a:lnTo>
                      <a:pt x="2800" y="265"/>
                    </a:lnTo>
                    <a:lnTo>
                      <a:pt x="2800" y="265"/>
                    </a:lnTo>
                    <a:lnTo>
                      <a:pt x="2800" y="265"/>
                    </a:lnTo>
                    <a:close/>
                    <a:moveTo>
                      <a:pt x="2683" y="220"/>
                    </a:moveTo>
                    <a:lnTo>
                      <a:pt x="2696" y="223"/>
                    </a:lnTo>
                    <a:lnTo>
                      <a:pt x="2711" y="228"/>
                    </a:lnTo>
                    <a:lnTo>
                      <a:pt x="2724" y="231"/>
                    </a:lnTo>
                    <a:lnTo>
                      <a:pt x="2711" y="224"/>
                    </a:lnTo>
                    <a:lnTo>
                      <a:pt x="2722" y="226"/>
                    </a:lnTo>
                    <a:lnTo>
                      <a:pt x="2727" y="229"/>
                    </a:lnTo>
                    <a:lnTo>
                      <a:pt x="2730" y="231"/>
                    </a:lnTo>
                    <a:lnTo>
                      <a:pt x="2735" y="235"/>
                    </a:lnTo>
                    <a:lnTo>
                      <a:pt x="2741" y="237"/>
                    </a:lnTo>
                    <a:lnTo>
                      <a:pt x="2753" y="241"/>
                    </a:lnTo>
                    <a:lnTo>
                      <a:pt x="2751" y="240"/>
                    </a:lnTo>
                    <a:lnTo>
                      <a:pt x="2750" y="239"/>
                    </a:lnTo>
                    <a:lnTo>
                      <a:pt x="2750" y="239"/>
                    </a:lnTo>
                    <a:lnTo>
                      <a:pt x="2751" y="239"/>
                    </a:lnTo>
                    <a:lnTo>
                      <a:pt x="2753" y="239"/>
                    </a:lnTo>
                    <a:lnTo>
                      <a:pt x="2756" y="240"/>
                    </a:lnTo>
                    <a:lnTo>
                      <a:pt x="2758" y="241"/>
                    </a:lnTo>
                    <a:lnTo>
                      <a:pt x="2762" y="242"/>
                    </a:lnTo>
                    <a:lnTo>
                      <a:pt x="2766" y="243"/>
                    </a:lnTo>
                    <a:lnTo>
                      <a:pt x="2770" y="245"/>
                    </a:lnTo>
                    <a:lnTo>
                      <a:pt x="2764" y="241"/>
                    </a:lnTo>
                    <a:lnTo>
                      <a:pt x="2756" y="239"/>
                    </a:lnTo>
                    <a:lnTo>
                      <a:pt x="2746" y="234"/>
                    </a:lnTo>
                    <a:lnTo>
                      <a:pt x="2738" y="230"/>
                    </a:lnTo>
                    <a:lnTo>
                      <a:pt x="2730" y="228"/>
                    </a:lnTo>
                    <a:lnTo>
                      <a:pt x="2727" y="225"/>
                    </a:lnTo>
                    <a:lnTo>
                      <a:pt x="2728" y="223"/>
                    </a:lnTo>
                    <a:lnTo>
                      <a:pt x="2740" y="226"/>
                    </a:lnTo>
                    <a:lnTo>
                      <a:pt x="2755" y="234"/>
                    </a:lnTo>
                    <a:lnTo>
                      <a:pt x="2770" y="242"/>
                    </a:lnTo>
                    <a:lnTo>
                      <a:pt x="2786" y="248"/>
                    </a:lnTo>
                    <a:lnTo>
                      <a:pt x="2801" y="252"/>
                    </a:lnTo>
                    <a:lnTo>
                      <a:pt x="2800" y="252"/>
                    </a:lnTo>
                    <a:lnTo>
                      <a:pt x="2816" y="259"/>
                    </a:lnTo>
                    <a:lnTo>
                      <a:pt x="2828" y="263"/>
                    </a:lnTo>
                    <a:lnTo>
                      <a:pt x="2837" y="267"/>
                    </a:lnTo>
                    <a:lnTo>
                      <a:pt x="2846" y="268"/>
                    </a:lnTo>
                    <a:lnTo>
                      <a:pt x="2853" y="269"/>
                    </a:lnTo>
                    <a:lnTo>
                      <a:pt x="2868" y="276"/>
                    </a:lnTo>
                    <a:lnTo>
                      <a:pt x="2884" y="282"/>
                    </a:lnTo>
                    <a:lnTo>
                      <a:pt x="2898" y="287"/>
                    </a:lnTo>
                    <a:lnTo>
                      <a:pt x="2897" y="290"/>
                    </a:lnTo>
                    <a:lnTo>
                      <a:pt x="2917" y="297"/>
                    </a:lnTo>
                    <a:lnTo>
                      <a:pt x="2906" y="293"/>
                    </a:lnTo>
                    <a:lnTo>
                      <a:pt x="2892" y="287"/>
                    </a:lnTo>
                    <a:lnTo>
                      <a:pt x="2878" y="280"/>
                    </a:lnTo>
                    <a:lnTo>
                      <a:pt x="2878" y="284"/>
                    </a:lnTo>
                    <a:lnTo>
                      <a:pt x="2865" y="277"/>
                    </a:lnTo>
                    <a:lnTo>
                      <a:pt x="2853" y="273"/>
                    </a:lnTo>
                    <a:lnTo>
                      <a:pt x="2841" y="270"/>
                    </a:lnTo>
                    <a:lnTo>
                      <a:pt x="2829" y="269"/>
                    </a:lnTo>
                    <a:lnTo>
                      <a:pt x="2841" y="273"/>
                    </a:lnTo>
                    <a:lnTo>
                      <a:pt x="2856" y="279"/>
                    </a:lnTo>
                    <a:lnTo>
                      <a:pt x="2869" y="284"/>
                    </a:lnTo>
                    <a:lnTo>
                      <a:pt x="2881" y="288"/>
                    </a:lnTo>
                    <a:lnTo>
                      <a:pt x="2891" y="292"/>
                    </a:lnTo>
                    <a:lnTo>
                      <a:pt x="2898" y="292"/>
                    </a:lnTo>
                    <a:lnTo>
                      <a:pt x="2909" y="301"/>
                    </a:lnTo>
                    <a:lnTo>
                      <a:pt x="2917" y="303"/>
                    </a:lnTo>
                    <a:lnTo>
                      <a:pt x="2919" y="307"/>
                    </a:lnTo>
                    <a:lnTo>
                      <a:pt x="2918" y="308"/>
                    </a:lnTo>
                    <a:lnTo>
                      <a:pt x="2913" y="307"/>
                    </a:lnTo>
                    <a:lnTo>
                      <a:pt x="2904" y="305"/>
                    </a:lnTo>
                    <a:lnTo>
                      <a:pt x="2893" y="301"/>
                    </a:lnTo>
                    <a:lnTo>
                      <a:pt x="2892" y="299"/>
                    </a:lnTo>
                    <a:lnTo>
                      <a:pt x="2891" y="298"/>
                    </a:lnTo>
                    <a:lnTo>
                      <a:pt x="2890" y="298"/>
                    </a:lnTo>
                    <a:lnTo>
                      <a:pt x="2891" y="297"/>
                    </a:lnTo>
                    <a:lnTo>
                      <a:pt x="2884" y="296"/>
                    </a:lnTo>
                    <a:lnTo>
                      <a:pt x="2875" y="293"/>
                    </a:lnTo>
                    <a:lnTo>
                      <a:pt x="2864" y="290"/>
                    </a:lnTo>
                    <a:lnTo>
                      <a:pt x="2851" y="284"/>
                    </a:lnTo>
                    <a:lnTo>
                      <a:pt x="2863" y="287"/>
                    </a:lnTo>
                    <a:lnTo>
                      <a:pt x="2842" y="279"/>
                    </a:lnTo>
                    <a:lnTo>
                      <a:pt x="2825" y="271"/>
                    </a:lnTo>
                    <a:lnTo>
                      <a:pt x="2811" y="268"/>
                    </a:lnTo>
                    <a:lnTo>
                      <a:pt x="2800" y="265"/>
                    </a:lnTo>
                    <a:lnTo>
                      <a:pt x="2800" y="264"/>
                    </a:lnTo>
                    <a:lnTo>
                      <a:pt x="2798" y="262"/>
                    </a:lnTo>
                    <a:lnTo>
                      <a:pt x="2796" y="259"/>
                    </a:lnTo>
                    <a:lnTo>
                      <a:pt x="2794" y="257"/>
                    </a:lnTo>
                    <a:lnTo>
                      <a:pt x="2790" y="253"/>
                    </a:lnTo>
                    <a:lnTo>
                      <a:pt x="2786" y="250"/>
                    </a:lnTo>
                    <a:lnTo>
                      <a:pt x="2775" y="247"/>
                    </a:lnTo>
                    <a:lnTo>
                      <a:pt x="2768" y="246"/>
                    </a:lnTo>
                    <a:lnTo>
                      <a:pt x="2766" y="246"/>
                    </a:lnTo>
                    <a:lnTo>
                      <a:pt x="2763" y="247"/>
                    </a:lnTo>
                    <a:lnTo>
                      <a:pt x="2761" y="248"/>
                    </a:lnTo>
                    <a:lnTo>
                      <a:pt x="2755" y="248"/>
                    </a:lnTo>
                    <a:lnTo>
                      <a:pt x="2711" y="236"/>
                    </a:lnTo>
                    <a:lnTo>
                      <a:pt x="2722" y="236"/>
                    </a:lnTo>
                    <a:lnTo>
                      <a:pt x="2710" y="231"/>
                    </a:lnTo>
                    <a:lnTo>
                      <a:pt x="2699" y="228"/>
                    </a:lnTo>
                    <a:lnTo>
                      <a:pt x="2689" y="225"/>
                    </a:lnTo>
                    <a:lnTo>
                      <a:pt x="2683" y="223"/>
                    </a:lnTo>
                    <a:lnTo>
                      <a:pt x="2683" y="220"/>
                    </a:lnTo>
                    <a:close/>
                    <a:moveTo>
                      <a:pt x="2440" y="183"/>
                    </a:moveTo>
                    <a:lnTo>
                      <a:pt x="2443" y="185"/>
                    </a:lnTo>
                    <a:lnTo>
                      <a:pt x="2426" y="183"/>
                    </a:lnTo>
                    <a:lnTo>
                      <a:pt x="2432" y="184"/>
                    </a:lnTo>
                    <a:lnTo>
                      <a:pt x="2436" y="185"/>
                    </a:lnTo>
                    <a:lnTo>
                      <a:pt x="2437" y="186"/>
                    </a:lnTo>
                    <a:lnTo>
                      <a:pt x="2438" y="186"/>
                    </a:lnTo>
                    <a:lnTo>
                      <a:pt x="2438" y="188"/>
                    </a:lnTo>
                    <a:lnTo>
                      <a:pt x="2438" y="188"/>
                    </a:lnTo>
                    <a:lnTo>
                      <a:pt x="2437" y="188"/>
                    </a:lnTo>
                    <a:lnTo>
                      <a:pt x="2436" y="188"/>
                    </a:lnTo>
                    <a:lnTo>
                      <a:pt x="2436" y="189"/>
                    </a:lnTo>
                    <a:lnTo>
                      <a:pt x="2435" y="189"/>
                    </a:lnTo>
                    <a:lnTo>
                      <a:pt x="2433" y="186"/>
                    </a:lnTo>
                    <a:lnTo>
                      <a:pt x="2427" y="185"/>
                    </a:lnTo>
                    <a:lnTo>
                      <a:pt x="2420" y="184"/>
                    </a:lnTo>
                    <a:lnTo>
                      <a:pt x="2414" y="183"/>
                    </a:lnTo>
                    <a:lnTo>
                      <a:pt x="2429" y="191"/>
                    </a:lnTo>
                    <a:lnTo>
                      <a:pt x="2423" y="190"/>
                    </a:lnTo>
                    <a:lnTo>
                      <a:pt x="2416" y="188"/>
                    </a:lnTo>
                    <a:lnTo>
                      <a:pt x="2410" y="186"/>
                    </a:lnTo>
                    <a:lnTo>
                      <a:pt x="2407" y="185"/>
                    </a:lnTo>
                    <a:lnTo>
                      <a:pt x="2405" y="186"/>
                    </a:lnTo>
                    <a:lnTo>
                      <a:pt x="2424" y="191"/>
                    </a:lnTo>
                    <a:lnTo>
                      <a:pt x="2438" y="196"/>
                    </a:lnTo>
                    <a:lnTo>
                      <a:pt x="2452" y="200"/>
                    </a:lnTo>
                    <a:lnTo>
                      <a:pt x="2465" y="202"/>
                    </a:lnTo>
                    <a:lnTo>
                      <a:pt x="2482" y="207"/>
                    </a:lnTo>
                    <a:lnTo>
                      <a:pt x="2470" y="200"/>
                    </a:lnTo>
                    <a:lnTo>
                      <a:pt x="2482" y="203"/>
                    </a:lnTo>
                    <a:lnTo>
                      <a:pt x="2491" y="206"/>
                    </a:lnTo>
                    <a:lnTo>
                      <a:pt x="2496" y="208"/>
                    </a:lnTo>
                    <a:lnTo>
                      <a:pt x="2500" y="211"/>
                    </a:lnTo>
                    <a:lnTo>
                      <a:pt x="2505" y="214"/>
                    </a:lnTo>
                    <a:lnTo>
                      <a:pt x="2514" y="218"/>
                    </a:lnTo>
                    <a:lnTo>
                      <a:pt x="2527" y="222"/>
                    </a:lnTo>
                    <a:lnTo>
                      <a:pt x="2537" y="224"/>
                    </a:lnTo>
                    <a:lnTo>
                      <a:pt x="2549" y="228"/>
                    </a:lnTo>
                    <a:lnTo>
                      <a:pt x="2562" y="231"/>
                    </a:lnTo>
                    <a:lnTo>
                      <a:pt x="2573" y="234"/>
                    </a:lnTo>
                    <a:lnTo>
                      <a:pt x="2582" y="235"/>
                    </a:lnTo>
                    <a:lnTo>
                      <a:pt x="2587" y="235"/>
                    </a:lnTo>
                    <a:lnTo>
                      <a:pt x="2587" y="235"/>
                    </a:lnTo>
                    <a:lnTo>
                      <a:pt x="2590" y="237"/>
                    </a:lnTo>
                    <a:lnTo>
                      <a:pt x="2598" y="241"/>
                    </a:lnTo>
                    <a:lnTo>
                      <a:pt x="2605" y="245"/>
                    </a:lnTo>
                    <a:lnTo>
                      <a:pt x="2614" y="247"/>
                    </a:lnTo>
                    <a:lnTo>
                      <a:pt x="2622" y="248"/>
                    </a:lnTo>
                    <a:lnTo>
                      <a:pt x="2631" y="250"/>
                    </a:lnTo>
                    <a:lnTo>
                      <a:pt x="2640" y="251"/>
                    </a:lnTo>
                    <a:lnTo>
                      <a:pt x="2650" y="253"/>
                    </a:lnTo>
                    <a:lnTo>
                      <a:pt x="2660" y="256"/>
                    </a:lnTo>
                    <a:lnTo>
                      <a:pt x="2667" y="257"/>
                    </a:lnTo>
                    <a:lnTo>
                      <a:pt x="2671" y="258"/>
                    </a:lnTo>
                    <a:lnTo>
                      <a:pt x="2668" y="256"/>
                    </a:lnTo>
                    <a:lnTo>
                      <a:pt x="2656" y="252"/>
                    </a:lnTo>
                    <a:lnTo>
                      <a:pt x="2643" y="248"/>
                    </a:lnTo>
                    <a:lnTo>
                      <a:pt x="2632" y="242"/>
                    </a:lnTo>
                    <a:lnTo>
                      <a:pt x="2655" y="250"/>
                    </a:lnTo>
                    <a:lnTo>
                      <a:pt x="2642" y="241"/>
                    </a:lnTo>
                    <a:lnTo>
                      <a:pt x="2644" y="243"/>
                    </a:lnTo>
                    <a:lnTo>
                      <a:pt x="2646" y="243"/>
                    </a:lnTo>
                    <a:lnTo>
                      <a:pt x="2648" y="242"/>
                    </a:lnTo>
                    <a:lnTo>
                      <a:pt x="2648" y="241"/>
                    </a:lnTo>
                    <a:lnTo>
                      <a:pt x="2648" y="240"/>
                    </a:lnTo>
                    <a:lnTo>
                      <a:pt x="2646" y="237"/>
                    </a:lnTo>
                    <a:lnTo>
                      <a:pt x="2618" y="229"/>
                    </a:lnTo>
                    <a:lnTo>
                      <a:pt x="2621" y="230"/>
                    </a:lnTo>
                    <a:lnTo>
                      <a:pt x="2593" y="224"/>
                    </a:lnTo>
                    <a:lnTo>
                      <a:pt x="2598" y="225"/>
                    </a:lnTo>
                    <a:lnTo>
                      <a:pt x="2601" y="228"/>
                    </a:lnTo>
                    <a:lnTo>
                      <a:pt x="2604" y="229"/>
                    </a:lnTo>
                    <a:lnTo>
                      <a:pt x="2607" y="230"/>
                    </a:lnTo>
                    <a:lnTo>
                      <a:pt x="2609" y="233"/>
                    </a:lnTo>
                    <a:lnTo>
                      <a:pt x="2610" y="233"/>
                    </a:lnTo>
                    <a:lnTo>
                      <a:pt x="2609" y="234"/>
                    </a:lnTo>
                    <a:lnTo>
                      <a:pt x="2607" y="234"/>
                    </a:lnTo>
                    <a:lnTo>
                      <a:pt x="2605" y="234"/>
                    </a:lnTo>
                    <a:lnTo>
                      <a:pt x="2601" y="233"/>
                    </a:lnTo>
                    <a:lnTo>
                      <a:pt x="2595" y="231"/>
                    </a:lnTo>
                    <a:lnTo>
                      <a:pt x="2595" y="231"/>
                    </a:lnTo>
                    <a:lnTo>
                      <a:pt x="2595" y="231"/>
                    </a:lnTo>
                    <a:lnTo>
                      <a:pt x="2595" y="230"/>
                    </a:lnTo>
                    <a:lnTo>
                      <a:pt x="2595" y="229"/>
                    </a:lnTo>
                    <a:lnTo>
                      <a:pt x="2595" y="229"/>
                    </a:lnTo>
                    <a:lnTo>
                      <a:pt x="2595" y="229"/>
                    </a:lnTo>
                    <a:lnTo>
                      <a:pt x="2598" y="229"/>
                    </a:lnTo>
                    <a:lnTo>
                      <a:pt x="2600" y="229"/>
                    </a:lnTo>
                    <a:lnTo>
                      <a:pt x="2592" y="225"/>
                    </a:lnTo>
                    <a:lnTo>
                      <a:pt x="2583" y="222"/>
                    </a:lnTo>
                    <a:lnTo>
                      <a:pt x="2575" y="219"/>
                    </a:lnTo>
                    <a:lnTo>
                      <a:pt x="2566" y="215"/>
                    </a:lnTo>
                    <a:lnTo>
                      <a:pt x="2560" y="214"/>
                    </a:lnTo>
                    <a:lnTo>
                      <a:pt x="2558" y="214"/>
                    </a:lnTo>
                    <a:lnTo>
                      <a:pt x="2558" y="217"/>
                    </a:lnTo>
                    <a:lnTo>
                      <a:pt x="2569" y="219"/>
                    </a:lnTo>
                    <a:lnTo>
                      <a:pt x="2573" y="220"/>
                    </a:lnTo>
                    <a:lnTo>
                      <a:pt x="2576" y="223"/>
                    </a:lnTo>
                    <a:lnTo>
                      <a:pt x="2576" y="224"/>
                    </a:lnTo>
                    <a:lnTo>
                      <a:pt x="2577" y="226"/>
                    </a:lnTo>
                    <a:lnTo>
                      <a:pt x="2579" y="228"/>
                    </a:lnTo>
                    <a:lnTo>
                      <a:pt x="2588" y="230"/>
                    </a:lnTo>
                    <a:lnTo>
                      <a:pt x="2575" y="228"/>
                    </a:lnTo>
                    <a:lnTo>
                      <a:pt x="2562" y="224"/>
                    </a:lnTo>
                    <a:lnTo>
                      <a:pt x="2549" y="222"/>
                    </a:lnTo>
                    <a:lnTo>
                      <a:pt x="2554" y="220"/>
                    </a:lnTo>
                    <a:lnTo>
                      <a:pt x="2554" y="219"/>
                    </a:lnTo>
                    <a:lnTo>
                      <a:pt x="2549" y="215"/>
                    </a:lnTo>
                    <a:lnTo>
                      <a:pt x="2541" y="211"/>
                    </a:lnTo>
                    <a:lnTo>
                      <a:pt x="2530" y="207"/>
                    </a:lnTo>
                    <a:lnTo>
                      <a:pt x="2521" y="205"/>
                    </a:lnTo>
                    <a:lnTo>
                      <a:pt x="2509" y="201"/>
                    </a:lnTo>
                    <a:lnTo>
                      <a:pt x="2497" y="197"/>
                    </a:lnTo>
                    <a:lnTo>
                      <a:pt x="2485" y="195"/>
                    </a:lnTo>
                    <a:lnTo>
                      <a:pt x="2486" y="196"/>
                    </a:lnTo>
                    <a:lnTo>
                      <a:pt x="2486" y="197"/>
                    </a:lnTo>
                    <a:lnTo>
                      <a:pt x="2486" y="197"/>
                    </a:lnTo>
                    <a:lnTo>
                      <a:pt x="2486" y="198"/>
                    </a:lnTo>
                    <a:lnTo>
                      <a:pt x="2485" y="198"/>
                    </a:lnTo>
                    <a:lnTo>
                      <a:pt x="2485" y="200"/>
                    </a:lnTo>
                    <a:lnTo>
                      <a:pt x="2486" y="200"/>
                    </a:lnTo>
                    <a:lnTo>
                      <a:pt x="2487" y="201"/>
                    </a:lnTo>
                    <a:lnTo>
                      <a:pt x="2489" y="202"/>
                    </a:lnTo>
                    <a:lnTo>
                      <a:pt x="2493" y="203"/>
                    </a:lnTo>
                    <a:lnTo>
                      <a:pt x="2499" y="206"/>
                    </a:lnTo>
                    <a:lnTo>
                      <a:pt x="2483" y="202"/>
                    </a:lnTo>
                    <a:lnTo>
                      <a:pt x="2464" y="195"/>
                    </a:lnTo>
                    <a:lnTo>
                      <a:pt x="2466" y="196"/>
                    </a:lnTo>
                    <a:lnTo>
                      <a:pt x="2470" y="196"/>
                    </a:lnTo>
                    <a:lnTo>
                      <a:pt x="2474" y="197"/>
                    </a:lnTo>
                    <a:lnTo>
                      <a:pt x="2476" y="197"/>
                    </a:lnTo>
                    <a:lnTo>
                      <a:pt x="2478" y="197"/>
                    </a:lnTo>
                    <a:lnTo>
                      <a:pt x="2478" y="197"/>
                    </a:lnTo>
                    <a:lnTo>
                      <a:pt x="2465" y="191"/>
                    </a:lnTo>
                    <a:lnTo>
                      <a:pt x="2454" y="186"/>
                    </a:lnTo>
                    <a:lnTo>
                      <a:pt x="2440" y="183"/>
                    </a:lnTo>
                    <a:close/>
                    <a:moveTo>
                      <a:pt x="2388" y="171"/>
                    </a:moveTo>
                    <a:lnTo>
                      <a:pt x="2391" y="172"/>
                    </a:lnTo>
                    <a:lnTo>
                      <a:pt x="2392" y="173"/>
                    </a:lnTo>
                    <a:lnTo>
                      <a:pt x="2391" y="174"/>
                    </a:lnTo>
                    <a:lnTo>
                      <a:pt x="2396" y="175"/>
                    </a:lnTo>
                    <a:lnTo>
                      <a:pt x="2401" y="177"/>
                    </a:lnTo>
                    <a:lnTo>
                      <a:pt x="2403" y="177"/>
                    </a:lnTo>
                    <a:lnTo>
                      <a:pt x="2405" y="178"/>
                    </a:lnTo>
                    <a:lnTo>
                      <a:pt x="2407" y="177"/>
                    </a:lnTo>
                    <a:lnTo>
                      <a:pt x="2407" y="177"/>
                    </a:lnTo>
                    <a:lnTo>
                      <a:pt x="2408" y="177"/>
                    </a:lnTo>
                    <a:lnTo>
                      <a:pt x="2408" y="177"/>
                    </a:lnTo>
                    <a:lnTo>
                      <a:pt x="2409" y="175"/>
                    </a:lnTo>
                    <a:lnTo>
                      <a:pt x="2388" y="171"/>
                    </a:lnTo>
                    <a:close/>
                    <a:moveTo>
                      <a:pt x="2201" y="128"/>
                    </a:moveTo>
                    <a:lnTo>
                      <a:pt x="2200" y="128"/>
                    </a:lnTo>
                    <a:lnTo>
                      <a:pt x="2196" y="129"/>
                    </a:lnTo>
                    <a:lnTo>
                      <a:pt x="2201" y="130"/>
                    </a:lnTo>
                    <a:lnTo>
                      <a:pt x="2204" y="132"/>
                    </a:lnTo>
                    <a:lnTo>
                      <a:pt x="2206" y="133"/>
                    </a:lnTo>
                    <a:lnTo>
                      <a:pt x="2207" y="134"/>
                    </a:lnTo>
                    <a:lnTo>
                      <a:pt x="2206" y="135"/>
                    </a:lnTo>
                    <a:lnTo>
                      <a:pt x="2196" y="132"/>
                    </a:lnTo>
                    <a:lnTo>
                      <a:pt x="2189" y="130"/>
                    </a:lnTo>
                    <a:lnTo>
                      <a:pt x="2183" y="132"/>
                    </a:lnTo>
                    <a:lnTo>
                      <a:pt x="2176" y="132"/>
                    </a:lnTo>
                    <a:lnTo>
                      <a:pt x="2165" y="130"/>
                    </a:lnTo>
                    <a:lnTo>
                      <a:pt x="2165" y="132"/>
                    </a:lnTo>
                    <a:lnTo>
                      <a:pt x="2168" y="133"/>
                    </a:lnTo>
                    <a:lnTo>
                      <a:pt x="2174" y="134"/>
                    </a:lnTo>
                    <a:lnTo>
                      <a:pt x="2183" y="137"/>
                    </a:lnTo>
                    <a:lnTo>
                      <a:pt x="2190" y="138"/>
                    </a:lnTo>
                    <a:lnTo>
                      <a:pt x="2195" y="138"/>
                    </a:lnTo>
                    <a:lnTo>
                      <a:pt x="2202" y="138"/>
                    </a:lnTo>
                    <a:lnTo>
                      <a:pt x="2212" y="138"/>
                    </a:lnTo>
                    <a:lnTo>
                      <a:pt x="2222" y="139"/>
                    </a:lnTo>
                    <a:lnTo>
                      <a:pt x="2229" y="138"/>
                    </a:lnTo>
                    <a:lnTo>
                      <a:pt x="2234" y="137"/>
                    </a:lnTo>
                    <a:lnTo>
                      <a:pt x="2234" y="137"/>
                    </a:lnTo>
                    <a:lnTo>
                      <a:pt x="2233" y="135"/>
                    </a:lnTo>
                    <a:lnTo>
                      <a:pt x="2230" y="135"/>
                    </a:lnTo>
                    <a:lnTo>
                      <a:pt x="2228" y="134"/>
                    </a:lnTo>
                    <a:lnTo>
                      <a:pt x="2224" y="133"/>
                    </a:lnTo>
                    <a:lnTo>
                      <a:pt x="2201" y="128"/>
                    </a:lnTo>
                    <a:close/>
                    <a:moveTo>
                      <a:pt x="2269" y="127"/>
                    </a:moveTo>
                    <a:lnTo>
                      <a:pt x="2278" y="130"/>
                    </a:lnTo>
                    <a:lnTo>
                      <a:pt x="2285" y="133"/>
                    </a:lnTo>
                    <a:lnTo>
                      <a:pt x="2292" y="137"/>
                    </a:lnTo>
                    <a:lnTo>
                      <a:pt x="2300" y="139"/>
                    </a:lnTo>
                    <a:lnTo>
                      <a:pt x="2306" y="141"/>
                    </a:lnTo>
                    <a:lnTo>
                      <a:pt x="2312" y="144"/>
                    </a:lnTo>
                    <a:lnTo>
                      <a:pt x="2317" y="146"/>
                    </a:lnTo>
                    <a:lnTo>
                      <a:pt x="2320" y="147"/>
                    </a:lnTo>
                    <a:lnTo>
                      <a:pt x="2324" y="150"/>
                    </a:lnTo>
                    <a:lnTo>
                      <a:pt x="2326" y="151"/>
                    </a:lnTo>
                    <a:lnTo>
                      <a:pt x="2328" y="152"/>
                    </a:lnTo>
                    <a:lnTo>
                      <a:pt x="2328" y="154"/>
                    </a:lnTo>
                    <a:lnTo>
                      <a:pt x="2328" y="154"/>
                    </a:lnTo>
                    <a:lnTo>
                      <a:pt x="2325" y="154"/>
                    </a:lnTo>
                    <a:lnTo>
                      <a:pt x="2322" y="154"/>
                    </a:lnTo>
                    <a:lnTo>
                      <a:pt x="2317" y="152"/>
                    </a:lnTo>
                    <a:lnTo>
                      <a:pt x="2311" y="151"/>
                    </a:lnTo>
                    <a:lnTo>
                      <a:pt x="2302" y="150"/>
                    </a:lnTo>
                    <a:lnTo>
                      <a:pt x="2292" y="149"/>
                    </a:lnTo>
                    <a:lnTo>
                      <a:pt x="2281" y="146"/>
                    </a:lnTo>
                    <a:lnTo>
                      <a:pt x="2268" y="143"/>
                    </a:lnTo>
                    <a:lnTo>
                      <a:pt x="2262" y="141"/>
                    </a:lnTo>
                    <a:lnTo>
                      <a:pt x="2277" y="146"/>
                    </a:lnTo>
                    <a:lnTo>
                      <a:pt x="2296" y="151"/>
                    </a:lnTo>
                    <a:lnTo>
                      <a:pt x="2318" y="155"/>
                    </a:lnTo>
                    <a:lnTo>
                      <a:pt x="2328" y="156"/>
                    </a:lnTo>
                    <a:lnTo>
                      <a:pt x="2340" y="156"/>
                    </a:lnTo>
                    <a:lnTo>
                      <a:pt x="2354" y="156"/>
                    </a:lnTo>
                    <a:lnTo>
                      <a:pt x="2368" y="157"/>
                    </a:lnTo>
                    <a:lnTo>
                      <a:pt x="2380" y="157"/>
                    </a:lnTo>
                    <a:lnTo>
                      <a:pt x="2388" y="157"/>
                    </a:lnTo>
                    <a:lnTo>
                      <a:pt x="2392" y="157"/>
                    </a:lnTo>
                    <a:lnTo>
                      <a:pt x="2385" y="155"/>
                    </a:lnTo>
                    <a:lnTo>
                      <a:pt x="2376" y="152"/>
                    </a:lnTo>
                    <a:lnTo>
                      <a:pt x="2367" y="150"/>
                    </a:lnTo>
                    <a:lnTo>
                      <a:pt x="2370" y="154"/>
                    </a:lnTo>
                    <a:lnTo>
                      <a:pt x="2319" y="140"/>
                    </a:lnTo>
                    <a:lnTo>
                      <a:pt x="2269" y="127"/>
                    </a:lnTo>
                    <a:close/>
                    <a:moveTo>
                      <a:pt x="2062" y="99"/>
                    </a:moveTo>
                    <a:lnTo>
                      <a:pt x="2064" y="100"/>
                    </a:lnTo>
                    <a:lnTo>
                      <a:pt x="2065" y="101"/>
                    </a:lnTo>
                    <a:lnTo>
                      <a:pt x="2067" y="103"/>
                    </a:lnTo>
                    <a:lnTo>
                      <a:pt x="2071" y="104"/>
                    </a:lnTo>
                    <a:lnTo>
                      <a:pt x="2076" y="101"/>
                    </a:lnTo>
                    <a:lnTo>
                      <a:pt x="2062" y="99"/>
                    </a:lnTo>
                    <a:close/>
                    <a:moveTo>
                      <a:pt x="2020" y="90"/>
                    </a:moveTo>
                    <a:lnTo>
                      <a:pt x="2022" y="92"/>
                    </a:lnTo>
                    <a:lnTo>
                      <a:pt x="2026" y="92"/>
                    </a:lnTo>
                    <a:lnTo>
                      <a:pt x="2032" y="93"/>
                    </a:lnTo>
                    <a:lnTo>
                      <a:pt x="2033" y="93"/>
                    </a:lnTo>
                    <a:lnTo>
                      <a:pt x="2020" y="90"/>
                    </a:lnTo>
                    <a:close/>
                    <a:moveTo>
                      <a:pt x="1730" y="70"/>
                    </a:moveTo>
                    <a:lnTo>
                      <a:pt x="1735" y="70"/>
                    </a:lnTo>
                    <a:lnTo>
                      <a:pt x="1735" y="70"/>
                    </a:lnTo>
                    <a:lnTo>
                      <a:pt x="1730" y="70"/>
                    </a:lnTo>
                    <a:close/>
                    <a:moveTo>
                      <a:pt x="1259" y="0"/>
                    </a:moveTo>
                    <a:lnTo>
                      <a:pt x="1263" y="0"/>
                    </a:lnTo>
                    <a:lnTo>
                      <a:pt x="1264" y="2"/>
                    </a:lnTo>
                    <a:lnTo>
                      <a:pt x="1264" y="2"/>
                    </a:lnTo>
                    <a:lnTo>
                      <a:pt x="1263" y="3"/>
                    </a:lnTo>
                    <a:lnTo>
                      <a:pt x="1261" y="3"/>
                    </a:lnTo>
                    <a:lnTo>
                      <a:pt x="1258" y="3"/>
                    </a:lnTo>
                    <a:lnTo>
                      <a:pt x="1254" y="3"/>
                    </a:lnTo>
                    <a:lnTo>
                      <a:pt x="1251" y="4"/>
                    </a:lnTo>
                    <a:lnTo>
                      <a:pt x="1248" y="4"/>
                    </a:lnTo>
                    <a:lnTo>
                      <a:pt x="1245" y="4"/>
                    </a:lnTo>
                    <a:lnTo>
                      <a:pt x="1242" y="5"/>
                    </a:lnTo>
                    <a:lnTo>
                      <a:pt x="1241" y="5"/>
                    </a:lnTo>
                    <a:lnTo>
                      <a:pt x="1241" y="5"/>
                    </a:lnTo>
                    <a:lnTo>
                      <a:pt x="1242" y="7"/>
                    </a:lnTo>
                    <a:lnTo>
                      <a:pt x="1246" y="8"/>
                    </a:lnTo>
                    <a:lnTo>
                      <a:pt x="1251" y="8"/>
                    </a:lnTo>
                    <a:lnTo>
                      <a:pt x="1239" y="9"/>
                    </a:lnTo>
                    <a:lnTo>
                      <a:pt x="1225" y="9"/>
                    </a:lnTo>
                    <a:lnTo>
                      <a:pt x="1214" y="9"/>
                    </a:lnTo>
                    <a:lnTo>
                      <a:pt x="1205" y="10"/>
                    </a:lnTo>
                    <a:lnTo>
                      <a:pt x="1198" y="11"/>
                    </a:lnTo>
                    <a:lnTo>
                      <a:pt x="1203" y="11"/>
                    </a:lnTo>
                    <a:lnTo>
                      <a:pt x="1207" y="11"/>
                    </a:lnTo>
                    <a:lnTo>
                      <a:pt x="1208" y="13"/>
                    </a:lnTo>
                    <a:lnTo>
                      <a:pt x="1209" y="13"/>
                    </a:lnTo>
                    <a:lnTo>
                      <a:pt x="1211" y="13"/>
                    </a:lnTo>
                    <a:lnTo>
                      <a:pt x="1211" y="14"/>
                    </a:lnTo>
                    <a:lnTo>
                      <a:pt x="1212" y="15"/>
                    </a:lnTo>
                    <a:lnTo>
                      <a:pt x="1213" y="15"/>
                    </a:lnTo>
                    <a:lnTo>
                      <a:pt x="1214" y="15"/>
                    </a:lnTo>
                    <a:lnTo>
                      <a:pt x="1218" y="15"/>
                    </a:lnTo>
                    <a:lnTo>
                      <a:pt x="1239" y="13"/>
                    </a:lnTo>
                    <a:lnTo>
                      <a:pt x="1234" y="13"/>
                    </a:lnTo>
                    <a:lnTo>
                      <a:pt x="1258" y="11"/>
                    </a:lnTo>
                    <a:lnTo>
                      <a:pt x="1285" y="10"/>
                    </a:lnTo>
                    <a:lnTo>
                      <a:pt x="1314" y="10"/>
                    </a:lnTo>
                    <a:lnTo>
                      <a:pt x="1343" y="11"/>
                    </a:lnTo>
                    <a:lnTo>
                      <a:pt x="1371" y="11"/>
                    </a:lnTo>
                    <a:lnTo>
                      <a:pt x="1393" y="10"/>
                    </a:lnTo>
                    <a:lnTo>
                      <a:pt x="1414" y="8"/>
                    </a:lnTo>
                    <a:lnTo>
                      <a:pt x="1435" y="5"/>
                    </a:lnTo>
                    <a:lnTo>
                      <a:pt x="1458" y="5"/>
                    </a:lnTo>
                    <a:lnTo>
                      <a:pt x="1483" y="5"/>
                    </a:lnTo>
                    <a:lnTo>
                      <a:pt x="1481" y="7"/>
                    </a:lnTo>
                    <a:lnTo>
                      <a:pt x="1481" y="7"/>
                    </a:lnTo>
                    <a:lnTo>
                      <a:pt x="1482" y="7"/>
                    </a:lnTo>
                    <a:lnTo>
                      <a:pt x="1483" y="8"/>
                    </a:lnTo>
                    <a:lnTo>
                      <a:pt x="1486" y="8"/>
                    </a:lnTo>
                    <a:lnTo>
                      <a:pt x="1489" y="8"/>
                    </a:lnTo>
                    <a:lnTo>
                      <a:pt x="1492" y="9"/>
                    </a:lnTo>
                    <a:lnTo>
                      <a:pt x="1495" y="9"/>
                    </a:lnTo>
                    <a:lnTo>
                      <a:pt x="1498" y="10"/>
                    </a:lnTo>
                    <a:lnTo>
                      <a:pt x="1500" y="10"/>
                    </a:lnTo>
                    <a:lnTo>
                      <a:pt x="1501" y="10"/>
                    </a:lnTo>
                    <a:lnTo>
                      <a:pt x="1501" y="11"/>
                    </a:lnTo>
                    <a:lnTo>
                      <a:pt x="1500" y="11"/>
                    </a:lnTo>
                    <a:lnTo>
                      <a:pt x="1497" y="13"/>
                    </a:lnTo>
                    <a:lnTo>
                      <a:pt x="1492" y="14"/>
                    </a:lnTo>
                    <a:lnTo>
                      <a:pt x="1508" y="15"/>
                    </a:lnTo>
                    <a:lnTo>
                      <a:pt x="1521" y="15"/>
                    </a:lnTo>
                    <a:lnTo>
                      <a:pt x="1531" y="14"/>
                    </a:lnTo>
                    <a:lnTo>
                      <a:pt x="1536" y="13"/>
                    </a:lnTo>
                    <a:lnTo>
                      <a:pt x="1527" y="13"/>
                    </a:lnTo>
                    <a:lnTo>
                      <a:pt x="1523" y="11"/>
                    </a:lnTo>
                    <a:lnTo>
                      <a:pt x="1522" y="11"/>
                    </a:lnTo>
                    <a:lnTo>
                      <a:pt x="1520" y="11"/>
                    </a:lnTo>
                    <a:lnTo>
                      <a:pt x="1512" y="10"/>
                    </a:lnTo>
                    <a:lnTo>
                      <a:pt x="1523" y="10"/>
                    </a:lnTo>
                    <a:lnTo>
                      <a:pt x="1536" y="10"/>
                    </a:lnTo>
                    <a:lnTo>
                      <a:pt x="1549" y="10"/>
                    </a:lnTo>
                    <a:lnTo>
                      <a:pt x="1559" y="13"/>
                    </a:lnTo>
                    <a:lnTo>
                      <a:pt x="1556" y="13"/>
                    </a:lnTo>
                    <a:lnTo>
                      <a:pt x="1555" y="13"/>
                    </a:lnTo>
                    <a:lnTo>
                      <a:pt x="1555" y="13"/>
                    </a:lnTo>
                    <a:lnTo>
                      <a:pt x="1555" y="13"/>
                    </a:lnTo>
                    <a:lnTo>
                      <a:pt x="1554" y="13"/>
                    </a:lnTo>
                    <a:lnTo>
                      <a:pt x="1562" y="14"/>
                    </a:lnTo>
                    <a:lnTo>
                      <a:pt x="1567" y="14"/>
                    </a:lnTo>
                    <a:lnTo>
                      <a:pt x="1570" y="14"/>
                    </a:lnTo>
                    <a:lnTo>
                      <a:pt x="1572" y="13"/>
                    </a:lnTo>
                    <a:lnTo>
                      <a:pt x="1576" y="11"/>
                    </a:lnTo>
                    <a:lnTo>
                      <a:pt x="1582" y="11"/>
                    </a:lnTo>
                    <a:lnTo>
                      <a:pt x="1587" y="13"/>
                    </a:lnTo>
                    <a:lnTo>
                      <a:pt x="1598" y="14"/>
                    </a:lnTo>
                    <a:lnTo>
                      <a:pt x="1609" y="15"/>
                    </a:lnTo>
                    <a:lnTo>
                      <a:pt x="1622" y="16"/>
                    </a:lnTo>
                    <a:lnTo>
                      <a:pt x="1632" y="17"/>
                    </a:lnTo>
                    <a:lnTo>
                      <a:pt x="1654" y="15"/>
                    </a:lnTo>
                    <a:lnTo>
                      <a:pt x="1651" y="15"/>
                    </a:lnTo>
                    <a:lnTo>
                      <a:pt x="1654" y="16"/>
                    </a:lnTo>
                    <a:lnTo>
                      <a:pt x="1660" y="17"/>
                    </a:lnTo>
                    <a:lnTo>
                      <a:pt x="1667" y="17"/>
                    </a:lnTo>
                    <a:lnTo>
                      <a:pt x="1673" y="19"/>
                    </a:lnTo>
                    <a:lnTo>
                      <a:pt x="1677" y="20"/>
                    </a:lnTo>
                    <a:lnTo>
                      <a:pt x="1689" y="20"/>
                    </a:lnTo>
                    <a:lnTo>
                      <a:pt x="1700" y="19"/>
                    </a:lnTo>
                    <a:lnTo>
                      <a:pt x="1713" y="19"/>
                    </a:lnTo>
                    <a:lnTo>
                      <a:pt x="1729" y="20"/>
                    </a:lnTo>
                    <a:lnTo>
                      <a:pt x="1728" y="20"/>
                    </a:lnTo>
                    <a:lnTo>
                      <a:pt x="1730" y="21"/>
                    </a:lnTo>
                    <a:lnTo>
                      <a:pt x="1736" y="22"/>
                    </a:lnTo>
                    <a:lnTo>
                      <a:pt x="1742" y="24"/>
                    </a:lnTo>
                    <a:lnTo>
                      <a:pt x="1748" y="26"/>
                    </a:lnTo>
                    <a:lnTo>
                      <a:pt x="1751" y="27"/>
                    </a:lnTo>
                    <a:lnTo>
                      <a:pt x="1773" y="30"/>
                    </a:lnTo>
                    <a:lnTo>
                      <a:pt x="1793" y="30"/>
                    </a:lnTo>
                    <a:lnTo>
                      <a:pt x="1814" y="30"/>
                    </a:lnTo>
                    <a:lnTo>
                      <a:pt x="1834" y="31"/>
                    </a:lnTo>
                    <a:lnTo>
                      <a:pt x="1856" y="34"/>
                    </a:lnTo>
                    <a:lnTo>
                      <a:pt x="1854" y="34"/>
                    </a:lnTo>
                    <a:lnTo>
                      <a:pt x="1853" y="36"/>
                    </a:lnTo>
                    <a:lnTo>
                      <a:pt x="1852" y="36"/>
                    </a:lnTo>
                    <a:lnTo>
                      <a:pt x="1852" y="36"/>
                    </a:lnTo>
                    <a:lnTo>
                      <a:pt x="1852" y="37"/>
                    </a:lnTo>
                    <a:lnTo>
                      <a:pt x="1853" y="37"/>
                    </a:lnTo>
                    <a:lnTo>
                      <a:pt x="1857" y="38"/>
                    </a:lnTo>
                    <a:lnTo>
                      <a:pt x="1868" y="39"/>
                    </a:lnTo>
                    <a:lnTo>
                      <a:pt x="1880" y="41"/>
                    </a:lnTo>
                    <a:lnTo>
                      <a:pt x="1891" y="42"/>
                    </a:lnTo>
                    <a:lnTo>
                      <a:pt x="1891" y="42"/>
                    </a:lnTo>
                    <a:lnTo>
                      <a:pt x="1891" y="42"/>
                    </a:lnTo>
                    <a:lnTo>
                      <a:pt x="1894" y="42"/>
                    </a:lnTo>
                    <a:lnTo>
                      <a:pt x="1897" y="42"/>
                    </a:lnTo>
                    <a:lnTo>
                      <a:pt x="1898" y="42"/>
                    </a:lnTo>
                    <a:lnTo>
                      <a:pt x="1908" y="41"/>
                    </a:lnTo>
                    <a:lnTo>
                      <a:pt x="1916" y="39"/>
                    </a:lnTo>
                    <a:lnTo>
                      <a:pt x="1926" y="39"/>
                    </a:lnTo>
                    <a:lnTo>
                      <a:pt x="1938" y="39"/>
                    </a:lnTo>
                    <a:lnTo>
                      <a:pt x="1955" y="41"/>
                    </a:lnTo>
                    <a:lnTo>
                      <a:pt x="1952" y="38"/>
                    </a:lnTo>
                    <a:lnTo>
                      <a:pt x="1943" y="36"/>
                    </a:lnTo>
                    <a:lnTo>
                      <a:pt x="1933" y="34"/>
                    </a:lnTo>
                    <a:lnTo>
                      <a:pt x="1924" y="34"/>
                    </a:lnTo>
                    <a:lnTo>
                      <a:pt x="1915" y="33"/>
                    </a:lnTo>
                    <a:lnTo>
                      <a:pt x="1904" y="36"/>
                    </a:lnTo>
                    <a:lnTo>
                      <a:pt x="1897" y="32"/>
                    </a:lnTo>
                    <a:lnTo>
                      <a:pt x="1886" y="32"/>
                    </a:lnTo>
                    <a:lnTo>
                      <a:pt x="1876" y="32"/>
                    </a:lnTo>
                    <a:lnTo>
                      <a:pt x="1869" y="31"/>
                    </a:lnTo>
                    <a:lnTo>
                      <a:pt x="1881" y="30"/>
                    </a:lnTo>
                    <a:lnTo>
                      <a:pt x="1898" y="30"/>
                    </a:lnTo>
                    <a:lnTo>
                      <a:pt x="1918" y="31"/>
                    </a:lnTo>
                    <a:lnTo>
                      <a:pt x="1938" y="33"/>
                    </a:lnTo>
                    <a:lnTo>
                      <a:pt x="1958" y="34"/>
                    </a:lnTo>
                    <a:lnTo>
                      <a:pt x="1976" y="36"/>
                    </a:lnTo>
                    <a:lnTo>
                      <a:pt x="1958" y="31"/>
                    </a:lnTo>
                    <a:lnTo>
                      <a:pt x="1933" y="26"/>
                    </a:lnTo>
                    <a:lnTo>
                      <a:pt x="1904" y="21"/>
                    </a:lnTo>
                    <a:lnTo>
                      <a:pt x="1876" y="17"/>
                    </a:lnTo>
                    <a:lnTo>
                      <a:pt x="1892" y="22"/>
                    </a:lnTo>
                    <a:lnTo>
                      <a:pt x="1873" y="20"/>
                    </a:lnTo>
                    <a:lnTo>
                      <a:pt x="1891" y="26"/>
                    </a:lnTo>
                    <a:lnTo>
                      <a:pt x="1864" y="22"/>
                    </a:lnTo>
                    <a:lnTo>
                      <a:pt x="1840" y="20"/>
                    </a:lnTo>
                    <a:lnTo>
                      <a:pt x="1846" y="20"/>
                    </a:lnTo>
                    <a:lnTo>
                      <a:pt x="1851" y="21"/>
                    </a:lnTo>
                    <a:lnTo>
                      <a:pt x="1854" y="22"/>
                    </a:lnTo>
                    <a:lnTo>
                      <a:pt x="1858" y="24"/>
                    </a:lnTo>
                    <a:lnTo>
                      <a:pt x="1859" y="25"/>
                    </a:lnTo>
                    <a:lnTo>
                      <a:pt x="1860" y="25"/>
                    </a:lnTo>
                    <a:lnTo>
                      <a:pt x="1860" y="26"/>
                    </a:lnTo>
                    <a:lnTo>
                      <a:pt x="1858" y="26"/>
                    </a:lnTo>
                    <a:lnTo>
                      <a:pt x="1856" y="25"/>
                    </a:lnTo>
                    <a:lnTo>
                      <a:pt x="1845" y="22"/>
                    </a:lnTo>
                    <a:lnTo>
                      <a:pt x="1836" y="22"/>
                    </a:lnTo>
                    <a:lnTo>
                      <a:pt x="1830" y="22"/>
                    </a:lnTo>
                    <a:lnTo>
                      <a:pt x="1824" y="24"/>
                    </a:lnTo>
                    <a:lnTo>
                      <a:pt x="1815" y="22"/>
                    </a:lnTo>
                    <a:lnTo>
                      <a:pt x="1819" y="24"/>
                    </a:lnTo>
                    <a:lnTo>
                      <a:pt x="1823" y="24"/>
                    </a:lnTo>
                    <a:lnTo>
                      <a:pt x="1825" y="25"/>
                    </a:lnTo>
                    <a:lnTo>
                      <a:pt x="1829" y="25"/>
                    </a:lnTo>
                    <a:lnTo>
                      <a:pt x="1830" y="25"/>
                    </a:lnTo>
                    <a:lnTo>
                      <a:pt x="1831" y="26"/>
                    </a:lnTo>
                    <a:lnTo>
                      <a:pt x="1830" y="26"/>
                    </a:lnTo>
                    <a:lnTo>
                      <a:pt x="1829" y="26"/>
                    </a:lnTo>
                    <a:lnTo>
                      <a:pt x="1812" y="22"/>
                    </a:lnTo>
                    <a:lnTo>
                      <a:pt x="1797" y="21"/>
                    </a:lnTo>
                    <a:lnTo>
                      <a:pt x="1785" y="19"/>
                    </a:lnTo>
                    <a:lnTo>
                      <a:pt x="1772" y="16"/>
                    </a:lnTo>
                    <a:lnTo>
                      <a:pt x="1756" y="13"/>
                    </a:lnTo>
                    <a:lnTo>
                      <a:pt x="1756" y="15"/>
                    </a:lnTo>
                    <a:lnTo>
                      <a:pt x="1750" y="15"/>
                    </a:lnTo>
                    <a:lnTo>
                      <a:pt x="1742" y="15"/>
                    </a:lnTo>
                    <a:lnTo>
                      <a:pt x="1734" y="14"/>
                    </a:lnTo>
                    <a:lnTo>
                      <a:pt x="1724" y="13"/>
                    </a:lnTo>
                    <a:lnTo>
                      <a:pt x="1718" y="13"/>
                    </a:lnTo>
                    <a:lnTo>
                      <a:pt x="1713" y="14"/>
                    </a:lnTo>
                    <a:lnTo>
                      <a:pt x="1728" y="16"/>
                    </a:lnTo>
                    <a:lnTo>
                      <a:pt x="1697" y="17"/>
                    </a:lnTo>
                    <a:lnTo>
                      <a:pt x="1694" y="16"/>
                    </a:lnTo>
                    <a:lnTo>
                      <a:pt x="1691" y="15"/>
                    </a:lnTo>
                    <a:lnTo>
                      <a:pt x="1689" y="14"/>
                    </a:lnTo>
                    <a:lnTo>
                      <a:pt x="1689" y="14"/>
                    </a:lnTo>
                    <a:lnTo>
                      <a:pt x="1690" y="13"/>
                    </a:lnTo>
                    <a:lnTo>
                      <a:pt x="1690" y="13"/>
                    </a:lnTo>
                    <a:lnTo>
                      <a:pt x="1692" y="13"/>
                    </a:lnTo>
                    <a:lnTo>
                      <a:pt x="1694" y="13"/>
                    </a:lnTo>
                    <a:lnTo>
                      <a:pt x="1695" y="11"/>
                    </a:lnTo>
                    <a:lnTo>
                      <a:pt x="1696" y="11"/>
                    </a:lnTo>
                    <a:lnTo>
                      <a:pt x="1697" y="11"/>
                    </a:lnTo>
                    <a:lnTo>
                      <a:pt x="1697" y="11"/>
                    </a:lnTo>
                    <a:lnTo>
                      <a:pt x="1696" y="10"/>
                    </a:lnTo>
                    <a:lnTo>
                      <a:pt x="1695" y="10"/>
                    </a:lnTo>
                    <a:lnTo>
                      <a:pt x="1691" y="9"/>
                    </a:lnTo>
                    <a:lnTo>
                      <a:pt x="1686" y="8"/>
                    </a:lnTo>
                    <a:lnTo>
                      <a:pt x="1680" y="8"/>
                    </a:lnTo>
                    <a:lnTo>
                      <a:pt x="1664" y="7"/>
                    </a:lnTo>
                    <a:lnTo>
                      <a:pt x="1652" y="7"/>
                    </a:lnTo>
                    <a:lnTo>
                      <a:pt x="1643" y="7"/>
                    </a:lnTo>
                    <a:lnTo>
                      <a:pt x="1634" y="8"/>
                    </a:lnTo>
                    <a:lnTo>
                      <a:pt x="1624" y="8"/>
                    </a:lnTo>
                    <a:lnTo>
                      <a:pt x="1612" y="8"/>
                    </a:lnTo>
                    <a:lnTo>
                      <a:pt x="1622" y="7"/>
                    </a:lnTo>
                    <a:lnTo>
                      <a:pt x="1637" y="5"/>
                    </a:lnTo>
                    <a:lnTo>
                      <a:pt x="1652" y="5"/>
                    </a:lnTo>
                    <a:lnTo>
                      <a:pt x="1671" y="7"/>
                    </a:lnTo>
                    <a:lnTo>
                      <a:pt x="1656" y="3"/>
                    </a:lnTo>
                    <a:lnTo>
                      <a:pt x="1663" y="3"/>
                    </a:lnTo>
                    <a:lnTo>
                      <a:pt x="1675" y="3"/>
                    </a:lnTo>
                    <a:lnTo>
                      <a:pt x="1690" y="4"/>
                    </a:lnTo>
                    <a:lnTo>
                      <a:pt x="1703" y="5"/>
                    </a:lnTo>
                    <a:lnTo>
                      <a:pt x="1716" y="7"/>
                    </a:lnTo>
                    <a:lnTo>
                      <a:pt x="1707" y="8"/>
                    </a:lnTo>
                    <a:lnTo>
                      <a:pt x="1706" y="8"/>
                    </a:lnTo>
                    <a:lnTo>
                      <a:pt x="1710" y="9"/>
                    </a:lnTo>
                    <a:lnTo>
                      <a:pt x="1717" y="9"/>
                    </a:lnTo>
                    <a:lnTo>
                      <a:pt x="1725" y="10"/>
                    </a:lnTo>
                    <a:lnTo>
                      <a:pt x="1734" y="11"/>
                    </a:lnTo>
                    <a:lnTo>
                      <a:pt x="1741" y="14"/>
                    </a:lnTo>
                    <a:lnTo>
                      <a:pt x="1741" y="13"/>
                    </a:lnTo>
                    <a:lnTo>
                      <a:pt x="1740" y="11"/>
                    </a:lnTo>
                    <a:lnTo>
                      <a:pt x="1739" y="11"/>
                    </a:lnTo>
                    <a:lnTo>
                      <a:pt x="1737" y="10"/>
                    </a:lnTo>
                    <a:lnTo>
                      <a:pt x="1736" y="10"/>
                    </a:lnTo>
                    <a:lnTo>
                      <a:pt x="1736" y="10"/>
                    </a:lnTo>
                    <a:lnTo>
                      <a:pt x="1736" y="9"/>
                    </a:lnTo>
                    <a:lnTo>
                      <a:pt x="1739" y="9"/>
                    </a:lnTo>
                    <a:lnTo>
                      <a:pt x="1741" y="9"/>
                    </a:lnTo>
                    <a:lnTo>
                      <a:pt x="1747" y="9"/>
                    </a:lnTo>
                    <a:lnTo>
                      <a:pt x="1734" y="8"/>
                    </a:lnTo>
                    <a:lnTo>
                      <a:pt x="1725" y="7"/>
                    </a:lnTo>
                    <a:lnTo>
                      <a:pt x="1714" y="5"/>
                    </a:lnTo>
                    <a:lnTo>
                      <a:pt x="1699" y="3"/>
                    </a:lnTo>
                    <a:lnTo>
                      <a:pt x="1719" y="5"/>
                    </a:lnTo>
                    <a:lnTo>
                      <a:pt x="1734" y="5"/>
                    </a:lnTo>
                    <a:lnTo>
                      <a:pt x="1745" y="4"/>
                    </a:lnTo>
                    <a:lnTo>
                      <a:pt x="1756" y="3"/>
                    </a:lnTo>
                    <a:lnTo>
                      <a:pt x="1765" y="2"/>
                    </a:lnTo>
                    <a:lnTo>
                      <a:pt x="1779" y="2"/>
                    </a:lnTo>
                    <a:lnTo>
                      <a:pt x="1797" y="4"/>
                    </a:lnTo>
                    <a:lnTo>
                      <a:pt x="1792" y="4"/>
                    </a:lnTo>
                    <a:lnTo>
                      <a:pt x="1790" y="4"/>
                    </a:lnTo>
                    <a:lnTo>
                      <a:pt x="1789" y="4"/>
                    </a:lnTo>
                    <a:lnTo>
                      <a:pt x="1789" y="5"/>
                    </a:lnTo>
                    <a:lnTo>
                      <a:pt x="1790" y="5"/>
                    </a:lnTo>
                    <a:lnTo>
                      <a:pt x="1791" y="7"/>
                    </a:lnTo>
                    <a:lnTo>
                      <a:pt x="1793" y="7"/>
                    </a:lnTo>
                    <a:lnTo>
                      <a:pt x="1796" y="8"/>
                    </a:lnTo>
                    <a:lnTo>
                      <a:pt x="1798" y="9"/>
                    </a:lnTo>
                    <a:lnTo>
                      <a:pt x="1801" y="9"/>
                    </a:lnTo>
                    <a:lnTo>
                      <a:pt x="1803" y="10"/>
                    </a:lnTo>
                    <a:lnTo>
                      <a:pt x="1806" y="11"/>
                    </a:lnTo>
                    <a:lnTo>
                      <a:pt x="1807" y="11"/>
                    </a:lnTo>
                    <a:lnTo>
                      <a:pt x="1819" y="13"/>
                    </a:lnTo>
                    <a:lnTo>
                      <a:pt x="1835" y="14"/>
                    </a:lnTo>
                    <a:lnTo>
                      <a:pt x="1847" y="14"/>
                    </a:lnTo>
                    <a:lnTo>
                      <a:pt x="1840" y="8"/>
                    </a:lnTo>
                    <a:lnTo>
                      <a:pt x="1854" y="10"/>
                    </a:lnTo>
                    <a:lnTo>
                      <a:pt x="1866" y="13"/>
                    </a:lnTo>
                    <a:lnTo>
                      <a:pt x="1879" y="16"/>
                    </a:lnTo>
                    <a:lnTo>
                      <a:pt x="1892" y="19"/>
                    </a:lnTo>
                    <a:lnTo>
                      <a:pt x="1909" y="20"/>
                    </a:lnTo>
                    <a:lnTo>
                      <a:pt x="1908" y="19"/>
                    </a:lnTo>
                    <a:lnTo>
                      <a:pt x="1903" y="17"/>
                    </a:lnTo>
                    <a:lnTo>
                      <a:pt x="1897" y="16"/>
                    </a:lnTo>
                    <a:lnTo>
                      <a:pt x="1891" y="16"/>
                    </a:lnTo>
                    <a:lnTo>
                      <a:pt x="1886" y="15"/>
                    </a:lnTo>
                    <a:lnTo>
                      <a:pt x="1886" y="15"/>
                    </a:lnTo>
                    <a:lnTo>
                      <a:pt x="1910" y="17"/>
                    </a:lnTo>
                    <a:lnTo>
                      <a:pt x="1929" y="21"/>
                    </a:lnTo>
                    <a:lnTo>
                      <a:pt x="1946" y="26"/>
                    </a:lnTo>
                    <a:lnTo>
                      <a:pt x="1963" y="32"/>
                    </a:lnTo>
                    <a:lnTo>
                      <a:pt x="1983" y="37"/>
                    </a:lnTo>
                    <a:lnTo>
                      <a:pt x="1984" y="37"/>
                    </a:lnTo>
                    <a:lnTo>
                      <a:pt x="1986" y="36"/>
                    </a:lnTo>
                    <a:lnTo>
                      <a:pt x="1987" y="34"/>
                    </a:lnTo>
                    <a:lnTo>
                      <a:pt x="1988" y="34"/>
                    </a:lnTo>
                    <a:lnTo>
                      <a:pt x="1991" y="33"/>
                    </a:lnTo>
                    <a:lnTo>
                      <a:pt x="1994" y="33"/>
                    </a:lnTo>
                    <a:lnTo>
                      <a:pt x="2000" y="32"/>
                    </a:lnTo>
                    <a:lnTo>
                      <a:pt x="1999" y="33"/>
                    </a:lnTo>
                    <a:lnTo>
                      <a:pt x="1999" y="34"/>
                    </a:lnTo>
                    <a:lnTo>
                      <a:pt x="1999" y="34"/>
                    </a:lnTo>
                    <a:lnTo>
                      <a:pt x="1999" y="36"/>
                    </a:lnTo>
                    <a:lnTo>
                      <a:pt x="1999" y="36"/>
                    </a:lnTo>
                    <a:lnTo>
                      <a:pt x="1998" y="37"/>
                    </a:lnTo>
                    <a:lnTo>
                      <a:pt x="1997" y="37"/>
                    </a:lnTo>
                    <a:lnTo>
                      <a:pt x="1994" y="37"/>
                    </a:lnTo>
                    <a:lnTo>
                      <a:pt x="1989" y="37"/>
                    </a:lnTo>
                    <a:lnTo>
                      <a:pt x="2010" y="41"/>
                    </a:lnTo>
                    <a:lnTo>
                      <a:pt x="2030" y="42"/>
                    </a:lnTo>
                    <a:lnTo>
                      <a:pt x="2025" y="41"/>
                    </a:lnTo>
                    <a:lnTo>
                      <a:pt x="2022" y="39"/>
                    </a:lnTo>
                    <a:lnTo>
                      <a:pt x="2021" y="39"/>
                    </a:lnTo>
                    <a:lnTo>
                      <a:pt x="2020" y="38"/>
                    </a:lnTo>
                    <a:lnTo>
                      <a:pt x="2021" y="38"/>
                    </a:lnTo>
                    <a:lnTo>
                      <a:pt x="2023" y="38"/>
                    </a:lnTo>
                    <a:lnTo>
                      <a:pt x="2026" y="38"/>
                    </a:lnTo>
                    <a:lnTo>
                      <a:pt x="2030" y="38"/>
                    </a:lnTo>
                    <a:lnTo>
                      <a:pt x="2033" y="38"/>
                    </a:lnTo>
                    <a:lnTo>
                      <a:pt x="2037" y="38"/>
                    </a:lnTo>
                    <a:lnTo>
                      <a:pt x="2039" y="38"/>
                    </a:lnTo>
                    <a:lnTo>
                      <a:pt x="2043" y="38"/>
                    </a:lnTo>
                    <a:lnTo>
                      <a:pt x="2045" y="38"/>
                    </a:lnTo>
                    <a:lnTo>
                      <a:pt x="2047" y="38"/>
                    </a:lnTo>
                    <a:lnTo>
                      <a:pt x="2050" y="39"/>
                    </a:lnTo>
                    <a:lnTo>
                      <a:pt x="2051" y="39"/>
                    </a:lnTo>
                    <a:lnTo>
                      <a:pt x="2051" y="39"/>
                    </a:lnTo>
                    <a:lnTo>
                      <a:pt x="2050" y="41"/>
                    </a:lnTo>
                    <a:lnTo>
                      <a:pt x="2048" y="41"/>
                    </a:lnTo>
                    <a:lnTo>
                      <a:pt x="2045" y="41"/>
                    </a:lnTo>
                    <a:lnTo>
                      <a:pt x="2043" y="41"/>
                    </a:lnTo>
                    <a:lnTo>
                      <a:pt x="2039" y="41"/>
                    </a:lnTo>
                    <a:lnTo>
                      <a:pt x="2036" y="39"/>
                    </a:lnTo>
                    <a:lnTo>
                      <a:pt x="2033" y="39"/>
                    </a:lnTo>
                    <a:lnTo>
                      <a:pt x="2042" y="42"/>
                    </a:lnTo>
                    <a:lnTo>
                      <a:pt x="2050" y="44"/>
                    </a:lnTo>
                    <a:lnTo>
                      <a:pt x="2057" y="47"/>
                    </a:lnTo>
                    <a:lnTo>
                      <a:pt x="2064" y="45"/>
                    </a:lnTo>
                    <a:lnTo>
                      <a:pt x="2060" y="47"/>
                    </a:lnTo>
                    <a:lnTo>
                      <a:pt x="2051" y="48"/>
                    </a:lnTo>
                    <a:lnTo>
                      <a:pt x="2038" y="48"/>
                    </a:lnTo>
                    <a:lnTo>
                      <a:pt x="2023" y="47"/>
                    </a:lnTo>
                    <a:lnTo>
                      <a:pt x="2010" y="45"/>
                    </a:lnTo>
                    <a:lnTo>
                      <a:pt x="2025" y="49"/>
                    </a:lnTo>
                    <a:lnTo>
                      <a:pt x="2016" y="48"/>
                    </a:lnTo>
                    <a:lnTo>
                      <a:pt x="2009" y="48"/>
                    </a:lnTo>
                    <a:lnTo>
                      <a:pt x="1999" y="45"/>
                    </a:lnTo>
                    <a:lnTo>
                      <a:pt x="2004" y="47"/>
                    </a:lnTo>
                    <a:lnTo>
                      <a:pt x="2006" y="49"/>
                    </a:lnTo>
                    <a:lnTo>
                      <a:pt x="2009" y="50"/>
                    </a:lnTo>
                    <a:lnTo>
                      <a:pt x="2009" y="51"/>
                    </a:lnTo>
                    <a:lnTo>
                      <a:pt x="2009" y="53"/>
                    </a:lnTo>
                    <a:lnTo>
                      <a:pt x="2009" y="53"/>
                    </a:lnTo>
                    <a:lnTo>
                      <a:pt x="2006" y="54"/>
                    </a:lnTo>
                    <a:lnTo>
                      <a:pt x="2006" y="54"/>
                    </a:lnTo>
                    <a:lnTo>
                      <a:pt x="2006" y="53"/>
                    </a:lnTo>
                    <a:lnTo>
                      <a:pt x="2006" y="53"/>
                    </a:lnTo>
                    <a:lnTo>
                      <a:pt x="2006" y="53"/>
                    </a:lnTo>
                    <a:lnTo>
                      <a:pt x="2002" y="51"/>
                    </a:lnTo>
                    <a:lnTo>
                      <a:pt x="1997" y="50"/>
                    </a:lnTo>
                    <a:lnTo>
                      <a:pt x="1993" y="50"/>
                    </a:lnTo>
                    <a:lnTo>
                      <a:pt x="1989" y="50"/>
                    </a:lnTo>
                    <a:lnTo>
                      <a:pt x="1988" y="50"/>
                    </a:lnTo>
                    <a:lnTo>
                      <a:pt x="1989" y="51"/>
                    </a:lnTo>
                    <a:lnTo>
                      <a:pt x="1987" y="53"/>
                    </a:lnTo>
                    <a:lnTo>
                      <a:pt x="1991" y="55"/>
                    </a:lnTo>
                    <a:lnTo>
                      <a:pt x="1997" y="56"/>
                    </a:lnTo>
                    <a:lnTo>
                      <a:pt x="2005" y="58"/>
                    </a:lnTo>
                    <a:lnTo>
                      <a:pt x="2011" y="60"/>
                    </a:lnTo>
                    <a:lnTo>
                      <a:pt x="2028" y="61"/>
                    </a:lnTo>
                    <a:lnTo>
                      <a:pt x="2089" y="58"/>
                    </a:lnTo>
                    <a:lnTo>
                      <a:pt x="2105" y="60"/>
                    </a:lnTo>
                    <a:lnTo>
                      <a:pt x="2118" y="64"/>
                    </a:lnTo>
                    <a:lnTo>
                      <a:pt x="2130" y="67"/>
                    </a:lnTo>
                    <a:lnTo>
                      <a:pt x="2143" y="71"/>
                    </a:lnTo>
                    <a:lnTo>
                      <a:pt x="2149" y="68"/>
                    </a:lnTo>
                    <a:lnTo>
                      <a:pt x="2161" y="71"/>
                    </a:lnTo>
                    <a:lnTo>
                      <a:pt x="2172" y="75"/>
                    </a:lnTo>
                    <a:lnTo>
                      <a:pt x="2178" y="77"/>
                    </a:lnTo>
                    <a:lnTo>
                      <a:pt x="2180" y="78"/>
                    </a:lnTo>
                    <a:lnTo>
                      <a:pt x="2176" y="79"/>
                    </a:lnTo>
                    <a:lnTo>
                      <a:pt x="2174" y="79"/>
                    </a:lnTo>
                    <a:lnTo>
                      <a:pt x="2171" y="78"/>
                    </a:lnTo>
                    <a:lnTo>
                      <a:pt x="2167" y="77"/>
                    </a:lnTo>
                    <a:lnTo>
                      <a:pt x="2166" y="77"/>
                    </a:lnTo>
                    <a:lnTo>
                      <a:pt x="2163" y="78"/>
                    </a:lnTo>
                    <a:lnTo>
                      <a:pt x="2162" y="78"/>
                    </a:lnTo>
                    <a:lnTo>
                      <a:pt x="2202" y="83"/>
                    </a:lnTo>
                    <a:lnTo>
                      <a:pt x="2195" y="83"/>
                    </a:lnTo>
                    <a:lnTo>
                      <a:pt x="2190" y="83"/>
                    </a:lnTo>
                    <a:lnTo>
                      <a:pt x="2186" y="83"/>
                    </a:lnTo>
                    <a:lnTo>
                      <a:pt x="2184" y="83"/>
                    </a:lnTo>
                    <a:lnTo>
                      <a:pt x="2183" y="84"/>
                    </a:lnTo>
                    <a:lnTo>
                      <a:pt x="2183" y="85"/>
                    </a:lnTo>
                    <a:lnTo>
                      <a:pt x="2184" y="85"/>
                    </a:lnTo>
                    <a:lnTo>
                      <a:pt x="2185" y="87"/>
                    </a:lnTo>
                    <a:lnTo>
                      <a:pt x="2186" y="88"/>
                    </a:lnTo>
                    <a:lnTo>
                      <a:pt x="2188" y="89"/>
                    </a:lnTo>
                    <a:lnTo>
                      <a:pt x="2190" y="90"/>
                    </a:lnTo>
                    <a:lnTo>
                      <a:pt x="2191" y="92"/>
                    </a:lnTo>
                    <a:lnTo>
                      <a:pt x="2191" y="93"/>
                    </a:lnTo>
                    <a:lnTo>
                      <a:pt x="2191" y="94"/>
                    </a:lnTo>
                    <a:lnTo>
                      <a:pt x="2191" y="94"/>
                    </a:lnTo>
                    <a:lnTo>
                      <a:pt x="2230" y="100"/>
                    </a:lnTo>
                    <a:lnTo>
                      <a:pt x="2225" y="99"/>
                    </a:lnTo>
                    <a:lnTo>
                      <a:pt x="2223" y="98"/>
                    </a:lnTo>
                    <a:lnTo>
                      <a:pt x="2221" y="98"/>
                    </a:lnTo>
                    <a:lnTo>
                      <a:pt x="2221" y="96"/>
                    </a:lnTo>
                    <a:lnTo>
                      <a:pt x="2222" y="96"/>
                    </a:lnTo>
                    <a:lnTo>
                      <a:pt x="2223" y="96"/>
                    </a:lnTo>
                    <a:lnTo>
                      <a:pt x="2225" y="96"/>
                    </a:lnTo>
                    <a:lnTo>
                      <a:pt x="2228" y="96"/>
                    </a:lnTo>
                    <a:lnTo>
                      <a:pt x="2231" y="98"/>
                    </a:lnTo>
                    <a:lnTo>
                      <a:pt x="2234" y="98"/>
                    </a:lnTo>
                    <a:lnTo>
                      <a:pt x="2236" y="98"/>
                    </a:lnTo>
                    <a:lnTo>
                      <a:pt x="2239" y="98"/>
                    </a:lnTo>
                    <a:lnTo>
                      <a:pt x="2244" y="100"/>
                    </a:lnTo>
                    <a:lnTo>
                      <a:pt x="2252" y="103"/>
                    </a:lnTo>
                    <a:lnTo>
                      <a:pt x="2263" y="105"/>
                    </a:lnTo>
                    <a:lnTo>
                      <a:pt x="2275" y="106"/>
                    </a:lnTo>
                    <a:lnTo>
                      <a:pt x="2285" y="109"/>
                    </a:lnTo>
                    <a:lnTo>
                      <a:pt x="2284" y="109"/>
                    </a:lnTo>
                    <a:lnTo>
                      <a:pt x="2298" y="113"/>
                    </a:lnTo>
                    <a:lnTo>
                      <a:pt x="2317" y="117"/>
                    </a:lnTo>
                    <a:lnTo>
                      <a:pt x="2335" y="121"/>
                    </a:lnTo>
                    <a:lnTo>
                      <a:pt x="2337" y="120"/>
                    </a:lnTo>
                    <a:lnTo>
                      <a:pt x="2346" y="118"/>
                    </a:lnTo>
                    <a:lnTo>
                      <a:pt x="2357" y="118"/>
                    </a:lnTo>
                    <a:lnTo>
                      <a:pt x="2367" y="117"/>
                    </a:lnTo>
                    <a:lnTo>
                      <a:pt x="2360" y="116"/>
                    </a:lnTo>
                    <a:lnTo>
                      <a:pt x="2356" y="115"/>
                    </a:lnTo>
                    <a:lnTo>
                      <a:pt x="2353" y="113"/>
                    </a:lnTo>
                    <a:lnTo>
                      <a:pt x="2352" y="112"/>
                    </a:lnTo>
                    <a:lnTo>
                      <a:pt x="2351" y="112"/>
                    </a:lnTo>
                    <a:lnTo>
                      <a:pt x="2351" y="111"/>
                    </a:lnTo>
                    <a:lnTo>
                      <a:pt x="2351" y="111"/>
                    </a:lnTo>
                    <a:lnTo>
                      <a:pt x="2352" y="111"/>
                    </a:lnTo>
                    <a:lnTo>
                      <a:pt x="2353" y="111"/>
                    </a:lnTo>
                    <a:lnTo>
                      <a:pt x="2353" y="110"/>
                    </a:lnTo>
                    <a:lnTo>
                      <a:pt x="2354" y="110"/>
                    </a:lnTo>
                    <a:lnTo>
                      <a:pt x="2354" y="110"/>
                    </a:lnTo>
                    <a:lnTo>
                      <a:pt x="2357" y="110"/>
                    </a:lnTo>
                    <a:lnTo>
                      <a:pt x="2359" y="111"/>
                    </a:lnTo>
                    <a:lnTo>
                      <a:pt x="2362" y="111"/>
                    </a:lnTo>
                    <a:lnTo>
                      <a:pt x="2363" y="111"/>
                    </a:lnTo>
                    <a:lnTo>
                      <a:pt x="2364" y="111"/>
                    </a:lnTo>
                    <a:lnTo>
                      <a:pt x="2363" y="111"/>
                    </a:lnTo>
                    <a:lnTo>
                      <a:pt x="2363" y="110"/>
                    </a:lnTo>
                    <a:lnTo>
                      <a:pt x="2360" y="110"/>
                    </a:lnTo>
                    <a:lnTo>
                      <a:pt x="2359" y="109"/>
                    </a:lnTo>
                    <a:lnTo>
                      <a:pt x="2358" y="107"/>
                    </a:lnTo>
                    <a:lnTo>
                      <a:pt x="2357" y="107"/>
                    </a:lnTo>
                    <a:lnTo>
                      <a:pt x="2335" y="104"/>
                    </a:lnTo>
                    <a:lnTo>
                      <a:pt x="2314" y="100"/>
                    </a:lnTo>
                    <a:lnTo>
                      <a:pt x="2297" y="98"/>
                    </a:lnTo>
                    <a:lnTo>
                      <a:pt x="2285" y="98"/>
                    </a:lnTo>
                    <a:lnTo>
                      <a:pt x="2294" y="100"/>
                    </a:lnTo>
                    <a:lnTo>
                      <a:pt x="2301" y="101"/>
                    </a:lnTo>
                    <a:lnTo>
                      <a:pt x="2311" y="103"/>
                    </a:lnTo>
                    <a:lnTo>
                      <a:pt x="2294" y="101"/>
                    </a:lnTo>
                    <a:lnTo>
                      <a:pt x="2275" y="98"/>
                    </a:lnTo>
                    <a:lnTo>
                      <a:pt x="2252" y="93"/>
                    </a:lnTo>
                    <a:lnTo>
                      <a:pt x="2245" y="88"/>
                    </a:lnTo>
                    <a:lnTo>
                      <a:pt x="2221" y="84"/>
                    </a:lnTo>
                    <a:lnTo>
                      <a:pt x="2225" y="84"/>
                    </a:lnTo>
                    <a:lnTo>
                      <a:pt x="2229" y="84"/>
                    </a:lnTo>
                    <a:lnTo>
                      <a:pt x="2233" y="83"/>
                    </a:lnTo>
                    <a:lnTo>
                      <a:pt x="2239" y="84"/>
                    </a:lnTo>
                    <a:lnTo>
                      <a:pt x="2251" y="85"/>
                    </a:lnTo>
                    <a:lnTo>
                      <a:pt x="2246" y="83"/>
                    </a:lnTo>
                    <a:lnTo>
                      <a:pt x="2235" y="82"/>
                    </a:lnTo>
                    <a:lnTo>
                      <a:pt x="2223" y="79"/>
                    </a:lnTo>
                    <a:lnTo>
                      <a:pt x="2211" y="77"/>
                    </a:lnTo>
                    <a:lnTo>
                      <a:pt x="2201" y="79"/>
                    </a:lnTo>
                    <a:lnTo>
                      <a:pt x="2202" y="79"/>
                    </a:lnTo>
                    <a:lnTo>
                      <a:pt x="2201" y="78"/>
                    </a:lnTo>
                    <a:lnTo>
                      <a:pt x="2199" y="77"/>
                    </a:lnTo>
                    <a:lnTo>
                      <a:pt x="2197" y="77"/>
                    </a:lnTo>
                    <a:lnTo>
                      <a:pt x="2195" y="76"/>
                    </a:lnTo>
                    <a:lnTo>
                      <a:pt x="2193" y="75"/>
                    </a:lnTo>
                    <a:lnTo>
                      <a:pt x="2190" y="75"/>
                    </a:lnTo>
                    <a:lnTo>
                      <a:pt x="2188" y="73"/>
                    </a:lnTo>
                    <a:lnTo>
                      <a:pt x="2188" y="73"/>
                    </a:lnTo>
                    <a:lnTo>
                      <a:pt x="2188" y="72"/>
                    </a:lnTo>
                    <a:lnTo>
                      <a:pt x="2189" y="72"/>
                    </a:lnTo>
                    <a:lnTo>
                      <a:pt x="2191" y="72"/>
                    </a:lnTo>
                    <a:lnTo>
                      <a:pt x="2196" y="72"/>
                    </a:lnTo>
                    <a:lnTo>
                      <a:pt x="2235" y="77"/>
                    </a:lnTo>
                    <a:lnTo>
                      <a:pt x="2225" y="72"/>
                    </a:lnTo>
                    <a:lnTo>
                      <a:pt x="2258" y="78"/>
                    </a:lnTo>
                    <a:lnTo>
                      <a:pt x="2250" y="78"/>
                    </a:lnTo>
                    <a:lnTo>
                      <a:pt x="2266" y="82"/>
                    </a:lnTo>
                    <a:lnTo>
                      <a:pt x="2275" y="84"/>
                    </a:lnTo>
                    <a:lnTo>
                      <a:pt x="2280" y="87"/>
                    </a:lnTo>
                    <a:lnTo>
                      <a:pt x="2284" y="88"/>
                    </a:lnTo>
                    <a:lnTo>
                      <a:pt x="2286" y="90"/>
                    </a:lnTo>
                    <a:lnTo>
                      <a:pt x="2292" y="93"/>
                    </a:lnTo>
                    <a:lnTo>
                      <a:pt x="2302" y="94"/>
                    </a:lnTo>
                    <a:lnTo>
                      <a:pt x="2318" y="96"/>
                    </a:lnTo>
                    <a:lnTo>
                      <a:pt x="2331" y="98"/>
                    </a:lnTo>
                    <a:lnTo>
                      <a:pt x="2346" y="99"/>
                    </a:lnTo>
                    <a:lnTo>
                      <a:pt x="2364" y="103"/>
                    </a:lnTo>
                    <a:lnTo>
                      <a:pt x="2385" y="109"/>
                    </a:lnTo>
                    <a:lnTo>
                      <a:pt x="2380" y="109"/>
                    </a:lnTo>
                    <a:lnTo>
                      <a:pt x="2376" y="107"/>
                    </a:lnTo>
                    <a:lnTo>
                      <a:pt x="2375" y="107"/>
                    </a:lnTo>
                    <a:lnTo>
                      <a:pt x="2374" y="107"/>
                    </a:lnTo>
                    <a:lnTo>
                      <a:pt x="2373" y="107"/>
                    </a:lnTo>
                    <a:lnTo>
                      <a:pt x="2374" y="109"/>
                    </a:lnTo>
                    <a:lnTo>
                      <a:pt x="2374" y="110"/>
                    </a:lnTo>
                    <a:lnTo>
                      <a:pt x="2375" y="110"/>
                    </a:lnTo>
                    <a:lnTo>
                      <a:pt x="2375" y="111"/>
                    </a:lnTo>
                    <a:lnTo>
                      <a:pt x="2375" y="111"/>
                    </a:lnTo>
                    <a:lnTo>
                      <a:pt x="2374" y="112"/>
                    </a:lnTo>
                    <a:lnTo>
                      <a:pt x="2373" y="112"/>
                    </a:lnTo>
                    <a:lnTo>
                      <a:pt x="2387" y="116"/>
                    </a:lnTo>
                    <a:lnTo>
                      <a:pt x="2399" y="118"/>
                    </a:lnTo>
                    <a:lnTo>
                      <a:pt x="2408" y="118"/>
                    </a:lnTo>
                    <a:lnTo>
                      <a:pt x="2418" y="120"/>
                    </a:lnTo>
                    <a:lnTo>
                      <a:pt x="2419" y="121"/>
                    </a:lnTo>
                    <a:lnTo>
                      <a:pt x="2420" y="122"/>
                    </a:lnTo>
                    <a:lnTo>
                      <a:pt x="2421" y="123"/>
                    </a:lnTo>
                    <a:lnTo>
                      <a:pt x="2421" y="123"/>
                    </a:lnTo>
                    <a:lnTo>
                      <a:pt x="2421" y="124"/>
                    </a:lnTo>
                    <a:lnTo>
                      <a:pt x="2420" y="124"/>
                    </a:lnTo>
                    <a:lnTo>
                      <a:pt x="2419" y="124"/>
                    </a:lnTo>
                    <a:lnTo>
                      <a:pt x="2415" y="123"/>
                    </a:lnTo>
                    <a:lnTo>
                      <a:pt x="2412" y="122"/>
                    </a:lnTo>
                    <a:lnTo>
                      <a:pt x="2405" y="121"/>
                    </a:lnTo>
                    <a:lnTo>
                      <a:pt x="2407" y="123"/>
                    </a:lnTo>
                    <a:lnTo>
                      <a:pt x="2414" y="126"/>
                    </a:lnTo>
                    <a:lnTo>
                      <a:pt x="2423" y="128"/>
                    </a:lnTo>
                    <a:lnTo>
                      <a:pt x="2431" y="129"/>
                    </a:lnTo>
                    <a:lnTo>
                      <a:pt x="2435" y="133"/>
                    </a:lnTo>
                    <a:lnTo>
                      <a:pt x="2453" y="138"/>
                    </a:lnTo>
                    <a:lnTo>
                      <a:pt x="2468" y="140"/>
                    </a:lnTo>
                    <a:lnTo>
                      <a:pt x="2481" y="141"/>
                    </a:lnTo>
                    <a:lnTo>
                      <a:pt x="2491" y="143"/>
                    </a:lnTo>
                    <a:lnTo>
                      <a:pt x="2500" y="143"/>
                    </a:lnTo>
                    <a:lnTo>
                      <a:pt x="2511" y="144"/>
                    </a:lnTo>
                    <a:lnTo>
                      <a:pt x="2522" y="146"/>
                    </a:lnTo>
                    <a:lnTo>
                      <a:pt x="2536" y="149"/>
                    </a:lnTo>
                    <a:lnTo>
                      <a:pt x="2553" y="155"/>
                    </a:lnTo>
                    <a:lnTo>
                      <a:pt x="2575" y="162"/>
                    </a:lnTo>
                    <a:lnTo>
                      <a:pt x="2571" y="163"/>
                    </a:lnTo>
                    <a:lnTo>
                      <a:pt x="2606" y="173"/>
                    </a:lnTo>
                    <a:lnTo>
                      <a:pt x="2637" y="183"/>
                    </a:lnTo>
                    <a:lnTo>
                      <a:pt x="2667" y="194"/>
                    </a:lnTo>
                    <a:lnTo>
                      <a:pt x="2700" y="205"/>
                    </a:lnTo>
                    <a:lnTo>
                      <a:pt x="2735" y="223"/>
                    </a:lnTo>
                    <a:lnTo>
                      <a:pt x="2729" y="222"/>
                    </a:lnTo>
                    <a:lnTo>
                      <a:pt x="2723" y="220"/>
                    </a:lnTo>
                    <a:lnTo>
                      <a:pt x="2717" y="219"/>
                    </a:lnTo>
                    <a:lnTo>
                      <a:pt x="2712" y="219"/>
                    </a:lnTo>
                    <a:lnTo>
                      <a:pt x="2710" y="220"/>
                    </a:lnTo>
                    <a:lnTo>
                      <a:pt x="2712" y="223"/>
                    </a:lnTo>
                    <a:lnTo>
                      <a:pt x="2695" y="213"/>
                    </a:lnTo>
                    <a:lnTo>
                      <a:pt x="2677" y="205"/>
                    </a:lnTo>
                    <a:lnTo>
                      <a:pt x="2657" y="196"/>
                    </a:lnTo>
                    <a:lnTo>
                      <a:pt x="2657" y="197"/>
                    </a:lnTo>
                    <a:lnTo>
                      <a:pt x="2659" y="198"/>
                    </a:lnTo>
                    <a:lnTo>
                      <a:pt x="2660" y="200"/>
                    </a:lnTo>
                    <a:lnTo>
                      <a:pt x="2662" y="201"/>
                    </a:lnTo>
                    <a:lnTo>
                      <a:pt x="2665" y="202"/>
                    </a:lnTo>
                    <a:lnTo>
                      <a:pt x="2666" y="203"/>
                    </a:lnTo>
                    <a:lnTo>
                      <a:pt x="2656" y="198"/>
                    </a:lnTo>
                    <a:lnTo>
                      <a:pt x="2646" y="195"/>
                    </a:lnTo>
                    <a:lnTo>
                      <a:pt x="2633" y="190"/>
                    </a:lnTo>
                    <a:lnTo>
                      <a:pt x="2634" y="191"/>
                    </a:lnTo>
                    <a:lnTo>
                      <a:pt x="2635" y="191"/>
                    </a:lnTo>
                    <a:lnTo>
                      <a:pt x="2637" y="192"/>
                    </a:lnTo>
                    <a:lnTo>
                      <a:pt x="2639" y="194"/>
                    </a:lnTo>
                    <a:lnTo>
                      <a:pt x="2640" y="195"/>
                    </a:lnTo>
                    <a:lnTo>
                      <a:pt x="2642" y="195"/>
                    </a:lnTo>
                    <a:lnTo>
                      <a:pt x="2643" y="196"/>
                    </a:lnTo>
                    <a:lnTo>
                      <a:pt x="2642" y="196"/>
                    </a:lnTo>
                    <a:lnTo>
                      <a:pt x="2640" y="196"/>
                    </a:lnTo>
                    <a:lnTo>
                      <a:pt x="2638" y="195"/>
                    </a:lnTo>
                    <a:lnTo>
                      <a:pt x="2617" y="185"/>
                    </a:lnTo>
                    <a:lnTo>
                      <a:pt x="2607" y="183"/>
                    </a:lnTo>
                    <a:lnTo>
                      <a:pt x="2600" y="181"/>
                    </a:lnTo>
                    <a:lnTo>
                      <a:pt x="2597" y="181"/>
                    </a:lnTo>
                    <a:lnTo>
                      <a:pt x="2592" y="181"/>
                    </a:lnTo>
                    <a:lnTo>
                      <a:pt x="2587" y="181"/>
                    </a:lnTo>
                    <a:lnTo>
                      <a:pt x="2579" y="180"/>
                    </a:lnTo>
                    <a:lnTo>
                      <a:pt x="2567" y="175"/>
                    </a:lnTo>
                    <a:lnTo>
                      <a:pt x="2577" y="175"/>
                    </a:lnTo>
                    <a:lnTo>
                      <a:pt x="2589" y="175"/>
                    </a:lnTo>
                    <a:lnTo>
                      <a:pt x="2603" y="178"/>
                    </a:lnTo>
                    <a:lnTo>
                      <a:pt x="2599" y="177"/>
                    </a:lnTo>
                    <a:lnTo>
                      <a:pt x="2599" y="177"/>
                    </a:lnTo>
                    <a:lnTo>
                      <a:pt x="2599" y="177"/>
                    </a:lnTo>
                    <a:lnTo>
                      <a:pt x="2600" y="177"/>
                    </a:lnTo>
                    <a:lnTo>
                      <a:pt x="2601" y="177"/>
                    </a:lnTo>
                    <a:lnTo>
                      <a:pt x="2604" y="178"/>
                    </a:lnTo>
                    <a:lnTo>
                      <a:pt x="2606" y="178"/>
                    </a:lnTo>
                    <a:lnTo>
                      <a:pt x="2609" y="178"/>
                    </a:lnTo>
                    <a:lnTo>
                      <a:pt x="2611" y="179"/>
                    </a:lnTo>
                    <a:lnTo>
                      <a:pt x="2612" y="179"/>
                    </a:lnTo>
                    <a:lnTo>
                      <a:pt x="2612" y="178"/>
                    </a:lnTo>
                    <a:lnTo>
                      <a:pt x="2612" y="178"/>
                    </a:lnTo>
                    <a:lnTo>
                      <a:pt x="2610" y="177"/>
                    </a:lnTo>
                    <a:lnTo>
                      <a:pt x="2594" y="174"/>
                    </a:lnTo>
                    <a:lnTo>
                      <a:pt x="2581" y="171"/>
                    </a:lnTo>
                    <a:lnTo>
                      <a:pt x="2566" y="166"/>
                    </a:lnTo>
                    <a:lnTo>
                      <a:pt x="2547" y="161"/>
                    </a:lnTo>
                    <a:lnTo>
                      <a:pt x="2549" y="161"/>
                    </a:lnTo>
                    <a:lnTo>
                      <a:pt x="2550" y="161"/>
                    </a:lnTo>
                    <a:lnTo>
                      <a:pt x="2553" y="161"/>
                    </a:lnTo>
                    <a:lnTo>
                      <a:pt x="2555" y="162"/>
                    </a:lnTo>
                    <a:lnTo>
                      <a:pt x="2559" y="162"/>
                    </a:lnTo>
                    <a:lnTo>
                      <a:pt x="2516" y="147"/>
                    </a:lnTo>
                    <a:lnTo>
                      <a:pt x="2517" y="150"/>
                    </a:lnTo>
                    <a:lnTo>
                      <a:pt x="2514" y="149"/>
                    </a:lnTo>
                    <a:lnTo>
                      <a:pt x="2506" y="147"/>
                    </a:lnTo>
                    <a:lnTo>
                      <a:pt x="2498" y="146"/>
                    </a:lnTo>
                    <a:lnTo>
                      <a:pt x="2491" y="145"/>
                    </a:lnTo>
                    <a:lnTo>
                      <a:pt x="2485" y="145"/>
                    </a:lnTo>
                    <a:lnTo>
                      <a:pt x="2483" y="146"/>
                    </a:lnTo>
                    <a:lnTo>
                      <a:pt x="2498" y="150"/>
                    </a:lnTo>
                    <a:lnTo>
                      <a:pt x="2508" y="154"/>
                    </a:lnTo>
                    <a:lnTo>
                      <a:pt x="2516" y="156"/>
                    </a:lnTo>
                    <a:lnTo>
                      <a:pt x="2522" y="157"/>
                    </a:lnTo>
                    <a:lnTo>
                      <a:pt x="2530" y="160"/>
                    </a:lnTo>
                    <a:lnTo>
                      <a:pt x="2538" y="162"/>
                    </a:lnTo>
                    <a:lnTo>
                      <a:pt x="2550" y="166"/>
                    </a:lnTo>
                    <a:lnTo>
                      <a:pt x="2567" y="172"/>
                    </a:lnTo>
                    <a:lnTo>
                      <a:pt x="2550" y="169"/>
                    </a:lnTo>
                    <a:lnTo>
                      <a:pt x="2534" y="167"/>
                    </a:lnTo>
                    <a:lnTo>
                      <a:pt x="2522" y="167"/>
                    </a:lnTo>
                    <a:lnTo>
                      <a:pt x="2521" y="167"/>
                    </a:lnTo>
                    <a:lnTo>
                      <a:pt x="2519" y="166"/>
                    </a:lnTo>
                    <a:lnTo>
                      <a:pt x="2516" y="167"/>
                    </a:lnTo>
                    <a:lnTo>
                      <a:pt x="2515" y="168"/>
                    </a:lnTo>
                    <a:lnTo>
                      <a:pt x="2515" y="169"/>
                    </a:lnTo>
                    <a:lnTo>
                      <a:pt x="2515" y="171"/>
                    </a:lnTo>
                    <a:lnTo>
                      <a:pt x="2516" y="173"/>
                    </a:lnTo>
                    <a:lnTo>
                      <a:pt x="2516" y="175"/>
                    </a:lnTo>
                    <a:lnTo>
                      <a:pt x="2516" y="178"/>
                    </a:lnTo>
                    <a:lnTo>
                      <a:pt x="2533" y="180"/>
                    </a:lnTo>
                    <a:lnTo>
                      <a:pt x="2549" y="185"/>
                    </a:lnTo>
                    <a:lnTo>
                      <a:pt x="2565" y="190"/>
                    </a:lnTo>
                    <a:lnTo>
                      <a:pt x="2584" y="195"/>
                    </a:lnTo>
                    <a:lnTo>
                      <a:pt x="2584" y="192"/>
                    </a:lnTo>
                    <a:lnTo>
                      <a:pt x="2581" y="190"/>
                    </a:lnTo>
                    <a:lnTo>
                      <a:pt x="2573" y="186"/>
                    </a:lnTo>
                    <a:lnTo>
                      <a:pt x="2564" y="184"/>
                    </a:lnTo>
                    <a:lnTo>
                      <a:pt x="2555" y="181"/>
                    </a:lnTo>
                    <a:lnTo>
                      <a:pt x="2581" y="186"/>
                    </a:lnTo>
                    <a:lnTo>
                      <a:pt x="2575" y="186"/>
                    </a:lnTo>
                    <a:lnTo>
                      <a:pt x="2637" y="208"/>
                    </a:lnTo>
                    <a:lnTo>
                      <a:pt x="2627" y="206"/>
                    </a:lnTo>
                    <a:lnTo>
                      <a:pt x="2620" y="205"/>
                    </a:lnTo>
                    <a:lnTo>
                      <a:pt x="2614" y="205"/>
                    </a:lnTo>
                    <a:lnTo>
                      <a:pt x="2637" y="214"/>
                    </a:lnTo>
                    <a:lnTo>
                      <a:pt x="2637" y="213"/>
                    </a:lnTo>
                    <a:lnTo>
                      <a:pt x="2637" y="212"/>
                    </a:lnTo>
                    <a:lnTo>
                      <a:pt x="2638" y="211"/>
                    </a:lnTo>
                    <a:lnTo>
                      <a:pt x="2640" y="211"/>
                    </a:lnTo>
                    <a:lnTo>
                      <a:pt x="2643" y="211"/>
                    </a:lnTo>
                    <a:lnTo>
                      <a:pt x="2645" y="212"/>
                    </a:lnTo>
                    <a:lnTo>
                      <a:pt x="2672" y="222"/>
                    </a:lnTo>
                    <a:lnTo>
                      <a:pt x="2691" y="230"/>
                    </a:lnTo>
                    <a:lnTo>
                      <a:pt x="2707" y="239"/>
                    </a:lnTo>
                    <a:lnTo>
                      <a:pt x="2718" y="246"/>
                    </a:lnTo>
                    <a:lnTo>
                      <a:pt x="2723" y="247"/>
                    </a:lnTo>
                    <a:lnTo>
                      <a:pt x="2723" y="246"/>
                    </a:lnTo>
                    <a:lnTo>
                      <a:pt x="2729" y="246"/>
                    </a:lnTo>
                    <a:lnTo>
                      <a:pt x="2738" y="247"/>
                    </a:lnTo>
                    <a:lnTo>
                      <a:pt x="2749" y="250"/>
                    </a:lnTo>
                    <a:lnTo>
                      <a:pt x="2758" y="252"/>
                    </a:lnTo>
                    <a:lnTo>
                      <a:pt x="2767" y="253"/>
                    </a:lnTo>
                    <a:lnTo>
                      <a:pt x="2768" y="256"/>
                    </a:lnTo>
                    <a:lnTo>
                      <a:pt x="2773" y="258"/>
                    </a:lnTo>
                    <a:lnTo>
                      <a:pt x="2780" y="262"/>
                    </a:lnTo>
                    <a:lnTo>
                      <a:pt x="2789" y="265"/>
                    </a:lnTo>
                    <a:lnTo>
                      <a:pt x="2796" y="269"/>
                    </a:lnTo>
                    <a:lnTo>
                      <a:pt x="2798" y="268"/>
                    </a:lnTo>
                    <a:lnTo>
                      <a:pt x="2800" y="267"/>
                    </a:lnTo>
                    <a:lnTo>
                      <a:pt x="2800" y="265"/>
                    </a:lnTo>
                    <a:lnTo>
                      <a:pt x="2913" y="316"/>
                    </a:lnTo>
                    <a:lnTo>
                      <a:pt x="2927" y="315"/>
                    </a:lnTo>
                    <a:lnTo>
                      <a:pt x="2940" y="314"/>
                    </a:lnTo>
                    <a:lnTo>
                      <a:pt x="2951" y="311"/>
                    </a:lnTo>
                    <a:lnTo>
                      <a:pt x="2970" y="320"/>
                    </a:lnTo>
                    <a:lnTo>
                      <a:pt x="2992" y="330"/>
                    </a:lnTo>
                    <a:lnTo>
                      <a:pt x="3011" y="341"/>
                    </a:lnTo>
                    <a:lnTo>
                      <a:pt x="3028" y="350"/>
                    </a:lnTo>
                    <a:lnTo>
                      <a:pt x="3026" y="352"/>
                    </a:lnTo>
                    <a:lnTo>
                      <a:pt x="3041" y="359"/>
                    </a:lnTo>
                    <a:lnTo>
                      <a:pt x="3054" y="365"/>
                    </a:lnTo>
                    <a:lnTo>
                      <a:pt x="3055" y="367"/>
                    </a:lnTo>
                    <a:lnTo>
                      <a:pt x="3056" y="367"/>
                    </a:lnTo>
                    <a:lnTo>
                      <a:pt x="3056" y="369"/>
                    </a:lnTo>
                    <a:lnTo>
                      <a:pt x="3055" y="369"/>
                    </a:lnTo>
                    <a:lnTo>
                      <a:pt x="3054" y="369"/>
                    </a:lnTo>
                    <a:lnTo>
                      <a:pt x="3053" y="369"/>
                    </a:lnTo>
                    <a:lnTo>
                      <a:pt x="3052" y="367"/>
                    </a:lnTo>
                    <a:lnTo>
                      <a:pt x="3050" y="367"/>
                    </a:lnTo>
                    <a:lnTo>
                      <a:pt x="3050" y="369"/>
                    </a:lnTo>
                    <a:lnTo>
                      <a:pt x="3050" y="369"/>
                    </a:lnTo>
                    <a:lnTo>
                      <a:pt x="3052" y="370"/>
                    </a:lnTo>
                    <a:lnTo>
                      <a:pt x="3087" y="386"/>
                    </a:lnTo>
                    <a:lnTo>
                      <a:pt x="3083" y="386"/>
                    </a:lnTo>
                    <a:lnTo>
                      <a:pt x="3076" y="383"/>
                    </a:lnTo>
                    <a:lnTo>
                      <a:pt x="3067" y="378"/>
                    </a:lnTo>
                    <a:lnTo>
                      <a:pt x="3058" y="373"/>
                    </a:lnTo>
                    <a:lnTo>
                      <a:pt x="3048" y="369"/>
                    </a:lnTo>
                    <a:lnTo>
                      <a:pt x="3041" y="365"/>
                    </a:lnTo>
                    <a:lnTo>
                      <a:pt x="3042" y="366"/>
                    </a:lnTo>
                    <a:lnTo>
                      <a:pt x="3044" y="366"/>
                    </a:lnTo>
                    <a:lnTo>
                      <a:pt x="3045" y="367"/>
                    </a:lnTo>
                    <a:lnTo>
                      <a:pt x="3047" y="367"/>
                    </a:lnTo>
                    <a:lnTo>
                      <a:pt x="3048" y="367"/>
                    </a:lnTo>
                    <a:lnTo>
                      <a:pt x="3047" y="367"/>
                    </a:lnTo>
                    <a:lnTo>
                      <a:pt x="3036" y="361"/>
                    </a:lnTo>
                    <a:lnTo>
                      <a:pt x="3024" y="355"/>
                    </a:lnTo>
                    <a:lnTo>
                      <a:pt x="3011" y="349"/>
                    </a:lnTo>
                    <a:lnTo>
                      <a:pt x="3000" y="344"/>
                    </a:lnTo>
                    <a:lnTo>
                      <a:pt x="2994" y="339"/>
                    </a:lnTo>
                    <a:lnTo>
                      <a:pt x="2993" y="339"/>
                    </a:lnTo>
                    <a:lnTo>
                      <a:pt x="2993" y="338"/>
                    </a:lnTo>
                    <a:lnTo>
                      <a:pt x="2993" y="338"/>
                    </a:lnTo>
                    <a:lnTo>
                      <a:pt x="2994" y="338"/>
                    </a:lnTo>
                    <a:lnTo>
                      <a:pt x="2994" y="338"/>
                    </a:lnTo>
                    <a:lnTo>
                      <a:pt x="2996" y="339"/>
                    </a:lnTo>
                    <a:lnTo>
                      <a:pt x="2997" y="339"/>
                    </a:lnTo>
                    <a:lnTo>
                      <a:pt x="2998" y="338"/>
                    </a:lnTo>
                    <a:lnTo>
                      <a:pt x="2998" y="338"/>
                    </a:lnTo>
                    <a:lnTo>
                      <a:pt x="2998" y="338"/>
                    </a:lnTo>
                    <a:lnTo>
                      <a:pt x="2997" y="337"/>
                    </a:lnTo>
                    <a:lnTo>
                      <a:pt x="2994" y="336"/>
                    </a:lnTo>
                    <a:lnTo>
                      <a:pt x="2991" y="333"/>
                    </a:lnTo>
                    <a:lnTo>
                      <a:pt x="2986" y="331"/>
                    </a:lnTo>
                    <a:lnTo>
                      <a:pt x="2975" y="325"/>
                    </a:lnTo>
                    <a:lnTo>
                      <a:pt x="2966" y="322"/>
                    </a:lnTo>
                    <a:lnTo>
                      <a:pt x="2962" y="321"/>
                    </a:lnTo>
                    <a:lnTo>
                      <a:pt x="2959" y="321"/>
                    </a:lnTo>
                    <a:lnTo>
                      <a:pt x="2959" y="322"/>
                    </a:lnTo>
                    <a:lnTo>
                      <a:pt x="2960" y="324"/>
                    </a:lnTo>
                    <a:lnTo>
                      <a:pt x="2962" y="325"/>
                    </a:lnTo>
                    <a:lnTo>
                      <a:pt x="2964" y="326"/>
                    </a:lnTo>
                    <a:lnTo>
                      <a:pt x="2968" y="328"/>
                    </a:lnTo>
                    <a:lnTo>
                      <a:pt x="2970" y="330"/>
                    </a:lnTo>
                    <a:lnTo>
                      <a:pt x="2972" y="332"/>
                    </a:lnTo>
                    <a:lnTo>
                      <a:pt x="2975" y="333"/>
                    </a:lnTo>
                    <a:lnTo>
                      <a:pt x="2976" y="335"/>
                    </a:lnTo>
                    <a:lnTo>
                      <a:pt x="2977" y="335"/>
                    </a:lnTo>
                    <a:lnTo>
                      <a:pt x="2976" y="336"/>
                    </a:lnTo>
                    <a:lnTo>
                      <a:pt x="2975" y="335"/>
                    </a:lnTo>
                    <a:lnTo>
                      <a:pt x="2983" y="339"/>
                    </a:lnTo>
                    <a:lnTo>
                      <a:pt x="2992" y="342"/>
                    </a:lnTo>
                    <a:lnTo>
                      <a:pt x="3000" y="347"/>
                    </a:lnTo>
                    <a:lnTo>
                      <a:pt x="3011" y="353"/>
                    </a:lnTo>
                    <a:lnTo>
                      <a:pt x="2997" y="347"/>
                    </a:lnTo>
                    <a:lnTo>
                      <a:pt x="2982" y="341"/>
                    </a:lnTo>
                    <a:lnTo>
                      <a:pt x="2971" y="335"/>
                    </a:lnTo>
                    <a:lnTo>
                      <a:pt x="2965" y="332"/>
                    </a:lnTo>
                    <a:lnTo>
                      <a:pt x="2959" y="331"/>
                    </a:lnTo>
                    <a:lnTo>
                      <a:pt x="2954" y="330"/>
                    </a:lnTo>
                    <a:lnTo>
                      <a:pt x="2951" y="330"/>
                    </a:lnTo>
                    <a:lnTo>
                      <a:pt x="2949" y="331"/>
                    </a:lnTo>
                    <a:lnTo>
                      <a:pt x="2948" y="332"/>
                    </a:lnTo>
                    <a:lnTo>
                      <a:pt x="2948" y="333"/>
                    </a:lnTo>
                    <a:lnTo>
                      <a:pt x="2948" y="335"/>
                    </a:lnTo>
                    <a:lnTo>
                      <a:pt x="2951" y="337"/>
                    </a:lnTo>
                    <a:lnTo>
                      <a:pt x="2953" y="338"/>
                    </a:lnTo>
                    <a:lnTo>
                      <a:pt x="2955" y="341"/>
                    </a:lnTo>
                    <a:lnTo>
                      <a:pt x="2955" y="341"/>
                    </a:lnTo>
                    <a:lnTo>
                      <a:pt x="2957" y="341"/>
                    </a:lnTo>
                    <a:lnTo>
                      <a:pt x="2958" y="341"/>
                    </a:lnTo>
                    <a:lnTo>
                      <a:pt x="2960" y="341"/>
                    </a:lnTo>
                    <a:lnTo>
                      <a:pt x="2963" y="342"/>
                    </a:lnTo>
                    <a:lnTo>
                      <a:pt x="2966" y="343"/>
                    </a:lnTo>
                    <a:lnTo>
                      <a:pt x="2969" y="344"/>
                    </a:lnTo>
                    <a:lnTo>
                      <a:pt x="2971" y="345"/>
                    </a:lnTo>
                    <a:lnTo>
                      <a:pt x="2975" y="347"/>
                    </a:lnTo>
                    <a:lnTo>
                      <a:pt x="2977" y="348"/>
                    </a:lnTo>
                    <a:lnTo>
                      <a:pt x="2980" y="348"/>
                    </a:lnTo>
                    <a:lnTo>
                      <a:pt x="2982" y="349"/>
                    </a:lnTo>
                    <a:lnTo>
                      <a:pt x="2983" y="349"/>
                    </a:lnTo>
                    <a:lnTo>
                      <a:pt x="2983" y="349"/>
                    </a:lnTo>
                    <a:lnTo>
                      <a:pt x="2983" y="349"/>
                    </a:lnTo>
                    <a:lnTo>
                      <a:pt x="2982" y="348"/>
                    </a:lnTo>
                    <a:lnTo>
                      <a:pt x="2981" y="345"/>
                    </a:lnTo>
                    <a:lnTo>
                      <a:pt x="2977" y="344"/>
                    </a:lnTo>
                    <a:lnTo>
                      <a:pt x="2972" y="341"/>
                    </a:lnTo>
                    <a:lnTo>
                      <a:pt x="2988" y="345"/>
                    </a:lnTo>
                    <a:lnTo>
                      <a:pt x="3005" y="354"/>
                    </a:lnTo>
                    <a:lnTo>
                      <a:pt x="3024" y="361"/>
                    </a:lnTo>
                    <a:lnTo>
                      <a:pt x="3041" y="370"/>
                    </a:lnTo>
                    <a:lnTo>
                      <a:pt x="3039" y="370"/>
                    </a:lnTo>
                    <a:lnTo>
                      <a:pt x="3065" y="382"/>
                    </a:lnTo>
                    <a:lnTo>
                      <a:pt x="3064" y="382"/>
                    </a:lnTo>
                    <a:lnTo>
                      <a:pt x="3060" y="381"/>
                    </a:lnTo>
                    <a:lnTo>
                      <a:pt x="3058" y="380"/>
                    </a:lnTo>
                    <a:lnTo>
                      <a:pt x="3055" y="380"/>
                    </a:lnTo>
                    <a:lnTo>
                      <a:pt x="3053" y="380"/>
                    </a:lnTo>
                    <a:lnTo>
                      <a:pt x="3053" y="380"/>
                    </a:lnTo>
                    <a:lnTo>
                      <a:pt x="3089" y="394"/>
                    </a:lnTo>
                    <a:lnTo>
                      <a:pt x="3086" y="393"/>
                    </a:lnTo>
                    <a:lnTo>
                      <a:pt x="3083" y="392"/>
                    </a:lnTo>
                    <a:lnTo>
                      <a:pt x="3083" y="392"/>
                    </a:lnTo>
                    <a:lnTo>
                      <a:pt x="3083" y="393"/>
                    </a:lnTo>
                    <a:lnTo>
                      <a:pt x="3084" y="394"/>
                    </a:lnTo>
                    <a:lnTo>
                      <a:pt x="3086" y="395"/>
                    </a:lnTo>
                    <a:lnTo>
                      <a:pt x="3088" y="397"/>
                    </a:lnTo>
                    <a:lnTo>
                      <a:pt x="3092" y="398"/>
                    </a:lnTo>
                    <a:lnTo>
                      <a:pt x="3094" y="400"/>
                    </a:lnTo>
                    <a:lnTo>
                      <a:pt x="3098" y="403"/>
                    </a:lnTo>
                    <a:lnTo>
                      <a:pt x="3101" y="404"/>
                    </a:lnTo>
                    <a:lnTo>
                      <a:pt x="3104" y="406"/>
                    </a:lnTo>
                    <a:lnTo>
                      <a:pt x="3106" y="409"/>
                    </a:lnTo>
                    <a:lnTo>
                      <a:pt x="3109" y="410"/>
                    </a:lnTo>
                    <a:lnTo>
                      <a:pt x="3110" y="410"/>
                    </a:lnTo>
                    <a:lnTo>
                      <a:pt x="3112" y="410"/>
                    </a:lnTo>
                    <a:lnTo>
                      <a:pt x="3115" y="410"/>
                    </a:lnTo>
                    <a:lnTo>
                      <a:pt x="3116" y="411"/>
                    </a:lnTo>
                    <a:lnTo>
                      <a:pt x="3118" y="411"/>
                    </a:lnTo>
                    <a:lnTo>
                      <a:pt x="3120" y="411"/>
                    </a:lnTo>
                    <a:lnTo>
                      <a:pt x="3121" y="411"/>
                    </a:lnTo>
                    <a:lnTo>
                      <a:pt x="3121" y="411"/>
                    </a:lnTo>
                    <a:lnTo>
                      <a:pt x="3121" y="410"/>
                    </a:lnTo>
                    <a:lnTo>
                      <a:pt x="3120" y="409"/>
                    </a:lnTo>
                    <a:lnTo>
                      <a:pt x="3116" y="406"/>
                    </a:lnTo>
                    <a:lnTo>
                      <a:pt x="3110" y="401"/>
                    </a:lnTo>
                    <a:lnTo>
                      <a:pt x="3106" y="400"/>
                    </a:lnTo>
                    <a:lnTo>
                      <a:pt x="3104" y="399"/>
                    </a:lnTo>
                    <a:lnTo>
                      <a:pt x="3100" y="399"/>
                    </a:lnTo>
                    <a:lnTo>
                      <a:pt x="3094" y="395"/>
                    </a:lnTo>
                    <a:lnTo>
                      <a:pt x="3115" y="403"/>
                    </a:lnTo>
                    <a:lnTo>
                      <a:pt x="3116" y="404"/>
                    </a:lnTo>
                    <a:lnTo>
                      <a:pt x="3129" y="407"/>
                    </a:lnTo>
                    <a:lnTo>
                      <a:pt x="3133" y="410"/>
                    </a:lnTo>
                    <a:lnTo>
                      <a:pt x="3136" y="411"/>
                    </a:lnTo>
                    <a:lnTo>
                      <a:pt x="3138" y="412"/>
                    </a:lnTo>
                    <a:lnTo>
                      <a:pt x="3138" y="414"/>
                    </a:lnTo>
                    <a:lnTo>
                      <a:pt x="3138" y="415"/>
                    </a:lnTo>
                    <a:lnTo>
                      <a:pt x="3138" y="415"/>
                    </a:lnTo>
                    <a:lnTo>
                      <a:pt x="3137" y="415"/>
                    </a:lnTo>
                    <a:lnTo>
                      <a:pt x="3137" y="415"/>
                    </a:lnTo>
                    <a:lnTo>
                      <a:pt x="3136" y="415"/>
                    </a:lnTo>
                    <a:lnTo>
                      <a:pt x="3134" y="416"/>
                    </a:lnTo>
                    <a:lnTo>
                      <a:pt x="3134" y="416"/>
                    </a:lnTo>
                    <a:lnTo>
                      <a:pt x="3134" y="416"/>
                    </a:lnTo>
                    <a:lnTo>
                      <a:pt x="3136" y="417"/>
                    </a:lnTo>
                    <a:lnTo>
                      <a:pt x="3137" y="418"/>
                    </a:lnTo>
                    <a:lnTo>
                      <a:pt x="3139" y="420"/>
                    </a:lnTo>
                    <a:lnTo>
                      <a:pt x="3143" y="422"/>
                    </a:lnTo>
                    <a:lnTo>
                      <a:pt x="3149" y="424"/>
                    </a:lnTo>
                    <a:lnTo>
                      <a:pt x="3146" y="417"/>
                    </a:lnTo>
                    <a:lnTo>
                      <a:pt x="3171" y="433"/>
                    </a:lnTo>
                    <a:lnTo>
                      <a:pt x="3194" y="449"/>
                    </a:lnTo>
                    <a:lnTo>
                      <a:pt x="3217" y="466"/>
                    </a:lnTo>
                    <a:lnTo>
                      <a:pt x="3238" y="480"/>
                    </a:lnTo>
                    <a:lnTo>
                      <a:pt x="3256" y="493"/>
                    </a:lnTo>
                    <a:lnTo>
                      <a:pt x="3252" y="491"/>
                    </a:lnTo>
                    <a:lnTo>
                      <a:pt x="3250" y="491"/>
                    </a:lnTo>
                    <a:lnTo>
                      <a:pt x="3247" y="491"/>
                    </a:lnTo>
                    <a:lnTo>
                      <a:pt x="3246" y="493"/>
                    </a:lnTo>
                    <a:lnTo>
                      <a:pt x="3245" y="494"/>
                    </a:lnTo>
                    <a:lnTo>
                      <a:pt x="3246" y="495"/>
                    </a:lnTo>
                    <a:lnTo>
                      <a:pt x="3247" y="497"/>
                    </a:lnTo>
                    <a:lnTo>
                      <a:pt x="3250" y="501"/>
                    </a:lnTo>
                    <a:lnTo>
                      <a:pt x="3240" y="494"/>
                    </a:lnTo>
                    <a:lnTo>
                      <a:pt x="3227" y="485"/>
                    </a:lnTo>
                    <a:lnTo>
                      <a:pt x="3213" y="476"/>
                    </a:lnTo>
                    <a:lnTo>
                      <a:pt x="3200" y="467"/>
                    </a:lnTo>
                    <a:lnTo>
                      <a:pt x="3201" y="467"/>
                    </a:lnTo>
                    <a:lnTo>
                      <a:pt x="3206" y="468"/>
                    </a:lnTo>
                    <a:lnTo>
                      <a:pt x="3213" y="472"/>
                    </a:lnTo>
                    <a:lnTo>
                      <a:pt x="3222" y="477"/>
                    </a:lnTo>
                    <a:lnTo>
                      <a:pt x="3232" y="482"/>
                    </a:lnTo>
                    <a:lnTo>
                      <a:pt x="3240" y="488"/>
                    </a:lnTo>
                    <a:lnTo>
                      <a:pt x="3235" y="482"/>
                    </a:lnTo>
                    <a:lnTo>
                      <a:pt x="3227" y="476"/>
                    </a:lnTo>
                    <a:lnTo>
                      <a:pt x="3216" y="469"/>
                    </a:lnTo>
                    <a:lnTo>
                      <a:pt x="3206" y="465"/>
                    </a:lnTo>
                    <a:lnTo>
                      <a:pt x="3199" y="460"/>
                    </a:lnTo>
                    <a:lnTo>
                      <a:pt x="3196" y="455"/>
                    </a:lnTo>
                    <a:lnTo>
                      <a:pt x="3182" y="445"/>
                    </a:lnTo>
                    <a:lnTo>
                      <a:pt x="3171" y="439"/>
                    </a:lnTo>
                    <a:lnTo>
                      <a:pt x="3164" y="435"/>
                    </a:lnTo>
                    <a:lnTo>
                      <a:pt x="3156" y="433"/>
                    </a:lnTo>
                    <a:lnTo>
                      <a:pt x="3150" y="431"/>
                    </a:lnTo>
                    <a:lnTo>
                      <a:pt x="3143" y="427"/>
                    </a:lnTo>
                    <a:lnTo>
                      <a:pt x="3134" y="421"/>
                    </a:lnTo>
                    <a:lnTo>
                      <a:pt x="3122" y="414"/>
                    </a:lnTo>
                    <a:lnTo>
                      <a:pt x="3121" y="414"/>
                    </a:lnTo>
                    <a:lnTo>
                      <a:pt x="3118" y="414"/>
                    </a:lnTo>
                    <a:lnTo>
                      <a:pt x="3116" y="412"/>
                    </a:lnTo>
                    <a:lnTo>
                      <a:pt x="3114" y="411"/>
                    </a:lnTo>
                    <a:lnTo>
                      <a:pt x="3111" y="410"/>
                    </a:lnTo>
                    <a:lnTo>
                      <a:pt x="3109" y="410"/>
                    </a:lnTo>
                    <a:lnTo>
                      <a:pt x="3106" y="410"/>
                    </a:lnTo>
                    <a:lnTo>
                      <a:pt x="3114" y="416"/>
                    </a:lnTo>
                    <a:lnTo>
                      <a:pt x="3125" y="423"/>
                    </a:lnTo>
                    <a:lnTo>
                      <a:pt x="3138" y="432"/>
                    </a:lnTo>
                    <a:lnTo>
                      <a:pt x="3154" y="440"/>
                    </a:lnTo>
                    <a:lnTo>
                      <a:pt x="3168" y="449"/>
                    </a:lnTo>
                    <a:lnTo>
                      <a:pt x="3182" y="458"/>
                    </a:lnTo>
                    <a:lnTo>
                      <a:pt x="3179" y="457"/>
                    </a:lnTo>
                    <a:lnTo>
                      <a:pt x="3177" y="456"/>
                    </a:lnTo>
                    <a:lnTo>
                      <a:pt x="3174" y="455"/>
                    </a:lnTo>
                    <a:lnTo>
                      <a:pt x="3173" y="454"/>
                    </a:lnTo>
                    <a:lnTo>
                      <a:pt x="3184" y="462"/>
                    </a:lnTo>
                    <a:lnTo>
                      <a:pt x="3193" y="467"/>
                    </a:lnTo>
                    <a:lnTo>
                      <a:pt x="3201" y="472"/>
                    </a:lnTo>
                    <a:lnTo>
                      <a:pt x="3211" y="477"/>
                    </a:lnTo>
                    <a:lnTo>
                      <a:pt x="3210" y="476"/>
                    </a:lnTo>
                    <a:lnTo>
                      <a:pt x="3218" y="480"/>
                    </a:lnTo>
                    <a:lnTo>
                      <a:pt x="3223" y="484"/>
                    </a:lnTo>
                    <a:lnTo>
                      <a:pt x="3226" y="486"/>
                    </a:lnTo>
                    <a:lnTo>
                      <a:pt x="3227" y="489"/>
                    </a:lnTo>
                    <a:lnTo>
                      <a:pt x="3228" y="493"/>
                    </a:lnTo>
                    <a:lnTo>
                      <a:pt x="3233" y="496"/>
                    </a:lnTo>
                    <a:lnTo>
                      <a:pt x="3237" y="500"/>
                    </a:lnTo>
                    <a:lnTo>
                      <a:pt x="3243" y="503"/>
                    </a:lnTo>
                    <a:lnTo>
                      <a:pt x="3247" y="507"/>
                    </a:lnTo>
                    <a:lnTo>
                      <a:pt x="3251" y="508"/>
                    </a:lnTo>
                    <a:lnTo>
                      <a:pt x="3252" y="508"/>
                    </a:lnTo>
                    <a:lnTo>
                      <a:pt x="3273" y="527"/>
                    </a:lnTo>
                    <a:lnTo>
                      <a:pt x="3274" y="523"/>
                    </a:lnTo>
                    <a:lnTo>
                      <a:pt x="3282" y="528"/>
                    </a:lnTo>
                    <a:lnTo>
                      <a:pt x="3288" y="533"/>
                    </a:lnTo>
                    <a:lnTo>
                      <a:pt x="3292" y="537"/>
                    </a:lnTo>
                    <a:lnTo>
                      <a:pt x="3301" y="542"/>
                    </a:lnTo>
                    <a:lnTo>
                      <a:pt x="3303" y="539"/>
                    </a:lnTo>
                    <a:lnTo>
                      <a:pt x="3273" y="516"/>
                    </a:lnTo>
                    <a:lnTo>
                      <a:pt x="3279" y="519"/>
                    </a:lnTo>
                    <a:lnTo>
                      <a:pt x="3283" y="520"/>
                    </a:lnTo>
                    <a:lnTo>
                      <a:pt x="3285" y="520"/>
                    </a:lnTo>
                    <a:lnTo>
                      <a:pt x="3288" y="522"/>
                    </a:lnTo>
                    <a:lnTo>
                      <a:pt x="3291" y="523"/>
                    </a:lnTo>
                    <a:lnTo>
                      <a:pt x="3297" y="528"/>
                    </a:lnTo>
                    <a:lnTo>
                      <a:pt x="3294" y="525"/>
                    </a:lnTo>
                    <a:lnTo>
                      <a:pt x="3291" y="525"/>
                    </a:lnTo>
                    <a:lnTo>
                      <a:pt x="3290" y="524"/>
                    </a:lnTo>
                    <a:lnTo>
                      <a:pt x="3290" y="525"/>
                    </a:lnTo>
                    <a:lnTo>
                      <a:pt x="3291" y="527"/>
                    </a:lnTo>
                    <a:lnTo>
                      <a:pt x="3292" y="528"/>
                    </a:lnTo>
                    <a:lnTo>
                      <a:pt x="3295" y="529"/>
                    </a:lnTo>
                    <a:lnTo>
                      <a:pt x="3297" y="531"/>
                    </a:lnTo>
                    <a:lnTo>
                      <a:pt x="3300" y="533"/>
                    </a:lnTo>
                    <a:lnTo>
                      <a:pt x="3302" y="535"/>
                    </a:lnTo>
                    <a:lnTo>
                      <a:pt x="3305" y="537"/>
                    </a:lnTo>
                    <a:lnTo>
                      <a:pt x="3306" y="540"/>
                    </a:lnTo>
                    <a:lnTo>
                      <a:pt x="3308" y="541"/>
                    </a:lnTo>
                    <a:lnTo>
                      <a:pt x="3310" y="542"/>
                    </a:lnTo>
                    <a:lnTo>
                      <a:pt x="3310" y="544"/>
                    </a:lnTo>
                    <a:lnTo>
                      <a:pt x="3323" y="552"/>
                    </a:lnTo>
                    <a:lnTo>
                      <a:pt x="3319" y="550"/>
                    </a:lnTo>
                    <a:lnTo>
                      <a:pt x="3325" y="554"/>
                    </a:lnTo>
                    <a:lnTo>
                      <a:pt x="3330" y="558"/>
                    </a:lnTo>
                    <a:lnTo>
                      <a:pt x="3336" y="562"/>
                    </a:lnTo>
                    <a:lnTo>
                      <a:pt x="3344" y="567"/>
                    </a:lnTo>
                    <a:lnTo>
                      <a:pt x="3331" y="556"/>
                    </a:lnTo>
                    <a:lnTo>
                      <a:pt x="3320" y="545"/>
                    </a:lnTo>
                    <a:lnTo>
                      <a:pt x="3305" y="535"/>
                    </a:lnTo>
                    <a:lnTo>
                      <a:pt x="3314" y="541"/>
                    </a:lnTo>
                    <a:lnTo>
                      <a:pt x="3325" y="547"/>
                    </a:lnTo>
                    <a:lnTo>
                      <a:pt x="3336" y="554"/>
                    </a:lnTo>
                    <a:lnTo>
                      <a:pt x="3345" y="561"/>
                    </a:lnTo>
                    <a:lnTo>
                      <a:pt x="3351" y="564"/>
                    </a:lnTo>
                    <a:lnTo>
                      <a:pt x="3363" y="574"/>
                    </a:lnTo>
                    <a:lnTo>
                      <a:pt x="3373" y="584"/>
                    </a:lnTo>
                    <a:lnTo>
                      <a:pt x="3384" y="593"/>
                    </a:lnTo>
                    <a:lnTo>
                      <a:pt x="3378" y="590"/>
                    </a:lnTo>
                    <a:lnTo>
                      <a:pt x="3374" y="588"/>
                    </a:lnTo>
                    <a:lnTo>
                      <a:pt x="3373" y="588"/>
                    </a:lnTo>
                    <a:lnTo>
                      <a:pt x="3370" y="588"/>
                    </a:lnTo>
                    <a:lnTo>
                      <a:pt x="3369" y="590"/>
                    </a:lnTo>
                    <a:lnTo>
                      <a:pt x="3368" y="590"/>
                    </a:lnTo>
                    <a:lnTo>
                      <a:pt x="3364" y="588"/>
                    </a:lnTo>
                    <a:lnTo>
                      <a:pt x="3359" y="585"/>
                    </a:lnTo>
                    <a:lnTo>
                      <a:pt x="3352" y="579"/>
                    </a:lnTo>
                    <a:lnTo>
                      <a:pt x="3340" y="569"/>
                    </a:lnTo>
                    <a:lnTo>
                      <a:pt x="3341" y="570"/>
                    </a:lnTo>
                    <a:lnTo>
                      <a:pt x="3344" y="571"/>
                    </a:lnTo>
                    <a:lnTo>
                      <a:pt x="3345" y="573"/>
                    </a:lnTo>
                    <a:lnTo>
                      <a:pt x="3346" y="574"/>
                    </a:lnTo>
                    <a:lnTo>
                      <a:pt x="3342" y="569"/>
                    </a:lnTo>
                    <a:lnTo>
                      <a:pt x="3334" y="563"/>
                    </a:lnTo>
                    <a:lnTo>
                      <a:pt x="3324" y="556"/>
                    </a:lnTo>
                    <a:lnTo>
                      <a:pt x="3314" y="551"/>
                    </a:lnTo>
                    <a:lnTo>
                      <a:pt x="3307" y="546"/>
                    </a:lnTo>
                    <a:lnTo>
                      <a:pt x="3307" y="547"/>
                    </a:lnTo>
                    <a:lnTo>
                      <a:pt x="3306" y="547"/>
                    </a:lnTo>
                    <a:lnTo>
                      <a:pt x="3306" y="547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48"/>
                    </a:lnTo>
                    <a:lnTo>
                      <a:pt x="3305" y="550"/>
                    </a:lnTo>
                    <a:lnTo>
                      <a:pt x="3306" y="551"/>
                    </a:lnTo>
                    <a:lnTo>
                      <a:pt x="3307" y="552"/>
                    </a:lnTo>
                    <a:lnTo>
                      <a:pt x="3310" y="554"/>
                    </a:lnTo>
                    <a:lnTo>
                      <a:pt x="3314" y="558"/>
                    </a:lnTo>
                    <a:lnTo>
                      <a:pt x="3313" y="557"/>
                    </a:lnTo>
                    <a:lnTo>
                      <a:pt x="3317" y="558"/>
                    </a:lnTo>
                    <a:lnTo>
                      <a:pt x="3323" y="561"/>
                    </a:lnTo>
                    <a:lnTo>
                      <a:pt x="3331" y="567"/>
                    </a:lnTo>
                    <a:lnTo>
                      <a:pt x="3340" y="573"/>
                    </a:lnTo>
                    <a:lnTo>
                      <a:pt x="3348" y="580"/>
                    </a:lnTo>
                    <a:lnTo>
                      <a:pt x="3341" y="582"/>
                    </a:lnTo>
                    <a:lnTo>
                      <a:pt x="3365" y="603"/>
                    </a:lnTo>
                    <a:lnTo>
                      <a:pt x="3363" y="601"/>
                    </a:lnTo>
                    <a:lnTo>
                      <a:pt x="3373" y="612"/>
                    </a:lnTo>
                    <a:lnTo>
                      <a:pt x="3389" y="624"/>
                    </a:lnTo>
                    <a:lnTo>
                      <a:pt x="3404" y="638"/>
                    </a:lnTo>
                    <a:lnTo>
                      <a:pt x="3409" y="642"/>
                    </a:lnTo>
                    <a:lnTo>
                      <a:pt x="3417" y="648"/>
                    </a:lnTo>
                    <a:lnTo>
                      <a:pt x="3424" y="654"/>
                    </a:lnTo>
                    <a:lnTo>
                      <a:pt x="3431" y="660"/>
                    </a:lnTo>
                    <a:lnTo>
                      <a:pt x="3438" y="666"/>
                    </a:lnTo>
                    <a:lnTo>
                      <a:pt x="3443" y="671"/>
                    </a:lnTo>
                    <a:lnTo>
                      <a:pt x="3447" y="674"/>
                    </a:lnTo>
                    <a:lnTo>
                      <a:pt x="3448" y="672"/>
                    </a:lnTo>
                    <a:lnTo>
                      <a:pt x="3445" y="666"/>
                    </a:lnTo>
                    <a:lnTo>
                      <a:pt x="3458" y="681"/>
                    </a:lnTo>
                    <a:lnTo>
                      <a:pt x="3473" y="693"/>
                    </a:lnTo>
                    <a:lnTo>
                      <a:pt x="3488" y="706"/>
                    </a:lnTo>
                    <a:lnTo>
                      <a:pt x="3471" y="686"/>
                    </a:lnTo>
                    <a:lnTo>
                      <a:pt x="3481" y="693"/>
                    </a:lnTo>
                    <a:lnTo>
                      <a:pt x="3487" y="698"/>
                    </a:lnTo>
                    <a:lnTo>
                      <a:pt x="3492" y="701"/>
                    </a:lnTo>
                    <a:lnTo>
                      <a:pt x="3496" y="704"/>
                    </a:lnTo>
                    <a:lnTo>
                      <a:pt x="3502" y="708"/>
                    </a:lnTo>
                    <a:lnTo>
                      <a:pt x="3510" y="714"/>
                    </a:lnTo>
                    <a:lnTo>
                      <a:pt x="3510" y="715"/>
                    </a:lnTo>
                    <a:lnTo>
                      <a:pt x="3511" y="716"/>
                    </a:lnTo>
                    <a:lnTo>
                      <a:pt x="3511" y="717"/>
                    </a:lnTo>
                    <a:lnTo>
                      <a:pt x="3511" y="718"/>
                    </a:lnTo>
                    <a:lnTo>
                      <a:pt x="3511" y="720"/>
                    </a:lnTo>
                    <a:lnTo>
                      <a:pt x="3510" y="720"/>
                    </a:lnTo>
                    <a:lnTo>
                      <a:pt x="3509" y="718"/>
                    </a:lnTo>
                    <a:lnTo>
                      <a:pt x="3524" y="736"/>
                    </a:lnTo>
                    <a:lnTo>
                      <a:pt x="3541" y="754"/>
                    </a:lnTo>
                    <a:lnTo>
                      <a:pt x="3557" y="771"/>
                    </a:lnTo>
                    <a:lnTo>
                      <a:pt x="3571" y="788"/>
                    </a:lnTo>
                    <a:lnTo>
                      <a:pt x="3584" y="802"/>
                    </a:lnTo>
                    <a:lnTo>
                      <a:pt x="3595" y="813"/>
                    </a:lnTo>
                    <a:lnTo>
                      <a:pt x="3603" y="824"/>
                    </a:lnTo>
                    <a:lnTo>
                      <a:pt x="3609" y="833"/>
                    </a:lnTo>
                    <a:lnTo>
                      <a:pt x="3614" y="841"/>
                    </a:lnTo>
                    <a:lnTo>
                      <a:pt x="3620" y="851"/>
                    </a:lnTo>
                    <a:lnTo>
                      <a:pt x="3627" y="862"/>
                    </a:lnTo>
                    <a:lnTo>
                      <a:pt x="3638" y="876"/>
                    </a:lnTo>
                    <a:lnTo>
                      <a:pt x="3639" y="878"/>
                    </a:lnTo>
                    <a:lnTo>
                      <a:pt x="3640" y="878"/>
                    </a:lnTo>
                    <a:lnTo>
                      <a:pt x="3640" y="879"/>
                    </a:lnTo>
                    <a:lnTo>
                      <a:pt x="3642" y="878"/>
                    </a:lnTo>
                    <a:lnTo>
                      <a:pt x="3642" y="878"/>
                    </a:lnTo>
                    <a:lnTo>
                      <a:pt x="3643" y="878"/>
                    </a:lnTo>
                    <a:lnTo>
                      <a:pt x="3643" y="878"/>
                    </a:lnTo>
                    <a:lnTo>
                      <a:pt x="3644" y="878"/>
                    </a:lnTo>
                    <a:lnTo>
                      <a:pt x="3645" y="879"/>
                    </a:lnTo>
                    <a:lnTo>
                      <a:pt x="3647" y="880"/>
                    </a:lnTo>
                    <a:lnTo>
                      <a:pt x="3648" y="883"/>
                    </a:lnTo>
                    <a:lnTo>
                      <a:pt x="3650" y="886"/>
                    </a:lnTo>
                    <a:lnTo>
                      <a:pt x="3654" y="891"/>
                    </a:lnTo>
                    <a:lnTo>
                      <a:pt x="3654" y="891"/>
                    </a:lnTo>
                    <a:lnTo>
                      <a:pt x="3653" y="891"/>
                    </a:lnTo>
                    <a:lnTo>
                      <a:pt x="3653" y="890"/>
                    </a:lnTo>
                    <a:lnTo>
                      <a:pt x="3651" y="889"/>
                    </a:lnTo>
                    <a:lnTo>
                      <a:pt x="3650" y="887"/>
                    </a:lnTo>
                    <a:lnTo>
                      <a:pt x="3649" y="887"/>
                    </a:lnTo>
                    <a:lnTo>
                      <a:pt x="3648" y="886"/>
                    </a:lnTo>
                    <a:lnTo>
                      <a:pt x="3647" y="885"/>
                    </a:lnTo>
                    <a:lnTo>
                      <a:pt x="3645" y="885"/>
                    </a:lnTo>
                    <a:lnTo>
                      <a:pt x="3645" y="885"/>
                    </a:lnTo>
                    <a:lnTo>
                      <a:pt x="3645" y="885"/>
                    </a:lnTo>
                    <a:lnTo>
                      <a:pt x="3645" y="887"/>
                    </a:lnTo>
                    <a:lnTo>
                      <a:pt x="3648" y="890"/>
                    </a:lnTo>
                    <a:lnTo>
                      <a:pt x="3650" y="892"/>
                    </a:lnTo>
                    <a:lnTo>
                      <a:pt x="3653" y="897"/>
                    </a:lnTo>
                    <a:lnTo>
                      <a:pt x="3664" y="910"/>
                    </a:lnTo>
                    <a:lnTo>
                      <a:pt x="3675" y="927"/>
                    </a:lnTo>
                    <a:lnTo>
                      <a:pt x="3685" y="946"/>
                    </a:lnTo>
                    <a:lnTo>
                      <a:pt x="3698" y="964"/>
                    </a:lnTo>
                    <a:lnTo>
                      <a:pt x="3701" y="971"/>
                    </a:lnTo>
                    <a:lnTo>
                      <a:pt x="3706" y="978"/>
                    </a:lnTo>
                    <a:lnTo>
                      <a:pt x="3710" y="986"/>
                    </a:lnTo>
                    <a:lnTo>
                      <a:pt x="3712" y="992"/>
                    </a:lnTo>
                    <a:lnTo>
                      <a:pt x="3713" y="997"/>
                    </a:lnTo>
                    <a:lnTo>
                      <a:pt x="3712" y="997"/>
                    </a:lnTo>
                    <a:lnTo>
                      <a:pt x="3705" y="983"/>
                    </a:lnTo>
                    <a:lnTo>
                      <a:pt x="3696" y="970"/>
                    </a:lnTo>
                    <a:lnTo>
                      <a:pt x="3689" y="958"/>
                    </a:lnTo>
                    <a:lnTo>
                      <a:pt x="3682" y="948"/>
                    </a:lnTo>
                    <a:lnTo>
                      <a:pt x="3678" y="944"/>
                    </a:lnTo>
                    <a:lnTo>
                      <a:pt x="3679" y="944"/>
                    </a:lnTo>
                    <a:lnTo>
                      <a:pt x="3679" y="943"/>
                    </a:lnTo>
                    <a:lnTo>
                      <a:pt x="3678" y="942"/>
                    </a:lnTo>
                    <a:lnTo>
                      <a:pt x="3678" y="941"/>
                    </a:lnTo>
                    <a:lnTo>
                      <a:pt x="3678" y="940"/>
                    </a:lnTo>
                    <a:lnTo>
                      <a:pt x="3677" y="938"/>
                    </a:lnTo>
                    <a:lnTo>
                      <a:pt x="3677" y="937"/>
                    </a:lnTo>
                    <a:lnTo>
                      <a:pt x="3677" y="937"/>
                    </a:lnTo>
                    <a:lnTo>
                      <a:pt x="3677" y="937"/>
                    </a:lnTo>
                    <a:lnTo>
                      <a:pt x="3678" y="937"/>
                    </a:lnTo>
                    <a:lnTo>
                      <a:pt x="3679" y="940"/>
                    </a:lnTo>
                    <a:lnTo>
                      <a:pt x="3682" y="942"/>
                    </a:lnTo>
                    <a:lnTo>
                      <a:pt x="3676" y="931"/>
                    </a:lnTo>
                    <a:lnTo>
                      <a:pt x="3671" y="924"/>
                    </a:lnTo>
                    <a:lnTo>
                      <a:pt x="3667" y="919"/>
                    </a:lnTo>
                    <a:lnTo>
                      <a:pt x="3665" y="917"/>
                    </a:lnTo>
                    <a:lnTo>
                      <a:pt x="3661" y="912"/>
                    </a:lnTo>
                    <a:lnTo>
                      <a:pt x="3656" y="906"/>
                    </a:lnTo>
                    <a:lnTo>
                      <a:pt x="3650" y="896"/>
                    </a:lnTo>
                    <a:lnTo>
                      <a:pt x="3650" y="897"/>
                    </a:lnTo>
                    <a:lnTo>
                      <a:pt x="3651" y="902"/>
                    </a:lnTo>
                    <a:lnTo>
                      <a:pt x="3655" y="907"/>
                    </a:lnTo>
                    <a:lnTo>
                      <a:pt x="3659" y="913"/>
                    </a:lnTo>
                    <a:lnTo>
                      <a:pt x="3661" y="917"/>
                    </a:lnTo>
                    <a:lnTo>
                      <a:pt x="3659" y="917"/>
                    </a:lnTo>
                    <a:lnTo>
                      <a:pt x="3655" y="912"/>
                    </a:lnTo>
                    <a:lnTo>
                      <a:pt x="3650" y="906"/>
                    </a:lnTo>
                    <a:lnTo>
                      <a:pt x="3645" y="900"/>
                    </a:lnTo>
                    <a:lnTo>
                      <a:pt x="3639" y="893"/>
                    </a:lnTo>
                    <a:lnTo>
                      <a:pt x="3636" y="887"/>
                    </a:lnTo>
                    <a:lnTo>
                      <a:pt x="3633" y="886"/>
                    </a:lnTo>
                    <a:lnTo>
                      <a:pt x="3632" y="887"/>
                    </a:lnTo>
                    <a:lnTo>
                      <a:pt x="3634" y="893"/>
                    </a:lnTo>
                    <a:lnTo>
                      <a:pt x="3645" y="908"/>
                    </a:lnTo>
                    <a:lnTo>
                      <a:pt x="3655" y="918"/>
                    </a:lnTo>
                    <a:lnTo>
                      <a:pt x="3665" y="927"/>
                    </a:lnTo>
                    <a:lnTo>
                      <a:pt x="3673" y="938"/>
                    </a:lnTo>
                    <a:lnTo>
                      <a:pt x="3681" y="952"/>
                    </a:lnTo>
                    <a:lnTo>
                      <a:pt x="3671" y="942"/>
                    </a:lnTo>
                    <a:lnTo>
                      <a:pt x="3661" y="929"/>
                    </a:lnTo>
                    <a:lnTo>
                      <a:pt x="3650" y="917"/>
                    </a:lnTo>
                    <a:lnTo>
                      <a:pt x="3662" y="938"/>
                    </a:lnTo>
                    <a:lnTo>
                      <a:pt x="3675" y="952"/>
                    </a:lnTo>
                    <a:lnTo>
                      <a:pt x="3673" y="951"/>
                    </a:lnTo>
                    <a:lnTo>
                      <a:pt x="3681" y="965"/>
                    </a:lnTo>
                    <a:lnTo>
                      <a:pt x="3688" y="975"/>
                    </a:lnTo>
                    <a:lnTo>
                      <a:pt x="3693" y="982"/>
                    </a:lnTo>
                    <a:lnTo>
                      <a:pt x="3699" y="988"/>
                    </a:lnTo>
                    <a:lnTo>
                      <a:pt x="3705" y="994"/>
                    </a:lnTo>
                    <a:lnTo>
                      <a:pt x="3712" y="1003"/>
                    </a:lnTo>
                    <a:lnTo>
                      <a:pt x="3721" y="1015"/>
                    </a:lnTo>
                    <a:lnTo>
                      <a:pt x="3720" y="1011"/>
                    </a:lnTo>
                    <a:lnTo>
                      <a:pt x="3718" y="1008"/>
                    </a:lnTo>
                    <a:lnTo>
                      <a:pt x="3718" y="1006"/>
                    </a:lnTo>
                    <a:lnTo>
                      <a:pt x="3718" y="1005"/>
                    </a:lnTo>
                    <a:lnTo>
                      <a:pt x="3720" y="1005"/>
                    </a:lnTo>
                    <a:lnTo>
                      <a:pt x="3721" y="1005"/>
                    </a:lnTo>
                    <a:lnTo>
                      <a:pt x="3722" y="1005"/>
                    </a:lnTo>
                    <a:lnTo>
                      <a:pt x="3723" y="1005"/>
                    </a:lnTo>
                    <a:lnTo>
                      <a:pt x="3724" y="1005"/>
                    </a:lnTo>
                    <a:lnTo>
                      <a:pt x="3724" y="1005"/>
                    </a:lnTo>
                    <a:lnTo>
                      <a:pt x="3726" y="1005"/>
                    </a:lnTo>
                    <a:lnTo>
                      <a:pt x="3726" y="1004"/>
                    </a:lnTo>
                    <a:lnTo>
                      <a:pt x="3726" y="1002"/>
                    </a:lnTo>
                    <a:lnTo>
                      <a:pt x="3724" y="999"/>
                    </a:lnTo>
                    <a:lnTo>
                      <a:pt x="3732" y="1013"/>
                    </a:lnTo>
                    <a:lnTo>
                      <a:pt x="3738" y="1023"/>
                    </a:lnTo>
                    <a:lnTo>
                      <a:pt x="3741" y="1032"/>
                    </a:lnTo>
                    <a:lnTo>
                      <a:pt x="3743" y="1038"/>
                    </a:lnTo>
                    <a:lnTo>
                      <a:pt x="3741" y="1042"/>
                    </a:lnTo>
                    <a:lnTo>
                      <a:pt x="3734" y="1031"/>
                    </a:lnTo>
                    <a:lnTo>
                      <a:pt x="3729" y="1025"/>
                    </a:lnTo>
                    <a:lnTo>
                      <a:pt x="3727" y="1022"/>
                    </a:lnTo>
                    <a:lnTo>
                      <a:pt x="3726" y="1021"/>
                    </a:lnTo>
                    <a:lnTo>
                      <a:pt x="3724" y="1022"/>
                    </a:lnTo>
                    <a:lnTo>
                      <a:pt x="3723" y="1021"/>
                    </a:lnTo>
                    <a:lnTo>
                      <a:pt x="3721" y="1020"/>
                    </a:lnTo>
                    <a:lnTo>
                      <a:pt x="3717" y="1015"/>
                    </a:lnTo>
                    <a:lnTo>
                      <a:pt x="3710" y="1005"/>
                    </a:lnTo>
                    <a:lnTo>
                      <a:pt x="3710" y="1006"/>
                    </a:lnTo>
                    <a:lnTo>
                      <a:pt x="3710" y="1006"/>
                    </a:lnTo>
                    <a:lnTo>
                      <a:pt x="3709" y="1008"/>
                    </a:lnTo>
                    <a:lnTo>
                      <a:pt x="3709" y="1008"/>
                    </a:lnTo>
                    <a:lnTo>
                      <a:pt x="3707" y="1008"/>
                    </a:lnTo>
                    <a:lnTo>
                      <a:pt x="3706" y="1008"/>
                    </a:lnTo>
                    <a:lnTo>
                      <a:pt x="3706" y="1008"/>
                    </a:lnTo>
                    <a:lnTo>
                      <a:pt x="3705" y="1009"/>
                    </a:lnTo>
                    <a:lnTo>
                      <a:pt x="3705" y="1010"/>
                    </a:lnTo>
                    <a:lnTo>
                      <a:pt x="3706" y="1011"/>
                    </a:lnTo>
                    <a:lnTo>
                      <a:pt x="3706" y="1014"/>
                    </a:lnTo>
                    <a:lnTo>
                      <a:pt x="3709" y="1017"/>
                    </a:lnTo>
                    <a:lnTo>
                      <a:pt x="3711" y="1022"/>
                    </a:lnTo>
                    <a:lnTo>
                      <a:pt x="3713" y="1026"/>
                    </a:lnTo>
                    <a:lnTo>
                      <a:pt x="3716" y="1030"/>
                    </a:lnTo>
                    <a:lnTo>
                      <a:pt x="3717" y="1031"/>
                    </a:lnTo>
                    <a:lnTo>
                      <a:pt x="3718" y="1032"/>
                    </a:lnTo>
                    <a:lnTo>
                      <a:pt x="3718" y="1032"/>
                    </a:lnTo>
                    <a:lnTo>
                      <a:pt x="3720" y="1032"/>
                    </a:lnTo>
                    <a:lnTo>
                      <a:pt x="3720" y="1031"/>
                    </a:lnTo>
                    <a:lnTo>
                      <a:pt x="3720" y="1030"/>
                    </a:lnTo>
                    <a:lnTo>
                      <a:pt x="3718" y="1030"/>
                    </a:lnTo>
                    <a:lnTo>
                      <a:pt x="3718" y="1028"/>
                    </a:lnTo>
                    <a:lnTo>
                      <a:pt x="3718" y="1028"/>
                    </a:lnTo>
                    <a:lnTo>
                      <a:pt x="3720" y="1028"/>
                    </a:lnTo>
                    <a:lnTo>
                      <a:pt x="3720" y="1030"/>
                    </a:lnTo>
                    <a:lnTo>
                      <a:pt x="3722" y="1031"/>
                    </a:lnTo>
                    <a:lnTo>
                      <a:pt x="3723" y="1034"/>
                    </a:lnTo>
                    <a:lnTo>
                      <a:pt x="3726" y="1038"/>
                    </a:lnTo>
                    <a:lnTo>
                      <a:pt x="3727" y="1039"/>
                    </a:lnTo>
                    <a:lnTo>
                      <a:pt x="3727" y="1040"/>
                    </a:lnTo>
                    <a:lnTo>
                      <a:pt x="3727" y="1042"/>
                    </a:lnTo>
                    <a:lnTo>
                      <a:pt x="3726" y="1042"/>
                    </a:lnTo>
                    <a:lnTo>
                      <a:pt x="3731" y="1048"/>
                    </a:lnTo>
                    <a:lnTo>
                      <a:pt x="3734" y="1054"/>
                    </a:lnTo>
                    <a:lnTo>
                      <a:pt x="3737" y="1061"/>
                    </a:lnTo>
                    <a:lnTo>
                      <a:pt x="3743" y="1070"/>
                    </a:lnTo>
                    <a:lnTo>
                      <a:pt x="3740" y="1066"/>
                    </a:lnTo>
                    <a:lnTo>
                      <a:pt x="3745" y="1078"/>
                    </a:lnTo>
                    <a:lnTo>
                      <a:pt x="3750" y="1085"/>
                    </a:lnTo>
                    <a:lnTo>
                      <a:pt x="3754" y="1093"/>
                    </a:lnTo>
                    <a:lnTo>
                      <a:pt x="3757" y="1102"/>
                    </a:lnTo>
                    <a:lnTo>
                      <a:pt x="3758" y="1100"/>
                    </a:lnTo>
                    <a:lnTo>
                      <a:pt x="3758" y="1100"/>
                    </a:lnTo>
                    <a:lnTo>
                      <a:pt x="3760" y="1101"/>
                    </a:lnTo>
                    <a:lnTo>
                      <a:pt x="3762" y="1104"/>
                    </a:lnTo>
                    <a:lnTo>
                      <a:pt x="3763" y="1107"/>
                    </a:lnTo>
                    <a:lnTo>
                      <a:pt x="3766" y="1110"/>
                    </a:lnTo>
                    <a:lnTo>
                      <a:pt x="3768" y="1113"/>
                    </a:lnTo>
                    <a:lnTo>
                      <a:pt x="3769" y="1117"/>
                    </a:lnTo>
                    <a:lnTo>
                      <a:pt x="3772" y="1121"/>
                    </a:lnTo>
                    <a:lnTo>
                      <a:pt x="3769" y="1111"/>
                    </a:lnTo>
                    <a:lnTo>
                      <a:pt x="3767" y="1101"/>
                    </a:lnTo>
                    <a:lnTo>
                      <a:pt x="3763" y="1090"/>
                    </a:lnTo>
                    <a:lnTo>
                      <a:pt x="3758" y="1078"/>
                    </a:lnTo>
                    <a:lnTo>
                      <a:pt x="3750" y="1061"/>
                    </a:lnTo>
                    <a:lnTo>
                      <a:pt x="3749" y="1060"/>
                    </a:lnTo>
                    <a:lnTo>
                      <a:pt x="3748" y="1060"/>
                    </a:lnTo>
                    <a:lnTo>
                      <a:pt x="3746" y="1060"/>
                    </a:lnTo>
                    <a:lnTo>
                      <a:pt x="3745" y="1059"/>
                    </a:lnTo>
                    <a:lnTo>
                      <a:pt x="3744" y="1057"/>
                    </a:lnTo>
                    <a:lnTo>
                      <a:pt x="3743" y="1056"/>
                    </a:lnTo>
                    <a:lnTo>
                      <a:pt x="3740" y="1053"/>
                    </a:lnTo>
                    <a:lnTo>
                      <a:pt x="3738" y="1049"/>
                    </a:lnTo>
                    <a:lnTo>
                      <a:pt x="3749" y="1070"/>
                    </a:lnTo>
                    <a:lnTo>
                      <a:pt x="3740" y="1059"/>
                    </a:lnTo>
                    <a:lnTo>
                      <a:pt x="3732" y="1038"/>
                    </a:lnTo>
                    <a:lnTo>
                      <a:pt x="3738" y="1048"/>
                    </a:lnTo>
                    <a:lnTo>
                      <a:pt x="3741" y="1051"/>
                    </a:lnTo>
                    <a:lnTo>
                      <a:pt x="3744" y="1054"/>
                    </a:lnTo>
                    <a:lnTo>
                      <a:pt x="3746" y="1054"/>
                    </a:lnTo>
                    <a:lnTo>
                      <a:pt x="3749" y="1055"/>
                    </a:lnTo>
                    <a:lnTo>
                      <a:pt x="3752" y="1059"/>
                    </a:lnTo>
                    <a:lnTo>
                      <a:pt x="3757" y="1070"/>
                    </a:lnTo>
                    <a:lnTo>
                      <a:pt x="3761" y="1076"/>
                    </a:lnTo>
                    <a:lnTo>
                      <a:pt x="3763" y="1081"/>
                    </a:lnTo>
                    <a:lnTo>
                      <a:pt x="3766" y="1085"/>
                    </a:lnTo>
                    <a:lnTo>
                      <a:pt x="3768" y="1093"/>
                    </a:lnTo>
                    <a:lnTo>
                      <a:pt x="3768" y="1095"/>
                    </a:lnTo>
                    <a:lnTo>
                      <a:pt x="3769" y="1102"/>
                    </a:lnTo>
                    <a:lnTo>
                      <a:pt x="3773" y="1113"/>
                    </a:lnTo>
                    <a:lnTo>
                      <a:pt x="3778" y="1127"/>
                    </a:lnTo>
                    <a:lnTo>
                      <a:pt x="3783" y="1141"/>
                    </a:lnTo>
                    <a:lnTo>
                      <a:pt x="3788" y="1156"/>
                    </a:lnTo>
                    <a:lnTo>
                      <a:pt x="3791" y="1169"/>
                    </a:lnTo>
                    <a:lnTo>
                      <a:pt x="3786" y="1156"/>
                    </a:lnTo>
                    <a:lnTo>
                      <a:pt x="3784" y="1153"/>
                    </a:lnTo>
                    <a:lnTo>
                      <a:pt x="3783" y="1151"/>
                    </a:lnTo>
                    <a:lnTo>
                      <a:pt x="3782" y="1151"/>
                    </a:lnTo>
                    <a:lnTo>
                      <a:pt x="3782" y="1151"/>
                    </a:lnTo>
                    <a:lnTo>
                      <a:pt x="3782" y="1152"/>
                    </a:lnTo>
                    <a:lnTo>
                      <a:pt x="3783" y="1155"/>
                    </a:lnTo>
                    <a:lnTo>
                      <a:pt x="3783" y="1157"/>
                    </a:lnTo>
                    <a:lnTo>
                      <a:pt x="3784" y="1160"/>
                    </a:lnTo>
                    <a:lnTo>
                      <a:pt x="3785" y="1163"/>
                    </a:lnTo>
                    <a:lnTo>
                      <a:pt x="3786" y="1166"/>
                    </a:lnTo>
                    <a:lnTo>
                      <a:pt x="3786" y="1168"/>
                    </a:lnTo>
                    <a:lnTo>
                      <a:pt x="3788" y="1170"/>
                    </a:lnTo>
                    <a:lnTo>
                      <a:pt x="3788" y="1172"/>
                    </a:lnTo>
                    <a:lnTo>
                      <a:pt x="3788" y="1173"/>
                    </a:lnTo>
                    <a:lnTo>
                      <a:pt x="3795" y="1185"/>
                    </a:lnTo>
                    <a:lnTo>
                      <a:pt x="3794" y="1184"/>
                    </a:lnTo>
                    <a:lnTo>
                      <a:pt x="3794" y="1183"/>
                    </a:lnTo>
                    <a:lnTo>
                      <a:pt x="3793" y="1183"/>
                    </a:lnTo>
                    <a:lnTo>
                      <a:pt x="3793" y="1184"/>
                    </a:lnTo>
                    <a:lnTo>
                      <a:pt x="3794" y="1186"/>
                    </a:lnTo>
                    <a:lnTo>
                      <a:pt x="3799" y="1196"/>
                    </a:lnTo>
                    <a:lnTo>
                      <a:pt x="3802" y="1202"/>
                    </a:lnTo>
                    <a:lnTo>
                      <a:pt x="3806" y="1207"/>
                    </a:lnTo>
                    <a:lnTo>
                      <a:pt x="3810" y="1213"/>
                    </a:lnTo>
                    <a:lnTo>
                      <a:pt x="3813" y="1223"/>
                    </a:lnTo>
                    <a:lnTo>
                      <a:pt x="3813" y="1223"/>
                    </a:lnTo>
                    <a:lnTo>
                      <a:pt x="3812" y="1223"/>
                    </a:lnTo>
                    <a:lnTo>
                      <a:pt x="3811" y="1221"/>
                    </a:lnTo>
                    <a:lnTo>
                      <a:pt x="3810" y="1220"/>
                    </a:lnTo>
                    <a:lnTo>
                      <a:pt x="3808" y="1219"/>
                    </a:lnTo>
                    <a:lnTo>
                      <a:pt x="3807" y="1218"/>
                    </a:lnTo>
                    <a:lnTo>
                      <a:pt x="3806" y="1218"/>
                    </a:lnTo>
                    <a:lnTo>
                      <a:pt x="3806" y="1218"/>
                    </a:lnTo>
                    <a:lnTo>
                      <a:pt x="3805" y="1218"/>
                    </a:lnTo>
                    <a:lnTo>
                      <a:pt x="3805" y="1220"/>
                    </a:lnTo>
                    <a:lnTo>
                      <a:pt x="3806" y="1223"/>
                    </a:lnTo>
                    <a:lnTo>
                      <a:pt x="3806" y="1228"/>
                    </a:lnTo>
                    <a:lnTo>
                      <a:pt x="3807" y="1237"/>
                    </a:lnTo>
                    <a:lnTo>
                      <a:pt x="3810" y="1251"/>
                    </a:lnTo>
                    <a:lnTo>
                      <a:pt x="3816" y="1269"/>
                    </a:lnTo>
                    <a:lnTo>
                      <a:pt x="3818" y="1270"/>
                    </a:lnTo>
                    <a:lnTo>
                      <a:pt x="3819" y="1274"/>
                    </a:lnTo>
                    <a:lnTo>
                      <a:pt x="3821" y="1279"/>
                    </a:lnTo>
                    <a:lnTo>
                      <a:pt x="3823" y="1285"/>
                    </a:lnTo>
                    <a:lnTo>
                      <a:pt x="3823" y="1283"/>
                    </a:lnTo>
                    <a:lnTo>
                      <a:pt x="3822" y="1282"/>
                    </a:lnTo>
                    <a:lnTo>
                      <a:pt x="3825" y="1300"/>
                    </a:lnTo>
                    <a:lnTo>
                      <a:pt x="3819" y="1286"/>
                    </a:lnTo>
                    <a:lnTo>
                      <a:pt x="3814" y="1270"/>
                    </a:lnTo>
                    <a:lnTo>
                      <a:pt x="3808" y="1256"/>
                    </a:lnTo>
                    <a:lnTo>
                      <a:pt x="3805" y="1256"/>
                    </a:lnTo>
                    <a:lnTo>
                      <a:pt x="3800" y="1243"/>
                    </a:lnTo>
                    <a:lnTo>
                      <a:pt x="3794" y="1231"/>
                    </a:lnTo>
                    <a:lnTo>
                      <a:pt x="3789" y="1223"/>
                    </a:lnTo>
                    <a:lnTo>
                      <a:pt x="3793" y="1234"/>
                    </a:lnTo>
                    <a:lnTo>
                      <a:pt x="3796" y="1242"/>
                    </a:lnTo>
                    <a:lnTo>
                      <a:pt x="3800" y="1251"/>
                    </a:lnTo>
                    <a:lnTo>
                      <a:pt x="3804" y="1263"/>
                    </a:lnTo>
                    <a:lnTo>
                      <a:pt x="3804" y="1264"/>
                    </a:lnTo>
                    <a:lnTo>
                      <a:pt x="3802" y="1263"/>
                    </a:lnTo>
                    <a:lnTo>
                      <a:pt x="3801" y="1262"/>
                    </a:lnTo>
                    <a:lnTo>
                      <a:pt x="3800" y="1259"/>
                    </a:lnTo>
                    <a:lnTo>
                      <a:pt x="3799" y="1257"/>
                    </a:lnTo>
                    <a:lnTo>
                      <a:pt x="3797" y="1254"/>
                    </a:lnTo>
                    <a:lnTo>
                      <a:pt x="3796" y="1252"/>
                    </a:lnTo>
                    <a:lnTo>
                      <a:pt x="3795" y="1251"/>
                    </a:lnTo>
                    <a:lnTo>
                      <a:pt x="3799" y="1253"/>
                    </a:lnTo>
                    <a:lnTo>
                      <a:pt x="3794" y="1237"/>
                    </a:lnTo>
                    <a:lnTo>
                      <a:pt x="3788" y="1224"/>
                    </a:lnTo>
                    <a:lnTo>
                      <a:pt x="3780" y="1209"/>
                    </a:lnTo>
                    <a:lnTo>
                      <a:pt x="3772" y="1190"/>
                    </a:lnTo>
                    <a:lnTo>
                      <a:pt x="3772" y="1189"/>
                    </a:lnTo>
                    <a:lnTo>
                      <a:pt x="3772" y="1187"/>
                    </a:lnTo>
                    <a:lnTo>
                      <a:pt x="3772" y="1189"/>
                    </a:lnTo>
                    <a:lnTo>
                      <a:pt x="3772" y="1189"/>
                    </a:lnTo>
                    <a:lnTo>
                      <a:pt x="3773" y="1190"/>
                    </a:lnTo>
                    <a:lnTo>
                      <a:pt x="3762" y="1167"/>
                    </a:lnTo>
                    <a:lnTo>
                      <a:pt x="3752" y="1144"/>
                    </a:lnTo>
                    <a:lnTo>
                      <a:pt x="3740" y="1123"/>
                    </a:lnTo>
                    <a:lnTo>
                      <a:pt x="3745" y="1129"/>
                    </a:lnTo>
                    <a:lnTo>
                      <a:pt x="3738" y="1116"/>
                    </a:lnTo>
                    <a:lnTo>
                      <a:pt x="3727" y="1099"/>
                    </a:lnTo>
                    <a:lnTo>
                      <a:pt x="3715" y="1081"/>
                    </a:lnTo>
                    <a:lnTo>
                      <a:pt x="3701" y="1060"/>
                    </a:lnTo>
                    <a:lnTo>
                      <a:pt x="3700" y="1061"/>
                    </a:lnTo>
                    <a:lnTo>
                      <a:pt x="3700" y="1061"/>
                    </a:lnTo>
                    <a:lnTo>
                      <a:pt x="3700" y="1061"/>
                    </a:lnTo>
                    <a:lnTo>
                      <a:pt x="3699" y="1060"/>
                    </a:lnTo>
                    <a:lnTo>
                      <a:pt x="3698" y="1057"/>
                    </a:lnTo>
                    <a:lnTo>
                      <a:pt x="3696" y="1055"/>
                    </a:lnTo>
                    <a:lnTo>
                      <a:pt x="3695" y="1053"/>
                    </a:lnTo>
                    <a:lnTo>
                      <a:pt x="3694" y="1050"/>
                    </a:lnTo>
                    <a:lnTo>
                      <a:pt x="3693" y="1048"/>
                    </a:lnTo>
                    <a:lnTo>
                      <a:pt x="3693" y="1048"/>
                    </a:lnTo>
                    <a:lnTo>
                      <a:pt x="3679" y="1028"/>
                    </a:lnTo>
                    <a:lnTo>
                      <a:pt x="3667" y="1011"/>
                    </a:lnTo>
                    <a:lnTo>
                      <a:pt x="3670" y="1019"/>
                    </a:lnTo>
                    <a:lnTo>
                      <a:pt x="3673" y="1026"/>
                    </a:lnTo>
                    <a:lnTo>
                      <a:pt x="3676" y="1030"/>
                    </a:lnTo>
                    <a:lnTo>
                      <a:pt x="3679" y="1034"/>
                    </a:lnTo>
                    <a:lnTo>
                      <a:pt x="3683" y="1042"/>
                    </a:lnTo>
                    <a:lnTo>
                      <a:pt x="3687" y="1047"/>
                    </a:lnTo>
                    <a:lnTo>
                      <a:pt x="3689" y="1050"/>
                    </a:lnTo>
                    <a:lnTo>
                      <a:pt x="3692" y="1050"/>
                    </a:lnTo>
                    <a:lnTo>
                      <a:pt x="3696" y="1061"/>
                    </a:lnTo>
                    <a:lnTo>
                      <a:pt x="3703" y="1072"/>
                    </a:lnTo>
                    <a:lnTo>
                      <a:pt x="3709" y="1082"/>
                    </a:lnTo>
                    <a:lnTo>
                      <a:pt x="3712" y="1090"/>
                    </a:lnTo>
                    <a:lnTo>
                      <a:pt x="3711" y="1088"/>
                    </a:lnTo>
                    <a:lnTo>
                      <a:pt x="3711" y="1085"/>
                    </a:lnTo>
                    <a:lnTo>
                      <a:pt x="3711" y="1085"/>
                    </a:lnTo>
                    <a:lnTo>
                      <a:pt x="3711" y="1085"/>
                    </a:lnTo>
                    <a:lnTo>
                      <a:pt x="3712" y="1087"/>
                    </a:lnTo>
                    <a:lnTo>
                      <a:pt x="3713" y="1088"/>
                    </a:lnTo>
                    <a:lnTo>
                      <a:pt x="3716" y="1090"/>
                    </a:lnTo>
                    <a:lnTo>
                      <a:pt x="3717" y="1093"/>
                    </a:lnTo>
                    <a:lnTo>
                      <a:pt x="3720" y="1095"/>
                    </a:lnTo>
                    <a:lnTo>
                      <a:pt x="3721" y="1098"/>
                    </a:lnTo>
                    <a:lnTo>
                      <a:pt x="3722" y="1100"/>
                    </a:lnTo>
                    <a:lnTo>
                      <a:pt x="3723" y="1101"/>
                    </a:lnTo>
                    <a:lnTo>
                      <a:pt x="3724" y="1102"/>
                    </a:lnTo>
                    <a:lnTo>
                      <a:pt x="3726" y="1107"/>
                    </a:lnTo>
                    <a:lnTo>
                      <a:pt x="3728" y="1113"/>
                    </a:lnTo>
                    <a:lnTo>
                      <a:pt x="3732" y="1119"/>
                    </a:lnTo>
                    <a:lnTo>
                      <a:pt x="3733" y="1124"/>
                    </a:lnTo>
                    <a:lnTo>
                      <a:pt x="3732" y="1126"/>
                    </a:lnTo>
                    <a:lnTo>
                      <a:pt x="3732" y="1127"/>
                    </a:lnTo>
                    <a:lnTo>
                      <a:pt x="3732" y="1126"/>
                    </a:lnTo>
                    <a:lnTo>
                      <a:pt x="3732" y="1123"/>
                    </a:lnTo>
                    <a:lnTo>
                      <a:pt x="3731" y="1121"/>
                    </a:lnTo>
                    <a:lnTo>
                      <a:pt x="3729" y="1117"/>
                    </a:lnTo>
                    <a:lnTo>
                      <a:pt x="3727" y="1113"/>
                    </a:lnTo>
                    <a:lnTo>
                      <a:pt x="3726" y="1111"/>
                    </a:lnTo>
                    <a:lnTo>
                      <a:pt x="3723" y="1108"/>
                    </a:lnTo>
                    <a:lnTo>
                      <a:pt x="3723" y="1107"/>
                    </a:lnTo>
                    <a:lnTo>
                      <a:pt x="3722" y="1107"/>
                    </a:lnTo>
                    <a:lnTo>
                      <a:pt x="3722" y="1108"/>
                    </a:lnTo>
                    <a:lnTo>
                      <a:pt x="3723" y="1110"/>
                    </a:lnTo>
                    <a:lnTo>
                      <a:pt x="3723" y="1112"/>
                    </a:lnTo>
                    <a:lnTo>
                      <a:pt x="3724" y="1115"/>
                    </a:lnTo>
                    <a:lnTo>
                      <a:pt x="3726" y="1117"/>
                    </a:lnTo>
                    <a:lnTo>
                      <a:pt x="3726" y="1121"/>
                    </a:lnTo>
                    <a:lnTo>
                      <a:pt x="3727" y="1123"/>
                    </a:lnTo>
                    <a:lnTo>
                      <a:pt x="3728" y="1126"/>
                    </a:lnTo>
                    <a:lnTo>
                      <a:pt x="3728" y="1127"/>
                    </a:lnTo>
                    <a:lnTo>
                      <a:pt x="3729" y="1128"/>
                    </a:lnTo>
                    <a:lnTo>
                      <a:pt x="3728" y="1128"/>
                    </a:lnTo>
                    <a:lnTo>
                      <a:pt x="3728" y="1128"/>
                    </a:lnTo>
                    <a:lnTo>
                      <a:pt x="3727" y="1127"/>
                    </a:lnTo>
                    <a:lnTo>
                      <a:pt x="3724" y="1123"/>
                    </a:lnTo>
                    <a:lnTo>
                      <a:pt x="3740" y="1152"/>
                    </a:lnTo>
                    <a:lnTo>
                      <a:pt x="3754" y="1185"/>
                    </a:lnTo>
                    <a:lnTo>
                      <a:pt x="3768" y="1215"/>
                    </a:lnTo>
                    <a:lnTo>
                      <a:pt x="3763" y="1198"/>
                    </a:lnTo>
                    <a:lnTo>
                      <a:pt x="3767" y="1208"/>
                    </a:lnTo>
                    <a:lnTo>
                      <a:pt x="3772" y="1219"/>
                    </a:lnTo>
                    <a:lnTo>
                      <a:pt x="3776" y="1231"/>
                    </a:lnTo>
                    <a:lnTo>
                      <a:pt x="3778" y="1240"/>
                    </a:lnTo>
                    <a:lnTo>
                      <a:pt x="3779" y="1245"/>
                    </a:lnTo>
                    <a:lnTo>
                      <a:pt x="3773" y="1229"/>
                    </a:lnTo>
                    <a:lnTo>
                      <a:pt x="3766" y="1212"/>
                    </a:lnTo>
                    <a:lnTo>
                      <a:pt x="3766" y="1214"/>
                    </a:lnTo>
                    <a:lnTo>
                      <a:pt x="3767" y="1220"/>
                    </a:lnTo>
                    <a:lnTo>
                      <a:pt x="3769" y="1228"/>
                    </a:lnTo>
                    <a:lnTo>
                      <a:pt x="3773" y="1235"/>
                    </a:lnTo>
                    <a:lnTo>
                      <a:pt x="3776" y="1241"/>
                    </a:lnTo>
                    <a:lnTo>
                      <a:pt x="3776" y="1243"/>
                    </a:lnTo>
                    <a:lnTo>
                      <a:pt x="3794" y="1277"/>
                    </a:lnTo>
                    <a:lnTo>
                      <a:pt x="3789" y="1262"/>
                    </a:lnTo>
                    <a:lnTo>
                      <a:pt x="3793" y="1270"/>
                    </a:lnTo>
                    <a:lnTo>
                      <a:pt x="3796" y="1282"/>
                    </a:lnTo>
                    <a:lnTo>
                      <a:pt x="3801" y="1298"/>
                    </a:lnTo>
                    <a:lnTo>
                      <a:pt x="3805" y="1315"/>
                    </a:lnTo>
                    <a:lnTo>
                      <a:pt x="3808" y="1331"/>
                    </a:lnTo>
                    <a:lnTo>
                      <a:pt x="3804" y="1319"/>
                    </a:lnTo>
                    <a:lnTo>
                      <a:pt x="3799" y="1304"/>
                    </a:lnTo>
                    <a:lnTo>
                      <a:pt x="3794" y="1286"/>
                    </a:lnTo>
                    <a:lnTo>
                      <a:pt x="3788" y="1268"/>
                    </a:lnTo>
                    <a:lnTo>
                      <a:pt x="3785" y="1264"/>
                    </a:lnTo>
                    <a:lnTo>
                      <a:pt x="3784" y="1263"/>
                    </a:lnTo>
                    <a:lnTo>
                      <a:pt x="3784" y="1262"/>
                    </a:lnTo>
                    <a:lnTo>
                      <a:pt x="3783" y="1262"/>
                    </a:lnTo>
                    <a:lnTo>
                      <a:pt x="3783" y="1263"/>
                    </a:lnTo>
                    <a:lnTo>
                      <a:pt x="3783" y="1264"/>
                    </a:lnTo>
                    <a:lnTo>
                      <a:pt x="3783" y="1266"/>
                    </a:lnTo>
                    <a:lnTo>
                      <a:pt x="3783" y="1268"/>
                    </a:lnTo>
                    <a:lnTo>
                      <a:pt x="3783" y="1269"/>
                    </a:lnTo>
                    <a:lnTo>
                      <a:pt x="3782" y="1269"/>
                    </a:lnTo>
                    <a:lnTo>
                      <a:pt x="3782" y="1269"/>
                    </a:lnTo>
                    <a:lnTo>
                      <a:pt x="3780" y="1266"/>
                    </a:lnTo>
                    <a:lnTo>
                      <a:pt x="3779" y="1264"/>
                    </a:lnTo>
                    <a:lnTo>
                      <a:pt x="3780" y="1270"/>
                    </a:lnTo>
                    <a:lnTo>
                      <a:pt x="3784" y="1279"/>
                    </a:lnTo>
                    <a:lnTo>
                      <a:pt x="3786" y="1285"/>
                    </a:lnTo>
                    <a:lnTo>
                      <a:pt x="3788" y="1293"/>
                    </a:lnTo>
                    <a:lnTo>
                      <a:pt x="3780" y="1279"/>
                    </a:lnTo>
                    <a:lnTo>
                      <a:pt x="3773" y="1259"/>
                    </a:lnTo>
                    <a:lnTo>
                      <a:pt x="3765" y="1239"/>
                    </a:lnTo>
                    <a:lnTo>
                      <a:pt x="3755" y="1220"/>
                    </a:lnTo>
                    <a:lnTo>
                      <a:pt x="3756" y="1223"/>
                    </a:lnTo>
                    <a:lnTo>
                      <a:pt x="3758" y="1225"/>
                    </a:lnTo>
                    <a:lnTo>
                      <a:pt x="3749" y="1197"/>
                    </a:lnTo>
                    <a:lnTo>
                      <a:pt x="3737" y="1172"/>
                    </a:lnTo>
                    <a:lnTo>
                      <a:pt x="3739" y="1177"/>
                    </a:lnTo>
                    <a:lnTo>
                      <a:pt x="3740" y="1180"/>
                    </a:lnTo>
                    <a:lnTo>
                      <a:pt x="3741" y="1184"/>
                    </a:lnTo>
                    <a:lnTo>
                      <a:pt x="3743" y="1186"/>
                    </a:lnTo>
                    <a:lnTo>
                      <a:pt x="3745" y="1189"/>
                    </a:lnTo>
                    <a:lnTo>
                      <a:pt x="3743" y="1187"/>
                    </a:lnTo>
                    <a:lnTo>
                      <a:pt x="3740" y="1181"/>
                    </a:lnTo>
                    <a:lnTo>
                      <a:pt x="3737" y="1174"/>
                    </a:lnTo>
                    <a:lnTo>
                      <a:pt x="3733" y="1168"/>
                    </a:lnTo>
                    <a:lnTo>
                      <a:pt x="3734" y="1173"/>
                    </a:lnTo>
                    <a:lnTo>
                      <a:pt x="3734" y="1175"/>
                    </a:lnTo>
                    <a:lnTo>
                      <a:pt x="3735" y="1177"/>
                    </a:lnTo>
                    <a:lnTo>
                      <a:pt x="3735" y="1178"/>
                    </a:lnTo>
                    <a:lnTo>
                      <a:pt x="3735" y="1178"/>
                    </a:lnTo>
                    <a:lnTo>
                      <a:pt x="3734" y="1178"/>
                    </a:lnTo>
                    <a:lnTo>
                      <a:pt x="3734" y="1178"/>
                    </a:lnTo>
                    <a:lnTo>
                      <a:pt x="3734" y="1179"/>
                    </a:lnTo>
                    <a:lnTo>
                      <a:pt x="3734" y="1179"/>
                    </a:lnTo>
                    <a:lnTo>
                      <a:pt x="3734" y="1180"/>
                    </a:lnTo>
                    <a:lnTo>
                      <a:pt x="3735" y="1183"/>
                    </a:lnTo>
                    <a:lnTo>
                      <a:pt x="3728" y="1168"/>
                    </a:lnTo>
                    <a:lnTo>
                      <a:pt x="3721" y="1152"/>
                    </a:lnTo>
                    <a:lnTo>
                      <a:pt x="3721" y="1150"/>
                    </a:lnTo>
                    <a:lnTo>
                      <a:pt x="3722" y="1150"/>
                    </a:lnTo>
                    <a:lnTo>
                      <a:pt x="3722" y="1150"/>
                    </a:lnTo>
                    <a:lnTo>
                      <a:pt x="3723" y="1151"/>
                    </a:lnTo>
                    <a:lnTo>
                      <a:pt x="3724" y="1152"/>
                    </a:lnTo>
                    <a:lnTo>
                      <a:pt x="3724" y="1153"/>
                    </a:lnTo>
                    <a:lnTo>
                      <a:pt x="3726" y="1153"/>
                    </a:lnTo>
                    <a:lnTo>
                      <a:pt x="3727" y="1155"/>
                    </a:lnTo>
                    <a:lnTo>
                      <a:pt x="3728" y="1153"/>
                    </a:lnTo>
                    <a:lnTo>
                      <a:pt x="3723" y="1145"/>
                    </a:lnTo>
                    <a:lnTo>
                      <a:pt x="3721" y="1136"/>
                    </a:lnTo>
                    <a:lnTo>
                      <a:pt x="3718" y="1128"/>
                    </a:lnTo>
                    <a:lnTo>
                      <a:pt x="3711" y="1116"/>
                    </a:lnTo>
                    <a:lnTo>
                      <a:pt x="3713" y="1121"/>
                    </a:lnTo>
                    <a:lnTo>
                      <a:pt x="3715" y="1123"/>
                    </a:lnTo>
                    <a:lnTo>
                      <a:pt x="3715" y="1126"/>
                    </a:lnTo>
                    <a:lnTo>
                      <a:pt x="3715" y="1126"/>
                    </a:lnTo>
                    <a:lnTo>
                      <a:pt x="3715" y="1126"/>
                    </a:lnTo>
                    <a:lnTo>
                      <a:pt x="3713" y="1124"/>
                    </a:lnTo>
                    <a:lnTo>
                      <a:pt x="3712" y="1123"/>
                    </a:lnTo>
                    <a:lnTo>
                      <a:pt x="3710" y="1121"/>
                    </a:lnTo>
                    <a:lnTo>
                      <a:pt x="3709" y="1118"/>
                    </a:lnTo>
                    <a:lnTo>
                      <a:pt x="3706" y="1116"/>
                    </a:lnTo>
                    <a:lnTo>
                      <a:pt x="3705" y="1113"/>
                    </a:lnTo>
                    <a:lnTo>
                      <a:pt x="3703" y="1111"/>
                    </a:lnTo>
                    <a:lnTo>
                      <a:pt x="3701" y="1107"/>
                    </a:lnTo>
                    <a:lnTo>
                      <a:pt x="3700" y="1106"/>
                    </a:lnTo>
                    <a:lnTo>
                      <a:pt x="3698" y="1104"/>
                    </a:lnTo>
                    <a:lnTo>
                      <a:pt x="3700" y="1108"/>
                    </a:lnTo>
                    <a:lnTo>
                      <a:pt x="3693" y="1098"/>
                    </a:lnTo>
                    <a:lnTo>
                      <a:pt x="3690" y="1088"/>
                    </a:lnTo>
                    <a:lnTo>
                      <a:pt x="3693" y="1093"/>
                    </a:lnTo>
                    <a:lnTo>
                      <a:pt x="3695" y="1096"/>
                    </a:lnTo>
                    <a:lnTo>
                      <a:pt x="3696" y="1100"/>
                    </a:lnTo>
                    <a:lnTo>
                      <a:pt x="3698" y="1102"/>
                    </a:lnTo>
                    <a:lnTo>
                      <a:pt x="3700" y="1104"/>
                    </a:lnTo>
                    <a:lnTo>
                      <a:pt x="3700" y="1105"/>
                    </a:lnTo>
                    <a:lnTo>
                      <a:pt x="3701" y="1104"/>
                    </a:lnTo>
                    <a:lnTo>
                      <a:pt x="3689" y="1084"/>
                    </a:lnTo>
                    <a:lnTo>
                      <a:pt x="3695" y="1089"/>
                    </a:lnTo>
                    <a:lnTo>
                      <a:pt x="3677" y="1057"/>
                    </a:lnTo>
                    <a:lnTo>
                      <a:pt x="3673" y="1054"/>
                    </a:lnTo>
                    <a:lnTo>
                      <a:pt x="3668" y="1050"/>
                    </a:lnTo>
                    <a:lnTo>
                      <a:pt x="3664" y="1047"/>
                    </a:lnTo>
                    <a:lnTo>
                      <a:pt x="3659" y="1044"/>
                    </a:lnTo>
                    <a:lnTo>
                      <a:pt x="3653" y="1031"/>
                    </a:lnTo>
                    <a:lnTo>
                      <a:pt x="3644" y="1019"/>
                    </a:lnTo>
                    <a:lnTo>
                      <a:pt x="3647" y="1021"/>
                    </a:lnTo>
                    <a:lnTo>
                      <a:pt x="3643" y="1013"/>
                    </a:lnTo>
                    <a:lnTo>
                      <a:pt x="3637" y="1003"/>
                    </a:lnTo>
                    <a:lnTo>
                      <a:pt x="3631" y="993"/>
                    </a:lnTo>
                    <a:lnTo>
                      <a:pt x="3625" y="985"/>
                    </a:lnTo>
                    <a:lnTo>
                      <a:pt x="3619" y="978"/>
                    </a:lnTo>
                    <a:lnTo>
                      <a:pt x="3616" y="975"/>
                    </a:lnTo>
                    <a:lnTo>
                      <a:pt x="3616" y="975"/>
                    </a:lnTo>
                    <a:lnTo>
                      <a:pt x="3616" y="974"/>
                    </a:lnTo>
                    <a:lnTo>
                      <a:pt x="3617" y="975"/>
                    </a:lnTo>
                    <a:lnTo>
                      <a:pt x="3619" y="976"/>
                    </a:lnTo>
                    <a:lnTo>
                      <a:pt x="3620" y="977"/>
                    </a:lnTo>
                    <a:lnTo>
                      <a:pt x="3621" y="978"/>
                    </a:lnTo>
                    <a:lnTo>
                      <a:pt x="3623" y="981"/>
                    </a:lnTo>
                    <a:lnTo>
                      <a:pt x="3626" y="983"/>
                    </a:lnTo>
                    <a:lnTo>
                      <a:pt x="3628" y="986"/>
                    </a:lnTo>
                    <a:lnTo>
                      <a:pt x="3631" y="988"/>
                    </a:lnTo>
                    <a:lnTo>
                      <a:pt x="3633" y="991"/>
                    </a:lnTo>
                    <a:lnTo>
                      <a:pt x="3636" y="993"/>
                    </a:lnTo>
                    <a:lnTo>
                      <a:pt x="3637" y="994"/>
                    </a:lnTo>
                    <a:lnTo>
                      <a:pt x="3639" y="997"/>
                    </a:lnTo>
                    <a:lnTo>
                      <a:pt x="3640" y="998"/>
                    </a:lnTo>
                    <a:lnTo>
                      <a:pt x="3642" y="998"/>
                    </a:lnTo>
                    <a:lnTo>
                      <a:pt x="3643" y="999"/>
                    </a:lnTo>
                    <a:lnTo>
                      <a:pt x="3643" y="998"/>
                    </a:lnTo>
                    <a:lnTo>
                      <a:pt x="3643" y="997"/>
                    </a:lnTo>
                    <a:lnTo>
                      <a:pt x="3642" y="994"/>
                    </a:lnTo>
                    <a:lnTo>
                      <a:pt x="3640" y="992"/>
                    </a:lnTo>
                    <a:lnTo>
                      <a:pt x="3638" y="988"/>
                    </a:lnTo>
                    <a:lnTo>
                      <a:pt x="3634" y="982"/>
                    </a:lnTo>
                    <a:lnTo>
                      <a:pt x="3631" y="976"/>
                    </a:lnTo>
                    <a:lnTo>
                      <a:pt x="3626" y="969"/>
                    </a:lnTo>
                    <a:lnTo>
                      <a:pt x="3619" y="959"/>
                    </a:lnTo>
                    <a:lnTo>
                      <a:pt x="3614" y="953"/>
                    </a:lnTo>
                    <a:lnTo>
                      <a:pt x="3610" y="952"/>
                    </a:lnTo>
                    <a:lnTo>
                      <a:pt x="3606" y="949"/>
                    </a:lnTo>
                    <a:lnTo>
                      <a:pt x="3603" y="948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3"/>
                    </a:lnTo>
                    <a:lnTo>
                      <a:pt x="3598" y="942"/>
                    </a:lnTo>
                    <a:lnTo>
                      <a:pt x="3593" y="935"/>
                    </a:lnTo>
                    <a:lnTo>
                      <a:pt x="3589" y="931"/>
                    </a:lnTo>
                    <a:lnTo>
                      <a:pt x="3584" y="927"/>
                    </a:lnTo>
                    <a:lnTo>
                      <a:pt x="3580" y="923"/>
                    </a:lnTo>
                    <a:lnTo>
                      <a:pt x="3584" y="930"/>
                    </a:lnTo>
                    <a:lnTo>
                      <a:pt x="3589" y="937"/>
                    </a:lnTo>
                    <a:lnTo>
                      <a:pt x="3594" y="942"/>
                    </a:lnTo>
                    <a:lnTo>
                      <a:pt x="3591" y="938"/>
                    </a:lnTo>
                    <a:lnTo>
                      <a:pt x="3586" y="932"/>
                    </a:lnTo>
                    <a:lnTo>
                      <a:pt x="3581" y="925"/>
                    </a:lnTo>
                    <a:lnTo>
                      <a:pt x="3575" y="918"/>
                    </a:lnTo>
                    <a:lnTo>
                      <a:pt x="3570" y="912"/>
                    </a:lnTo>
                    <a:lnTo>
                      <a:pt x="3571" y="913"/>
                    </a:lnTo>
                    <a:lnTo>
                      <a:pt x="3572" y="913"/>
                    </a:lnTo>
                    <a:lnTo>
                      <a:pt x="3572" y="912"/>
                    </a:lnTo>
                    <a:lnTo>
                      <a:pt x="3572" y="910"/>
                    </a:lnTo>
                    <a:lnTo>
                      <a:pt x="3571" y="909"/>
                    </a:lnTo>
                    <a:lnTo>
                      <a:pt x="3570" y="907"/>
                    </a:lnTo>
                    <a:lnTo>
                      <a:pt x="3567" y="904"/>
                    </a:lnTo>
                    <a:lnTo>
                      <a:pt x="3566" y="902"/>
                    </a:lnTo>
                    <a:lnTo>
                      <a:pt x="3565" y="900"/>
                    </a:lnTo>
                    <a:lnTo>
                      <a:pt x="3564" y="898"/>
                    </a:lnTo>
                    <a:lnTo>
                      <a:pt x="3563" y="896"/>
                    </a:lnTo>
                    <a:lnTo>
                      <a:pt x="3561" y="896"/>
                    </a:lnTo>
                    <a:lnTo>
                      <a:pt x="3563" y="896"/>
                    </a:lnTo>
                    <a:lnTo>
                      <a:pt x="3564" y="896"/>
                    </a:lnTo>
                    <a:lnTo>
                      <a:pt x="3552" y="880"/>
                    </a:lnTo>
                    <a:lnTo>
                      <a:pt x="3539" y="864"/>
                    </a:lnTo>
                    <a:lnTo>
                      <a:pt x="3527" y="852"/>
                    </a:lnTo>
                    <a:lnTo>
                      <a:pt x="3516" y="844"/>
                    </a:lnTo>
                    <a:lnTo>
                      <a:pt x="3510" y="833"/>
                    </a:lnTo>
                    <a:lnTo>
                      <a:pt x="3501" y="822"/>
                    </a:lnTo>
                    <a:lnTo>
                      <a:pt x="3490" y="811"/>
                    </a:lnTo>
                    <a:lnTo>
                      <a:pt x="3477" y="796"/>
                    </a:lnTo>
                    <a:lnTo>
                      <a:pt x="3480" y="799"/>
                    </a:lnTo>
                    <a:lnTo>
                      <a:pt x="3484" y="802"/>
                    </a:lnTo>
                    <a:lnTo>
                      <a:pt x="3487" y="806"/>
                    </a:lnTo>
                    <a:lnTo>
                      <a:pt x="3491" y="811"/>
                    </a:lnTo>
                    <a:lnTo>
                      <a:pt x="3492" y="812"/>
                    </a:lnTo>
                    <a:lnTo>
                      <a:pt x="3493" y="812"/>
                    </a:lnTo>
                    <a:lnTo>
                      <a:pt x="3494" y="812"/>
                    </a:lnTo>
                    <a:lnTo>
                      <a:pt x="3493" y="811"/>
                    </a:lnTo>
                    <a:lnTo>
                      <a:pt x="3493" y="810"/>
                    </a:lnTo>
                    <a:lnTo>
                      <a:pt x="3492" y="808"/>
                    </a:lnTo>
                    <a:lnTo>
                      <a:pt x="3491" y="807"/>
                    </a:lnTo>
                    <a:lnTo>
                      <a:pt x="3490" y="805"/>
                    </a:lnTo>
                    <a:lnTo>
                      <a:pt x="3488" y="804"/>
                    </a:lnTo>
                    <a:lnTo>
                      <a:pt x="3486" y="801"/>
                    </a:lnTo>
                    <a:lnTo>
                      <a:pt x="3486" y="800"/>
                    </a:lnTo>
                    <a:lnTo>
                      <a:pt x="3485" y="799"/>
                    </a:lnTo>
                    <a:lnTo>
                      <a:pt x="3485" y="799"/>
                    </a:lnTo>
                    <a:lnTo>
                      <a:pt x="3485" y="799"/>
                    </a:lnTo>
                    <a:lnTo>
                      <a:pt x="3486" y="799"/>
                    </a:lnTo>
                    <a:lnTo>
                      <a:pt x="3488" y="801"/>
                    </a:lnTo>
                    <a:lnTo>
                      <a:pt x="3491" y="804"/>
                    </a:lnTo>
                    <a:lnTo>
                      <a:pt x="3490" y="802"/>
                    </a:lnTo>
                    <a:lnTo>
                      <a:pt x="3490" y="802"/>
                    </a:lnTo>
                    <a:lnTo>
                      <a:pt x="3490" y="802"/>
                    </a:lnTo>
                    <a:lnTo>
                      <a:pt x="3490" y="804"/>
                    </a:lnTo>
                    <a:lnTo>
                      <a:pt x="3491" y="805"/>
                    </a:lnTo>
                    <a:lnTo>
                      <a:pt x="3492" y="806"/>
                    </a:lnTo>
                    <a:lnTo>
                      <a:pt x="3493" y="808"/>
                    </a:lnTo>
                    <a:lnTo>
                      <a:pt x="3497" y="811"/>
                    </a:lnTo>
                    <a:lnTo>
                      <a:pt x="3499" y="814"/>
                    </a:lnTo>
                    <a:lnTo>
                      <a:pt x="3502" y="817"/>
                    </a:lnTo>
                    <a:lnTo>
                      <a:pt x="3504" y="818"/>
                    </a:lnTo>
                    <a:lnTo>
                      <a:pt x="3507" y="819"/>
                    </a:lnTo>
                    <a:lnTo>
                      <a:pt x="3508" y="819"/>
                    </a:lnTo>
                    <a:lnTo>
                      <a:pt x="3508" y="818"/>
                    </a:lnTo>
                    <a:lnTo>
                      <a:pt x="3493" y="799"/>
                    </a:lnTo>
                    <a:lnTo>
                      <a:pt x="3501" y="804"/>
                    </a:lnTo>
                    <a:lnTo>
                      <a:pt x="3479" y="773"/>
                    </a:lnTo>
                    <a:lnTo>
                      <a:pt x="3477" y="774"/>
                    </a:lnTo>
                    <a:lnTo>
                      <a:pt x="3479" y="776"/>
                    </a:lnTo>
                    <a:lnTo>
                      <a:pt x="3479" y="777"/>
                    </a:lnTo>
                    <a:lnTo>
                      <a:pt x="3480" y="778"/>
                    </a:lnTo>
                    <a:lnTo>
                      <a:pt x="3457" y="754"/>
                    </a:lnTo>
                    <a:lnTo>
                      <a:pt x="3434" y="729"/>
                    </a:lnTo>
                    <a:lnTo>
                      <a:pt x="3409" y="706"/>
                    </a:lnTo>
                    <a:lnTo>
                      <a:pt x="3387" y="687"/>
                    </a:lnTo>
                    <a:lnTo>
                      <a:pt x="3381" y="684"/>
                    </a:lnTo>
                    <a:lnTo>
                      <a:pt x="3373" y="680"/>
                    </a:lnTo>
                    <a:lnTo>
                      <a:pt x="3362" y="672"/>
                    </a:lnTo>
                    <a:lnTo>
                      <a:pt x="3350" y="661"/>
                    </a:lnTo>
                    <a:lnTo>
                      <a:pt x="3335" y="650"/>
                    </a:lnTo>
                    <a:lnTo>
                      <a:pt x="3322" y="640"/>
                    </a:lnTo>
                    <a:lnTo>
                      <a:pt x="3308" y="630"/>
                    </a:lnTo>
                    <a:lnTo>
                      <a:pt x="3296" y="621"/>
                    </a:lnTo>
                    <a:lnTo>
                      <a:pt x="3285" y="615"/>
                    </a:lnTo>
                    <a:lnTo>
                      <a:pt x="3290" y="616"/>
                    </a:lnTo>
                    <a:lnTo>
                      <a:pt x="3292" y="616"/>
                    </a:lnTo>
                    <a:lnTo>
                      <a:pt x="3296" y="616"/>
                    </a:lnTo>
                    <a:lnTo>
                      <a:pt x="3297" y="615"/>
                    </a:lnTo>
                    <a:lnTo>
                      <a:pt x="3299" y="614"/>
                    </a:lnTo>
                    <a:lnTo>
                      <a:pt x="3297" y="612"/>
                    </a:lnTo>
                    <a:lnTo>
                      <a:pt x="3306" y="616"/>
                    </a:lnTo>
                    <a:lnTo>
                      <a:pt x="3317" y="623"/>
                    </a:lnTo>
                    <a:lnTo>
                      <a:pt x="3329" y="631"/>
                    </a:lnTo>
                    <a:lnTo>
                      <a:pt x="3329" y="632"/>
                    </a:lnTo>
                    <a:lnTo>
                      <a:pt x="3330" y="633"/>
                    </a:lnTo>
                    <a:lnTo>
                      <a:pt x="3331" y="636"/>
                    </a:lnTo>
                    <a:lnTo>
                      <a:pt x="3333" y="637"/>
                    </a:lnTo>
                    <a:lnTo>
                      <a:pt x="3334" y="640"/>
                    </a:lnTo>
                    <a:lnTo>
                      <a:pt x="3335" y="641"/>
                    </a:lnTo>
                    <a:lnTo>
                      <a:pt x="3336" y="642"/>
                    </a:lnTo>
                    <a:lnTo>
                      <a:pt x="3336" y="643"/>
                    </a:lnTo>
                    <a:lnTo>
                      <a:pt x="3336" y="643"/>
                    </a:lnTo>
                    <a:lnTo>
                      <a:pt x="3335" y="643"/>
                    </a:lnTo>
                    <a:lnTo>
                      <a:pt x="3333" y="642"/>
                    </a:lnTo>
                    <a:lnTo>
                      <a:pt x="3337" y="646"/>
                    </a:lnTo>
                    <a:lnTo>
                      <a:pt x="3341" y="648"/>
                    </a:lnTo>
                    <a:lnTo>
                      <a:pt x="3344" y="650"/>
                    </a:lnTo>
                    <a:lnTo>
                      <a:pt x="3346" y="652"/>
                    </a:lnTo>
                    <a:lnTo>
                      <a:pt x="3347" y="652"/>
                    </a:lnTo>
                    <a:lnTo>
                      <a:pt x="3347" y="652"/>
                    </a:lnTo>
                    <a:lnTo>
                      <a:pt x="3347" y="652"/>
                    </a:lnTo>
                    <a:lnTo>
                      <a:pt x="3346" y="650"/>
                    </a:lnTo>
                    <a:lnTo>
                      <a:pt x="3346" y="649"/>
                    </a:lnTo>
                    <a:lnTo>
                      <a:pt x="3345" y="647"/>
                    </a:lnTo>
                    <a:lnTo>
                      <a:pt x="3344" y="646"/>
                    </a:lnTo>
                    <a:lnTo>
                      <a:pt x="3342" y="644"/>
                    </a:lnTo>
                    <a:lnTo>
                      <a:pt x="3341" y="642"/>
                    </a:lnTo>
                    <a:lnTo>
                      <a:pt x="3340" y="641"/>
                    </a:lnTo>
                    <a:lnTo>
                      <a:pt x="3340" y="640"/>
                    </a:lnTo>
                    <a:lnTo>
                      <a:pt x="3340" y="640"/>
                    </a:lnTo>
                    <a:lnTo>
                      <a:pt x="3341" y="640"/>
                    </a:lnTo>
                    <a:lnTo>
                      <a:pt x="3342" y="640"/>
                    </a:lnTo>
                    <a:lnTo>
                      <a:pt x="3322" y="624"/>
                    </a:lnTo>
                    <a:lnTo>
                      <a:pt x="3302" y="612"/>
                    </a:lnTo>
                    <a:lnTo>
                      <a:pt x="3285" y="601"/>
                    </a:lnTo>
                    <a:lnTo>
                      <a:pt x="3269" y="591"/>
                    </a:lnTo>
                    <a:lnTo>
                      <a:pt x="3254" y="582"/>
                    </a:lnTo>
                    <a:lnTo>
                      <a:pt x="3255" y="580"/>
                    </a:lnTo>
                    <a:lnTo>
                      <a:pt x="3234" y="569"/>
                    </a:lnTo>
                    <a:lnTo>
                      <a:pt x="3239" y="573"/>
                    </a:lnTo>
                    <a:lnTo>
                      <a:pt x="3241" y="575"/>
                    </a:lnTo>
                    <a:lnTo>
                      <a:pt x="3243" y="576"/>
                    </a:lnTo>
                    <a:lnTo>
                      <a:pt x="3244" y="579"/>
                    </a:lnTo>
                    <a:lnTo>
                      <a:pt x="3243" y="579"/>
                    </a:lnTo>
                    <a:lnTo>
                      <a:pt x="3241" y="579"/>
                    </a:lnTo>
                    <a:lnTo>
                      <a:pt x="3239" y="578"/>
                    </a:lnTo>
                    <a:lnTo>
                      <a:pt x="3237" y="576"/>
                    </a:lnTo>
                    <a:lnTo>
                      <a:pt x="3232" y="573"/>
                    </a:lnTo>
                    <a:lnTo>
                      <a:pt x="3227" y="569"/>
                    </a:lnTo>
                    <a:lnTo>
                      <a:pt x="3229" y="570"/>
                    </a:lnTo>
                    <a:lnTo>
                      <a:pt x="3219" y="562"/>
                    </a:lnTo>
                    <a:lnTo>
                      <a:pt x="3206" y="553"/>
                    </a:lnTo>
                    <a:lnTo>
                      <a:pt x="3191" y="544"/>
                    </a:lnTo>
                    <a:lnTo>
                      <a:pt x="3178" y="535"/>
                    </a:lnTo>
                    <a:lnTo>
                      <a:pt x="3164" y="529"/>
                    </a:lnTo>
                    <a:lnTo>
                      <a:pt x="3155" y="523"/>
                    </a:lnTo>
                    <a:lnTo>
                      <a:pt x="3150" y="518"/>
                    </a:lnTo>
                    <a:lnTo>
                      <a:pt x="3148" y="513"/>
                    </a:lnTo>
                    <a:lnTo>
                      <a:pt x="3146" y="510"/>
                    </a:lnTo>
                    <a:lnTo>
                      <a:pt x="3145" y="506"/>
                    </a:lnTo>
                    <a:lnTo>
                      <a:pt x="3126" y="494"/>
                    </a:lnTo>
                    <a:lnTo>
                      <a:pt x="3108" y="485"/>
                    </a:lnTo>
                    <a:lnTo>
                      <a:pt x="3092" y="479"/>
                    </a:lnTo>
                    <a:lnTo>
                      <a:pt x="3076" y="472"/>
                    </a:lnTo>
                    <a:lnTo>
                      <a:pt x="3071" y="468"/>
                    </a:lnTo>
                    <a:lnTo>
                      <a:pt x="3065" y="465"/>
                    </a:lnTo>
                    <a:lnTo>
                      <a:pt x="3058" y="458"/>
                    </a:lnTo>
                    <a:lnTo>
                      <a:pt x="3050" y="455"/>
                    </a:lnTo>
                    <a:lnTo>
                      <a:pt x="3044" y="450"/>
                    </a:lnTo>
                    <a:lnTo>
                      <a:pt x="3042" y="448"/>
                    </a:lnTo>
                    <a:lnTo>
                      <a:pt x="3043" y="448"/>
                    </a:lnTo>
                    <a:lnTo>
                      <a:pt x="3049" y="450"/>
                    </a:lnTo>
                    <a:lnTo>
                      <a:pt x="3041" y="446"/>
                    </a:lnTo>
                    <a:lnTo>
                      <a:pt x="3032" y="444"/>
                    </a:lnTo>
                    <a:lnTo>
                      <a:pt x="3026" y="444"/>
                    </a:lnTo>
                    <a:lnTo>
                      <a:pt x="3019" y="443"/>
                    </a:lnTo>
                    <a:lnTo>
                      <a:pt x="3013" y="440"/>
                    </a:lnTo>
                    <a:lnTo>
                      <a:pt x="3003" y="438"/>
                    </a:lnTo>
                    <a:lnTo>
                      <a:pt x="2992" y="432"/>
                    </a:lnTo>
                    <a:lnTo>
                      <a:pt x="2979" y="422"/>
                    </a:lnTo>
                    <a:lnTo>
                      <a:pt x="2992" y="426"/>
                    </a:lnTo>
                    <a:lnTo>
                      <a:pt x="2971" y="416"/>
                    </a:lnTo>
                    <a:lnTo>
                      <a:pt x="2951" y="406"/>
                    </a:lnTo>
                    <a:lnTo>
                      <a:pt x="2929" y="397"/>
                    </a:lnTo>
                    <a:lnTo>
                      <a:pt x="2908" y="387"/>
                    </a:lnTo>
                    <a:lnTo>
                      <a:pt x="2889" y="380"/>
                    </a:lnTo>
                    <a:lnTo>
                      <a:pt x="2873" y="372"/>
                    </a:lnTo>
                    <a:lnTo>
                      <a:pt x="2862" y="366"/>
                    </a:lnTo>
                    <a:lnTo>
                      <a:pt x="2865" y="365"/>
                    </a:lnTo>
                    <a:lnTo>
                      <a:pt x="2864" y="361"/>
                    </a:lnTo>
                    <a:lnTo>
                      <a:pt x="2858" y="356"/>
                    </a:lnTo>
                    <a:lnTo>
                      <a:pt x="2848" y="350"/>
                    </a:lnTo>
                    <a:lnTo>
                      <a:pt x="2837" y="344"/>
                    </a:lnTo>
                    <a:lnTo>
                      <a:pt x="2826" y="338"/>
                    </a:lnTo>
                    <a:lnTo>
                      <a:pt x="2817" y="332"/>
                    </a:lnTo>
                    <a:lnTo>
                      <a:pt x="2808" y="326"/>
                    </a:lnTo>
                    <a:lnTo>
                      <a:pt x="2805" y="321"/>
                    </a:lnTo>
                    <a:lnTo>
                      <a:pt x="2805" y="322"/>
                    </a:lnTo>
                    <a:lnTo>
                      <a:pt x="2803" y="322"/>
                    </a:lnTo>
                    <a:lnTo>
                      <a:pt x="2801" y="321"/>
                    </a:lnTo>
                    <a:lnTo>
                      <a:pt x="2798" y="321"/>
                    </a:lnTo>
                    <a:lnTo>
                      <a:pt x="2795" y="320"/>
                    </a:lnTo>
                    <a:lnTo>
                      <a:pt x="2792" y="319"/>
                    </a:lnTo>
                    <a:lnTo>
                      <a:pt x="2790" y="319"/>
                    </a:lnTo>
                    <a:lnTo>
                      <a:pt x="2788" y="318"/>
                    </a:lnTo>
                    <a:lnTo>
                      <a:pt x="2786" y="318"/>
                    </a:lnTo>
                    <a:lnTo>
                      <a:pt x="2783" y="316"/>
                    </a:lnTo>
                    <a:lnTo>
                      <a:pt x="2779" y="314"/>
                    </a:lnTo>
                    <a:lnTo>
                      <a:pt x="2774" y="311"/>
                    </a:lnTo>
                    <a:lnTo>
                      <a:pt x="2769" y="310"/>
                    </a:lnTo>
                    <a:lnTo>
                      <a:pt x="2773" y="314"/>
                    </a:lnTo>
                    <a:lnTo>
                      <a:pt x="2774" y="315"/>
                    </a:lnTo>
                    <a:lnTo>
                      <a:pt x="2773" y="316"/>
                    </a:lnTo>
                    <a:lnTo>
                      <a:pt x="2772" y="318"/>
                    </a:lnTo>
                    <a:lnTo>
                      <a:pt x="2772" y="319"/>
                    </a:lnTo>
                    <a:lnTo>
                      <a:pt x="2773" y="320"/>
                    </a:lnTo>
                    <a:lnTo>
                      <a:pt x="2778" y="321"/>
                    </a:lnTo>
                    <a:lnTo>
                      <a:pt x="2789" y="325"/>
                    </a:lnTo>
                    <a:lnTo>
                      <a:pt x="2773" y="324"/>
                    </a:lnTo>
                    <a:lnTo>
                      <a:pt x="2755" y="320"/>
                    </a:lnTo>
                    <a:lnTo>
                      <a:pt x="2733" y="314"/>
                    </a:lnTo>
                    <a:lnTo>
                      <a:pt x="2707" y="304"/>
                    </a:lnTo>
                    <a:lnTo>
                      <a:pt x="2708" y="302"/>
                    </a:lnTo>
                    <a:lnTo>
                      <a:pt x="2739" y="314"/>
                    </a:lnTo>
                    <a:lnTo>
                      <a:pt x="2739" y="313"/>
                    </a:lnTo>
                    <a:lnTo>
                      <a:pt x="2743" y="313"/>
                    </a:lnTo>
                    <a:lnTo>
                      <a:pt x="2749" y="315"/>
                    </a:lnTo>
                    <a:lnTo>
                      <a:pt x="2753" y="316"/>
                    </a:lnTo>
                    <a:lnTo>
                      <a:pt x="2758" y="318"/>
                    </a:lnTo>
                    <a:lnTo>
                      <a:pt x="2746" y="311"/>
                    </a:lnTo>
                    <a:lnTo>
                      <a:pt x="2739" y="308"/>
                    </a:lnTo>
                    <a:lnTo>
                      <a:pt x="2735" y="305"/>
                    </a:lnTo>
                    <a:lnTo>
                      <a:pt x="2735" y="304"/>
                    </a:lnTo>
                    <a:lnTo>
                      <a:pt x="2735" y="303"/>
                    </a:lnTo>
                    <a:lnTo>
                      <a:pt x="2736" y="303"/>
                    </a:lnTo>
                    <a:lnTo>
                      <a:pt x="2738" y="302"/>
                    </a:lnTo>
                    <a:lnTo>
                      <a:pt x="2736" y="301"/>
                    </a:lnTo>
                    <a:lnTo>
                      <a:pt x="2733" y="299"/>
                    </a:lnTo>
                    <a:lnTo>
                      <a:pt x="2724" y="296"/>
                    </a:lnTo>
                    <a:lnTo>
                      <a:pt x="2712" y="291"/>
                    </a:lnTo>
                    <a:lnTo>
                      <a:pt x="2710" y="291"/>
                    </a:lnTo>
                    <a:lnTo>
                      <a:pt x="2708" y="291"/>
                    </a:lnTo>
                    <a:lnTo>
                      <a:pt x="2707" y="291"/>
                    </a:lnTo>
                    <a:lnTo>
                      <a:pt x="2706" y="291"/>
                    </a:lnTo>
                    <a:lnTo>
                      <a:pt x="2705" y="290"/>
                    </a:lnTo>
                    <a:lnTo>
                      <a:pt x="2702" y="290"/>
                    </a:lnTo>
                    <a:lnTo>
                      <a:pt x="2699" y="288"/>
                    </a:lnTo>
                    <a:lnTo>
                      <a:pt x="2694" y="286"/>
                    </a:lnTo>
                    <a:lnTo>
                      <a:pt x="2696" y="287"/>
                    </a:lnTo>
                    <a:lnTo>
                      <a:pt x="2699" y="287"/>
                    </a:lnTo>
                    <a:lnTo>
                      <a:pt x="2700" y="287"/>
                    </a:lnTo>
                    <a:lnTo>
                      <a:pt x="2700" y="287"/>
                    </a:lnTo>
                    <a:lnTo>
                      <a:pt x="2699" y="286"/>
                    </a:lnTo>
                    <a:lnTo>
                      <a:pt x="2696" y="285"/>
                    </a:lnTo>
                    <a:lnTo>
                      <a:pt x="2691" y="282"/>
                    </a:lnTo>
                    <a:lnTo>
                      <a:pt x="2679" y="281"/>
                    </a:lnTo>
                    <a:lnTo>
                      <a:pt x="2677" y="280"/>
                    </a:lnTo>
                    <a:lnTo>
                      <a:pt x="2676" y="279"/>
                    </a:lnTo>
                    <a:lnTo>
                      <a:pt x="2676" y="277"/>
                    </a:lnTo>
                    <a:lnTo>
                      <a:pt x="2677" y="277"/>
                    </a:lnTo>
                    <a:lnTo>
                      <a:pt x="2678" y="277"/>
                    </a:lnTo>
                    <a:lnTo>
                      <a:pt x="2680" y="277"/>
                    </a:lnTo>
                    <a:lnTo>
                      <a:pt x="2684" y="279"/>
                    </a:lnTo>
                    <a:lnTo>
                      <a:pt x="2687" y="279"/>
                    </a:lnTo>
                    <a:lnTo>
                      <a:pt x="2690" y="280"/>
                    </a:lnTo>
                    <a:lnTo>
                      <a:pt x="2693" y="281"/>
                    </a:lnTo>
                    <a:lnTo>
                      <a:pt x="2696" y="281"/>
                    </a:lnTo>
                    <a:lnTo>
                      <a:pt x="2699" y="282"/>
                    </a:lnTo>
                    <a:lnTo>
                      <a:pt x="2700" y="282"/>
                    </a:lnTo>
                    <a:lnTo>
                      <a:pt x="2701" y="282"/>
                    </a:lnTo>
                    <a:lnTo>
                      <a:pt x="2701" y="282"/>
                    </a:lnTo>
                    <a:lnTo>
                      <a:pt x="2701" y="281"/>
                    </a:lnTo>
                    <a:lnTo>
                      <a:pt x="2699" y="280"/>
                    </a:lnTo>
                    <a:lnTo>
                      <a:pt x="2710" y="282"/>
                    </a:lnTo>
                    <a:lnTo>
                      <a:pt x="2722" y="285"/>
                    </a:lnTo>
                    <a:lnTo>
                      <a:pt x="2733" y="288"/>
                    </a:lnTo>
                    <a:lnTo>
                      <a:pt x="2744" y="291"/>
                    </a:lnTo>
                    <a:lnTo>
                      <a:pt x="2751" y="293"/>
                    </a:lnTo>
                    <a:lnTo>
                      <a:pt x="2756" y="293"/>
                    </a:lnTo>
                    <a:lnTo>
                      <a:pt x="2756" y="291"/>
                    </a:lnTo>
                    <a:lnTo>
                      <a:pt x="2743" y="286"/>
                    </a:lnTo>
                    <a:lnTo>
                      <a:pt x="2733" y="282"/>
                    </a:lnTo>
                    <a:lnTo>
                      <a:pt x="2724" y="281"/>
                    </a:lnTo>
                    <a:lnTo>
                      <a:pt x="2716" y="281"/>
                    </a:lnTo>
                    <a:lnTo>
                      <a:pt x="2707" y="279"/>
                    </a:lnTo>
                    <a:lnTo>
                      <a:pt x="2696" y="276"/>
                    </a:lnTo>
                    <a:lnTo>
                      <a:pt x="2683" y="271"/>
                    </a:lnTo>
                    <a:lnTo>
                      <a:pt x="2679" y="268"/>
                    </a:lnTo>
                    <a:lnTo>
                      <a:pt x="2671" y="265"/>
                    </a:lnTo>
                    <a:lnTo>
                      <a:pt x="2665" y="265"/>
                    </a:lnTo>
                    <a:lnTo>
                      <a:pt x="2659" y="265"/>
                    </a:lnTo>
                    <a:lnTo>
                      <a:pt x="2654" y="265"/>
                    </a:lnTo>
                    <a:lnTo>
                      <a:pt x="2654" y="265"/>
                    </a:lnTo>
                    <a:lnTo>
                      <a:pt x="2651" y="264"/>
                    </a:lnTo>
                    <a:lnTo>
                      <a:pt x="2650" y="263"/>
                    </a:lnTo>
                    <a:lnTo>
                      <a:pt x="2646" y="260"/>
                    </a:lnTo>
                    <a:lnTo>
                      <a:pt x="2642" y="259"/>
                    </a:lnTo>
                    <a:lnTo>
                      <a:pt x="2620" y="256"/>
                    </a:lnTo>
                    <a:lnTo>
                      <a:pt x="2600" y="252"/>
                    </a:lnTo>
                    <a:lnTo>
                      <a:pt x="2578" y="250"/>
                    </a:lnTo>
                    <a:lnTo>
                      <a:pt x="2598" y="254"/>
                    </a:lnTo>
                    <a:lnTo>
                      <a:pt x="2611" y="259"/>
                    </a:lnTo>
                    <a:lnTo>
                      <a:pt x="2622" y="263"/>
                    </a:lnTo>
                    <a:lnTo>
                      <a:pt x="2631" y="267"/>
                    </a:lnTo>
                    <a:lnTo>
                      <a:pt x="2640" y="271"/>
                    </a:lnTo>
                    <a:lnTo>
                      <a:pt x="2651" y="275"/>
                    </a:lnTo>
                    <a:lnTo>
                      <a:pt x="2666" y="280"/>
                    </a:lnTo>
                    <a:lnTo>
                      <a:pt x="2684" y="286"/>
                    </a:lnTo>
                    <a:lnTo>
                      <a:pt x="2678" y="285"/>
                    </a:lnTo>
                    <a:lnTo>
                      <a:pt x="2667" y="281"/>
                    </a:lnTo>
                    <a:lnTo>
                      <a:pt x="2655" y="279"/>
                    </a:lnTo>
                    <a:lnTo>
                      <a:pt x="2644" y="276"/>
                    </a:lnTo>
                    <a:lnTo>
                      <a:pt x="2634" y="275"/>
                    </a:lnTo>
                    <a:lnTo>
                      <a:pt x="2629" y="275"/>
                    </a:lnTo>
                    <a:lnTo>
                      <a:pt x="2632" y="271"/>
                    </a:lnTo>
                    <a:lnTo>
                      <a:pt x="2612" y="268"/>
                    </a:lnTo>
                    <a:lnTo>
                      <a:pt x="2592" y="262"/>
                    </a:lnTo>
                    <a:lnTo>
                      <a:pt x="2570" y="254"/>
                    </a:lnTo>
                    <a:lnTo>
                      <a:pt x="2584" y="257"/>
                    </a:lnTo>
                    <a:lnTo>
                      <a:pt x="2562" y="250"/>
                    </a:lnTo>
                    <a:lnTo>
                      <a:pt x="2544" y="242"/>
                    </a:lnTo>
                    <a:lnTo>
                      <a:pt x="2526" y="236"/>
                    </a:lnTo>
                    <a:lnTo>
                      <a:pt x="2506" y="234"/>
                    </a:lnTo>
                    <a:lnTo>
                      <a:pt x="2519" y="237"/>
                    </a:lnTo>
                    <a:lnTo>
                      <a:pt x="2528" y="240"/>
                    </a:lnTo>
                    <a:lnTo>
                      <a:pt x="2510" y="235"/>
                    </a:lnTo>
                    <a:lnTo>
                      <a:pt x="2492" y="230"/>
                    </a:lnTo>
                    <a:lnTo>
                      <a:pt x="2474" y="224"/>
                    </a:lnTo>
                    <a:lnTo>
                      <a:pt x="2435" y="220"/>
                    </a:lnTo>
                    <a:lnTo>
                      <a:pt x="2435" y="219"/>
                    </a:lnTo>
                    <a:lnTo>
                      <a:pt x="2433" y="218"/>
                    </a:lnTo>
                    <a:lnTo>
                      <a:pt x="2431" y="218"/>
                    </a:lnTo>
                    <a:lnTo>
                      <a:pt x="2430" y="217"/>
                    </a:lnTo>
                    <a:lnTo>
                      <a:pt x="2427" y="215"/>
                    </a:lnTo>
                    <a:lnTo>
                      <a:pt x="2425" y="214"/>
                    </a:lnTo>
                    <a:lnTo>
                      <a:pt x="2423" y="214"/>
                    </a:lnTo>
                    <a:lnTo>
                      <a:pt x="2421" y="213"/>
                    </a:lnTo>
                    <a:lnTo>
                      <a:pt x="2421" y="212"/>
                    </a:lnTo>
                    <a:lnTo>
                      <a:pt x="2423" y="212"/>
                    </a:lnTo>
                    <a:lnTo>
                      <a:pt x="2425" y="212"/>
                    </a:lnTo>
                    <a:lnTo>
                      <a:pt x="2407" y="206"/>
                    </a:lnTo>
                    <a:lnTo>
                      <a:pt x="2393" y="203"/>
                    </a:lnTo>
                    <a:lnTo>
                      <a:pt x="2381" y="203"/>
                    </a:lnTo>
                    <a:lnTo>
                      <a:pt x="2369" y="201"/>
                    </a:lnTo>
                    <a:lnTo>
                      <a:pt x="2363" y="198"/>
                    </a:lnTo>
                    <a:lnTo>
                      <a:pt x="2362" y="197"/>
                    </a:lnTo>
                    <a:lnTo>
                      <a:pt x="2365" y="197"/>
                    </a:lnTo>
                    <a:lnTo>
                      <a:pt x="2371" y="198"/>
                    </a:lnTo>
                    <a:lnTo>
                      <a:pt x="2380" y="200"/>
                    </a:lnTo>
                    <a:lnTo>
                      <a:pt x="2387" y="201"/>
                    </a:lnTo>
                    <a:lnTo>
                      <a:pt x="2393" y="202"/>
                    </a:lnTo>
                    <a:lnTo>
                      <a:pt x="2397" y="201"/>
                    </a:lnTo>
                    <a:lnTo>
                      <a:pt x="2369" y="194"/>
                    </a:lnTo>
                    <a:lnTo>
                      <a:pt x="2341" y="186"/>
                    </a:lnTo>
                    <a:lnTo>
                      <a:pt x="2317" y="183"/>
                    </a:lnTo>
                    <a:lnTo>
                      <a:pt x="2297" y="180"/>
                    </a:lnTo>
                    <a:lnTo>
                      <a:pt x="2302" y="181"/>
                    </a:lnTo>
                    <a:lnTo>
                      <a:pt x="2306" y="183"/>
                    </a:lnTo>
                    <a:lnTo>
                      <a:pt x="2307" y="184"/>
                    </a:lnTo>
                    <a:lnTo>
                      <a:pt x="2308" y="185"/>
                    </a:lnTo>
                    <a:lnTo>
                      <a:pt x="2304" y="184"/>
                    </a:lnTo>
                    <a:lnTo>
                      <a:pt x="2298" y="181"/>
                    </a:lnTo>
                    <a:lnTo>
                      <a:pt x="2290" y="180"/>
                    </a:lnTo>
                    <a:lnTo>
                      <a:pt x="2283" y="178"/>
                    </a:lnTo>
                    <a:lnTo>
                      <a:pt x="2277" y="179"/>
                    </a:lnTo>
                    <a:lnTo>
                      <a:pt x="2272" y="178"/>
                    </a:lnTo>
                    <a:lnTo>
                      <a:pt x="2269" y="177"/>
                    </a:lnTo>
                    <a:lnTo>
                      <a:pt x="2268" y="175"/>
                    </a:lnTo>
                    <a:lnTo>
                      <a:pt x="2267" y="174"/>
                    </a:lnTo>
                    <a:lnTo>
                      <a:pt x="2268" y="174"/>
                    </a:lnTo>
                    <a:lnTo>
                      <a:pt x="2270" y="174"/>
                    </a:lnTo>
                    <a:lnTo>
                      <a:pt x="2273" y="174"/>
                    </a:lnTo>
                    <a:lnTo>
                      <a:pt x="2278" y="174"/>
                    </a:lnTo>
                    <a:lnTo>
                      <a:pt x="2263" y="172"/>
                    </a:lnTo>
                    <a:lnTo>
                      <a:pt x="2247" y="171"/>
                    </a:lnTo>
                    <a:lnTo>
                      <a:pt x="2234" y="166"/>
                    </a:lnTo>
                    <a:lnTo>
                      <a:pt x="2252" y="168"/>
                    </a:lnTo>
                    <a:lnTo>
                      <a:pt x="2270" y="172"/>
                    </a:lnTo>
                    <a:lnTo>
                      <a:pt x="2286" y="175"/>
                    </a:lnTo>
                    <a:lnTo>
                      <a:pt x="2298" y="178"/>
                    </a:lnTo>
                    <a:lnTo>
                      <a:pt x="2280" y="174"/>
                    </a:lnTo>
                    <a:lnTo>
                      <a:pt x="2267" y="171"/>
                    </a:lnTo>
                    <a:lnTo>
                      <a:pt x="2255" y="166"/>
                    </a:lnTo>
                    <a:lnTo>
                      <a:pt x="2244" y="162"/>
                    </a:lnTo>
                    <a:lnTo>
                      <a:pt x="2230" y="158"/>
                    </a:lnTo>
                    <a:lnTo>
                      <a:pt x="2212" y="154"/>
                    </a:lnTo>
                    <a:lnTo>
                      <a:pt x="2189" y="150"/>
                    </a:lnTo>
                    <a:lnTo>
                      <a:pt x="2189" y="149"/>
                    </a:lnTo>
                    <a:lnTo>
                      <a:pt x="2190" y="149"/>
                    </a:lnTo>
                    <a:lnTo>
                      <a:pt x="2191" y="149"/>
                    </a:lnTo>
                    <a:lnTo>
                      <a:pt x="2193" y="149"/>
                    </a:lnTo>
                    <a:lnTo>
                      <a:pt x="2194" y="147"/>
                    </a:lnTo>
                    <a:lnTo>
                      <a:pt x="2193" y="147"/>
                    </a:lnTo>
                    <a:lnTo>
                      <a:pt x="2191" y="146"/>
                    </a:lnTo>
                    <a:lnTo>
                      <a:pt x="2188" y="146"/>
                    </a:lnTo>
                    <a:lnTo>
                      <a:pt x="2182" y="145"/>
                    </a:lnTo>
                    <a:lnTo>
                      <a:pt x="2178" y="145"/>
                    </a:lnTo>
                    <a:lnTo>
                      <a:pt x="2176" y="145"/>
                    </a:lnTo>
                    <a:lnTo>
                      <a:pt x="2173" y="145"/>
                    </a:lnTo>
                    <a:lnTo>
                      <a:pt x="2172" y="145"/>
                    </a:lnTo>
                    <a:lnTo>
                      <a:pt x="2172" y="146"/>
                    </a:lnTo>
                    <a:lnTo>
                      <a:pt x="2172" y="146"/>
                    </a:lnTo>
                    <a:lnTo>
                      <a:pt x="2172" y="147"/>
                    </a:lnTo>
                    <a:lnTo>
                      <a:pt x="2173" y="149"/>
                    </a:lnTo>
                    <a:lnTo>
                      <a:pt x="2173" y="149"/>
                    </a:lnTo>
                    <a:lnTo>
                      <a:pt x="2173" y="150"/>
                    </a:lnTo>
                    <a:lnTo>
                      <a:pt x="2172" y="150"/>
                    </a:lnTo>
                    <a:lnTo>
                      <a:pt x="2171" y="150"/>
                    </a:lnTo>
                    <a:lnTo>
                      <a:pt x="2189" y="154"/>
                    </a:lnTo>
                    <a:lnTo>
                      <a:pt x="2201" y="157"/>
                    </a:lnTo>
                    <a:lnTo>
                      <a:pt x="2213" y="162"/>
                    </a:lnTo>
                    <a:lnTo>
                      <a:pt x="2207" y="163"/>
                    </a:lnTo>
                    <a:lnTo>
                      <a:pt x="2206" y="162"/>
                    </a:lnTo>
                    <a:lnTo>
                      <a:pt x="2204" y="161"/>
                    </a:lnTo>
                    <a:lnTo>
                      <a:pt x="2200" y="161"/>
                    </a:lnTo>
                    <a:lnTo>
                      <a:pt x="2195" y="160"/>
                    </a:lnTo>
                    <a:lnTo>
                      <a:pt x="2193" y="158"/>
                    </a:lnTo>
                    <a:lnTo>
                      <a:pt x="2189" y="157"/>
                    </a:lnTo>
                    <a:lnTo>
                      <a:pt x="2185" y="161"/>
                    </a:lnTo>
                    <a:lnTo>
                      <a:pt x="2184" y="157"/>
                    </a:lnTo>
                    <a:lnTo>
                      <a:pt x="2179" y="155"/>
                    </a:lnTo>
                    <a:lnTo>
                      <a:pt x="2171" y="151"/>
                    </a:lnTo>
                    <a:lnTo>
                      <a:pt x="2160" y="149"/>
                    </a:lnTo>
                    <a:lnTo>
                      <a:pt x="2150" y="147"/>
                    </a:lnTo>
                    <a:lnTo>
                      <a:pt x="2155" y="149"/>
                    </a:lnTo>
                    <a:lnTo>
                      <a:pt x="2158" y="151"/>
                    </a:lnTo>
                    <a:lnTo>
                      <a:pt x="2160" y="152"/>
                    </a:lnTo>
                    <a:lnTo>
                      <a:pt x="2162" y="152"/>
                    </a:lnTo>
                    <a:lnTo>
                      <a:pt x="2162" y="154"/>
                    </a:lnTo>
                    <a:lnTo>
                      <a:pt x="2163" y="155"/>
                    </a:lnTo>
                    <a:lnTo>
                      <a:pt x="2163" y="156"/>
                    </a:lnTo>
                    <a:lnTo>
                      <a:pt x="2165" y="157"/>
                    </a:lnTo>
                    <a:lnTo>
                      <a:pt x="2166" y="158"/>
                    </a:lnTo>
                    <a:lnTo>
                      <a:pt x="2152" y="157"/>
                    </a:lnTo>
                    <a:lnTo>
                      <a:pt x="2144" y="155"/>
                    </a:lnTo>
                    <a:lnTo>
                      <a:pt x="2135" y="152"/>
                    </a:lnTo>
                    <a:lnTo>
                      <a:pt x="2126" y="150"/>
                    </a:lnTo>
                    <a:lnTo>
                      <a:pt x="2112" y="149"/>
                    </a:lnTo>
                    <a:lnTo>
                      <a:pt x="2113" y="149"/>
                    </a:lnTo>
                    <a:lnTo>
                      <a:pt x="2115" y="149"/>
                    </a:lnTo>
                    <a:lnTo>
                      <a:pt x="2117" y="149"/>
                    </a:lnTo>
                    <a:lnTo>
                      <a:pt x="2120" y="149"/>
                    </a:lnTo>
                    <a:lnTo>
                      <a:pt x="2121" y="149"/>
                    </a:lnTo>
                    <a:lnTo>
                      <a:pt x="2123" y="149"/>
                    </a:lnTo>
                    <a:lnTo>
                      <a:pt x="2124" y="149"/>
                    </a:lnTo>
                    <a:lnTo>
                      <a:pt x="2126" y="149"/>
                    </a:lnTo>
                    <a:lnTo>
                      <a:pt x="2126" y="149"/>
                    </a:lnTo>
                    <a:lnTo>
                      <a:pt x="2124" y="149"/>
                    </a:lnTo>
                    <a:lnTo>
                      <a:pt x="2122" y="147"/>
                    </a:lnTo>
                    <a:lnTo>
                      <a:pt x="2118" y="146"/>
                    </a:lnTo>
                    <a:lnTo>
                      <a:pt x="2109" y="145"/>
                    </a:lnTo>
                    <a:lnTo>
                      <a:pt x="2103" y="145"/>
                    </a:lnTo>
                    <a:lnTo>
                      <a:pt x="2098" y="146"/>
                    </a:lnTo>
                    <a:lnTo>
                      <a:pt x="2092" y="146"/>
                    </a:lnTo>
                    <a:lnTo>
                      <a:pt x="2099" y="145"/>
                    </a:lnTo>
                    <a:lnTo>
                      <a:pt x="2104" y="143"/>
                    </a:lnTo>
                    <a:lnTo>
                      <a:pt x="2109" y="141"/>
                    </a:lnTo>
                    <a:lnTo>
                      <a:pt x="2116" y="139"/>
                    </a:lnTo>
                    <a:lnTo>
                      <a:pt x="2128" y="141"/>
                    </a:lnTo>
                    <a:lnTo>
                      <a:pt x="2134" y="143"/>
                    </a:lnTo>
                    <a:lnTo>
                      <a:pt x="2137" y="143"/>
                    </a:lnTo>
                    <a:lnTo>
                      <a:pt x="2140" y="144"/>
                    </a:lnTo>
                    <a:lnTo>
                      <a:pt x="2146" y="144"/>
                    </a:lnTo>
                    <a:lnTo>
                      <a:pt x="2157" y="145"/>
                    </a:lnTo>
                    <a:lnTo>
                      <a:pt x="2134" y="138"/>
                    </a:lnTo>
                    <a:lnTo>
                      <a:pt x="2145" y="139"/>
                    </a:lnTo>
                    <a:lnTo>
                      <a:pt x="2151" y="139"/>
                    </a:lnTo>
                    <a:lnTo>
                      <a:pt x="2154" y="138"/>
                    </a:lnTo>
                    <a:lnTo>
                      <a:pt x="2154" y="137"/>
                    </a:lnTo>
                    <a:lnTo>
                      <a:pt x="2155" y="135"/>
                    </a:lnTo>
                    <a:lnTo>
                      <a:pt x="2140" y="132"/>
                    </a:lnTo>
                    <a:lnTo>
                      <a:pt x="2129" y="130"/>
                    </a:lnTo>
                    <a:lnTo>
                      <a:pt x="2122" y="130"/>
                    </a:lnTo>
                    <a:lnTo>
                      <a:pt x="2116" y="130"/>
                    </a:lnTo>
                    <a:lnTo>
                      <a:pt x="2111" y="132"/>
                    </a:lnTo>
                    <a:lnTo>
                      <a:pt x="2104" y="132"/>
                    </a:lnTo>
                    <a:lnTo>
                      <a:pt x="2094" y="129"/>
                    </a:lnTo>
                    <a:lnTo>
                      <a:pt x="2092" y="129"/>
                    </a:lnTo>
                    <a:lnTo>
                      <a:pt x="2092" y="130"/>
                    </a:lnTo>
                    <a:lnTo>
                      <a:pt x="2092" y="130"/>
                    </a:lnTo>
                    <a:lnTo>
                      <a:pt x="2094" y="130"/>
                    </a:lnTo>
                    <a:lnTo>
                      <a:pt x="2095" y="132"/>
                    </a:lnTo>
                    <a:lnTo>
                      <a:pt x="2098" y="132"/>
                    </a:lnTo>
                    <a:lnTo>
                      <a:pt x="2100" y="133"/>
                    </a:lnTo>
                    <a:lnTo>
                      <a:pt x="2103" y="133"/>
                    </a:lnTo>
                    <a:lnTo>
                      <a:pt x="2105" y="133"/>
                    </a:lnTo>
                    <a:lnTo>
                      <a:pt x="2105" y="134"/>
                    </a:lnTo>
                    <a:lnTo>
                      <a:pt x="2105" y="134"/>
                    </a:lnTo>
                    <a:lnTo>
                      <a:pt x="2103" y="134"/>
                    </a:lnTo>
                    <a:lnTo>
                      <a:pt x="2099" y="134"/>
                    </a:lnTo>
                    <a:lnTo>
                      <a:pt x="2089" y="132"/>
                    </a:lnTo>
                    <a:lnTo>
                      <a:pt x="2084" y="132"/>
                    </a:lnTo>
                    <a:lnTo>
                      <a:pt x="2083" y="132"/>
                    </a:lnTo>
                    <a:lnTo>
                      <a:pt x="2079" y="133"/>
                    </a:lnTo>
                    <a:lnTo>
                      <a:pt x="2075" y="133"/>
                    </a:lnTo>
                    <a:lnTo>
                      <a:pt x="2064" y="132"/>
                    </a:lnTo>
                    <a:lnTo>
                      <a:pt x="2068" y="130"/>
                    </a:lnTo>
                    <a:lnTo>
                      <a:pt x="2055" y="128"/>
                    </a:lnTo>
                    <a:lnTo>
                      <a:pt x="2040" y="127"/>
                    </a:lnTo>
                    <a:lnTo>
                      <a:pt x="2038" y="128"/>
                    </a:lnTo>
                    <a:lnTo>
                      <a:pt x="2037" y="129"/>
                    </a:lnTo>
                    <a:lnTo>
                      <a:pt x="2037" y="132"/>
                    </a:lnTo>
                    <a:lnTo>
                      <a:pt x="2036" y="134"/>
                    </a:lnTo>
                    <a:lnTo>
                      <a:pt x="2033" y="135"/>
                    </a:lnTo>
                    <a:lnTo>
                      <a:pt x="2028" y="137"/>
                    </a:lnTo>
                    <a:lnTo>
                      <a:pt x="2020" y="137"/>
                    </a:lnTo>
                    <a:lnTo>
                      <a:pt x="2005" y="135"/>
                    </a:lnTo>
                    <a:lnTo>
                      <a:pt x="2006" y="134"/>
                    </a:lnTo>
                    <a:lnTo>
                      <a:pt x="2008" y="134"/>
                    </a:lnTo>
                    <a:lnTo>
                      <a:pt x="2009" y="133"/>
                    </a:lnTo>
                    <a:lnTo>
                      <a:pt x="2059" y="110"/>
                    </a:lnTo>
                    <a:lnTo>
                      <a:pt x="1903" y="83"/>
                    </a:lnTo>
                    <a:lnTo>
                      <a:pt x="1902" y="82"/>
                    </a:lnTo>
                    <a:lnTo>
                      <a:pt x="1904" y="81"/>
                    </a:lnTo>
                    <a:lnTo>
                      <a:pt x="1910" y="79"/>
                    </a:lnTo>
                    <a:lnTo>
                      <a:pt x="1918" y="81"/>
                    </a:lnTo>
                    <a:lnTo>
                      <a:pt x="1926" y="81"/>
                    </a:lnTo>
                    <a:lnTo>
                      <a:pt x="1933" y="81"/>
                    </a:lnTo>
                    <a:lnTo>
                      <a:pt x="1938" y="81"/>
                    </a:lnTo>
                    <a:lnTo>
                      <a:pt x="1939" y="81"/>
                    </a:lnTo>
                    <a:lnTo>
                      <a:pt x="1965" y="85"/>
                    </a:lnTo>
                    <a:lnTo>
                      <a:pt x="1961" y="85"/>
                    </a:lnTo>
                    <a:lnTo>
                      <a:pt x="1957" y="85"/>
                    </a:lnTo>
                    <a:lnTo>
                      <a:pt x="1948" y="84"/>
                    </a:lnTo>
                    <a:lnTo>
                      <a:pt x="1941" y="84"/>
                    </a:lnTo>
                    <a:lnTo>
                      <a:pt x="1933" y="83"/>
                    </a:lnTo>
                    <a:lnTo>
                      <a:pt x="1930" y="83"/>
                    </a:lnTo>
                    <a:lnTo>
                      <a:pt x="1930" y="84"/>
                    </a:lnTo>
                    <a:lnTo>
                      <a:pt x="1935" y="87"/>
                    </a:lnTo>
                    <a:lnTo>
                      <a:pt x="1958" y="89"/>
                    </a:lnTo>
                    <a:lnTo>
                      <a:pt x="1978" y="92"/>
                    </a:lnTo>
                    <a:lnTo>
                      <a:pt x="1998" y="95"/>
                    </a:lnTo>
                    <a:lnTo>
                      <a:pt x="2017" y="96"/>
                    </a:lnTo>
                    <a:lnTo>
                      <a:pt x="2040" y="98"/>
                    </a:lnTo>
                    <a:lnTo>
                      <a:pt x="2030" y="94"/>
                    </a:lnTo>
                    <a:lnTo>
                      <a:pt x="2014" y="92"/>
                    </a:lnTo>
                    <a:lnTo>
                      <a:pt x="1995" y="89"/>
                    </a:lnTo>
                    <a:lnTo>
                      <a:pt x="1976" y="85"/>
                    </a:lnTo>
                    <a:lnTo>
                      <a:pt x="1959" y="82"/>
                    </a:lnTo>
                    <a:lnTo>
                      <a:pt x="1975" y="84"/>
                    </a:lnTo>
                    <a:lnTo>
                      <a:pt x="1989" y="85"/>
                    </a:lnTo>
                    <a:lnTo>
                      <a:pt x="1908" y="71"/>
                    </a:lnTo>
                    <a:lnTo>
                      <a:pt x="1901" y="72"/>
                    </a:lnTo>
                    <a:lnTo>
                      <a:pt x="1919" y="75"/>
                    </a:lnTo>
                    <a:lnTo>
                      <a:pt x="1931" y="77"/>
                    </a:lnTo>
                    <a:lnTo>
                      <a:pt x="1936" y="78"/>
                    </a:lnTo>
                    <a:lnTo>
                      <a:pt x="1918" y="76"/>
                    </a:lnTo>
                    <a:lnTo>
                      <a:pt x="1902" y="75"/>
                    </a:lnTo>
                    <a:lnTo>
                      <a:pt x="1891" y="76"/>
                    </a:lnTo>
                    <a:lnTo>
                      <a:pt x="1885" y="78"/>
                    </a:lnTo>
                    <a:lnTo>
                      <a:pt x="1890" y="79"/>
                    </a:lnTo>
                    <a:lnTo>
                      <a:pt x="1880" y="79"/>
                    </a:lnTo>
                    <a:lnTo>
                      <a:pt x="1862" y="77"/>
                    </a:lnTo>
                    <a:lnTo>
                      <a:pt x="1856" y="76"/>
                    </a:lnTo>
                    <a:lnTo>
                      <a:pt x="1859" y="76"/>
                    </a:lnTo>
                    <a:lnTo>
                      <a:pt x="1841" y="73"/>
                    </a:lnTo>
                    <a:lnTo>
                      <a:pt x="1834" y="72"/>
                    </a:lnTo>
                    <a:lnTo>
                      <a:pt x="1836" y="72"/>
                    </a:lnTo>
                    <a:lnTo>
                      <a:pt x="1836" y="72"/>
                    </a:lnTo>
                    <a:lnTo>
                      <a:pt x="1831" y="71"/>
                    </a:lnTo>
                    <a:lnTo>
                      <a:pt x="1820" y="72"/>
                    </a:lnTo>
                    <a:lnTo>
                      <a:pt x="1807" y="72"/>
                    </a:lnTo>
                    <a:lnTo>
                      <a:pt x="1792" y="72"/>
                    </a:lnTo>
                    <a:lnTo>
                      <a:pt x="1780" y="72"/>
                    </a:lnTo>
                    <a:lnTo>
                      <a:pt x="1770" y="72"/>
                    </a:lnTo>
                    <a:lnTo>
                      <a:pt x="1757" y="72"/>
                    </a:lnTo>
                    <a:lnTo>
                      <a:pt x="1742" y="71"/>
                    </a:lnTo>
                    <a:lnTo>
                      <a:pt x="1735" y="70"/>
                    </a:lnTo>
                    <a:lnTo>
                      <a:pt x="1739" y="71"/>
                    </a:lnTo>
                    <a:lnTo>
                      <a:pt x="1744" y="71"/>
                    </a:lnTo>
                    <a:lnTo>
                      <a:pt x="1746" y="71"/>
                    </a:lnTo>
                    <a:lnTo>
                      <a:pt x="1748" y="71"/>
                    </a:lnTo>
                    <a:lnTo>
                      <a:pt x="1750" y="70"/>
                    </a:lnTo>
                    <a:lnTo>
                      <a:pt x="1750" y="70"/>
                    </a:lnTo>
                    <a:lnTo>
                      <a:pt x="1739" y="67"/>
                    </a:lnTo>
                    <a:lnTo>
                      <a:pt x="1729" y="65"/>
                    </a:lnTo>
                    <a:lnTo>
                      <a:pt x="1718" y="62"/>
                    </a:lnTo>
                    <a:lnTo>
                      <a:pt x="1705" y="61"/>
                    </a:lnTo>
                    <a:lnTo>
                      <a:pt x="1688" y="61"/>
                    </a:lnTo>
                    <a:lnTo>
                      <a:pt x="1707" y="62"/>
                    </a:lnTo>
                    <a:lnTo>
                      <a:pt x="1662" y="66"/>
                    </a:lnTo>
                    <a:lnTo>
                      <a:pt x="1658" y="65"/>
                    </a:lnTo>
                    <a:lnTo>
                      <a:pt x="1660" y="64"/>
                    </a:lnTo>
                    <a:lnTo>
                      <a:pt x="1666" y="64"/>
                    </a:lnTo>
                    <a:lnTo>
                      <a:pt x="1672" y="64"/>
                    </a:lnTo>
                    <a:lnTo>
                      <a:pt x="1680" y="64"/>
                    </a:lnTo>
                    <a:lnTo>
                      <a:pt x="1686" y="62"/>
                    </a:lnTo>
                    <a:lnTo>
                      <a:pt x="1691" y="62"/>
                    </a:lnTo>
                    <a:lnTo>
                      <a:pt x="1671" y="61"/>
                    </a:lnTo>
                    <a:lnTo>
                      <a:pt x="1652" y="59"/>
                    </a:lnTo>
                    <a:lnTo>
                      <a:pt x="1637" y="56"/>
                    </a:lnTo>
                    <a:lnTo>
                      <a:pt x="1623" y="55"/>
                    </a:lnTo>
                    <a:lnTo>
                      <a:pt x="1612" y="56"/>
                    </a:lnTo>
                    <a:lnTo>
                      <a:pt x="1610" y="54"/>
                    </a:lnTo>
                    <a:lnTo>
                      <a:pt x="1606" y="50"/>
                    </a:lnTo>
                    <a:lnTo>
                      <a:pt x="1598" y="47"/>
                    </a:lnTo>
                    <a:lnTo>
                      <a:pt x="1584" y="45"/>
                    </a:lnTo>
                    <a:lnTo>
                      <a:pt x="1587" y="47"/>
                    </a:lnTo>
                    <a:lnTo>
                      <a:pt x="1589" y="48"/>
                    </a:lnTo>
                    <a:lnTo>
                      <a:pt x="1589" y="48"/>
                    </a:lnTo>
                    <a:lnTo>
                      <a:pt x="1588" y="48"/>
                    </a:lnTo>
                    <a:lnTo>
                      <a:pt x="1587" y="49"/>
                    </a:lnTo>
                    <a:lnTo>
                      <a:pt x="1585" y="49"/>
                    </a:lnTo>
                    <a:lnTo>
                      <a:pt x="1583" y="49"/>
                    </a:lnTo>
                    <a:lnTo>
                      <a:pt x="1582" y="49"/>
                    </a:lnTo>
                    <a:lnTo>
                      <a:pt x="1581" y="50"/>
                    </a:lnTo>
                    <a:lnTo>
                      <a:pt x="1581" y="50"/>
                    </a:lnTo>
                    <a:lnTo>
                      <a:pt x="1581" y="51"/>
                    </a:lnTo>
                    <a:lnTo>
                      <a:pt x="1583" y="53"/>
                    </a:lnTo>
                    <a:lnTo>
                      <a:pt x="1576" y="53"/>
                    </a:lnTo>
                    <a:lnTo>
                      <a:pt x="1568" y="51"/>
                    </a:lnTo>
                    <a:lnTo>
                      <a:pt x="1561" y="51"/>
                    </a:lnTo>
                    <a:lnTo>
                      <a:pt x="1557" y="51"/>
                    </a:lnTo>
                    <a:lnTo>
                      <a:pt x="1559" y="50"/>
                    </a:lnTo>
                    <a:lnTo>
                      <a:pt x="1542" y="48"/>
                    </a:lnTo>
                    <a:lnTo>
                      <a:pt x="1528" y="48"/>
                    </a:lnTo>
                    <a:lnTo>
                      <a:pt x="1517" y="48"/>
                    </a:lnTo>
                    <a:lnTo>
                      <a:pt x="1508" y="50"/>
                    </a:lnTo>
                    <a:lnTo>
                      <a:pt x="1499" y="51"/>
                    </a:lnTo>
                    <a:lnTo>
                      <a:pt x="1492" y="53"/>
                    </a:lnTo>
                    <a:lnTo>
                      <a:pt x="1466" y="53"/>
                    </a:lnTo>
                    <a:lnTo>
                      <a:pt x="1445" y="51"/>
                    </a:lnTo>
                    <a:lnTo>
                      <a:pt x="1426" y="50"/>
                    </a:lnTo>
                    <a:lnTo>
                      <a:pt x="1408" y="49"/>
                    </a:lnTo>
                    <a:lnTo>
                      <a:pt x="1386" y="49"/>
                    </a:lnTo>
                    <a:lnTo>
                      <a:pt x="1382" y="45"/>
                    </a:lnTo>
                    <a:lnTo>
                      <a:pt x="1372" y="42"/>
                    </a:lnTo>
                    <a:lnTo>
                      <a:pt x="1359" y="39"/>
                    </a:lnTo>
                    <a:lnTo>
                      <a:pt x="1353" y="41"/>
                    </a:lnTo>
                    <a:lnTo>
                      <a:pt x="1342" y="42"/>
                    </a:lnTo>
                    <a:lnTo>
                      <a:pt x="1330" y="43"/>
                    </a:lnTo>
                    <a:lnTo>
                      <a:pt x="1320" y="45"/>
                    </a:lnTo>
                    <a:lnTo>
                      <a:pt x="1315" y="47"/>
                    </a:lnTo>
                    <a:lnTo>
                      <a:pt x="1327" y="48"/>
                    </a:lnTo>
                    <a:lnTo>
                      <a:pt x="1336" y="47"/>
                    </a:lnTo>
                    <a:lnTo>
                      <a:pt x="1341" y="45"/>
                    </a:lnTo>
                    <a:lnTo>
                      <a:pt x="1346" y="44"/>
                    </a:lnTo>
                    <a:lnTo>
                      <a:pt x="1353" y="43"/>
                    </a:lnTo>
                    <a:lnTo>
                      <a:pt x="1357" y="45"/>
                    </a:lnTo>
                    <a:lnTo>
                      <a:pt x="1359" y="45"/>
                    </a:lnTo>
                    <a:lnTo>
                      <a:pt x="1360" y="47"/>
                    </a:lnTo>
                    <a:lnTo>
                      <a:pt x="1360" y="48"/>
                    </a:lnTo>
                    <a:lnTo>
                      <a:pt x="1362" y="48"/>
                    </a:lnTo>
                    <a:lnTo>
                      <a:pt x="1362" y="48"/>
                    </a:lnTo>
                    <a:lnTo>
                      <a:pt x="1363" y="49"/>
                    </a:lnTo>
                    <a:lnTo>
                      <a:pt x="1365" y="49"/>
                    </a:lnTo>
                    <a:lnTo>
                      <a:pt x="1368" y="50"/>
                    </a:lnTo>
                    <a:lnTo>
                      <a:pt x="1372" y="51"/>
                    </a:lnTo>
                    <a:lnTo>
                      <a:pt x="1363" y="50"/>
                    </a:lnTo>
                    <a:lnTo>
                      <a:pt x="1348" y="50"/>
                    </a:lnTo>
                    <a:lnTo>
                      <a:pt x="1331" y="50"/>
                    </a:lnTo>
                    <a:lnTo>
                      <a:pt x="1315" y="50"/>
                    </a:lnTo>
                    <a:lnTo>
                      <a:pt x="1301" y="49"/>
                    </a:lnTo>
                    <a:lnTo>
                      <a:pt x="1290" y="48"/>
                    </a:lnTo>
                    <a:lnTo>
                      <a:pt x="1296" y="47"/>
                    </a:lnTo>
                    <a:lnTo>
                      <a:pt x="1284" y="45"/>
                    </a:lnTo>
                    <a:lnTo>
                      <a:pt x="1274" y="43"/>
                    </a:lnTo>
                    <a:lnTo>
                      <a:pt x="1264" y="41"/>
                    </a:lnTo>
                    <a:lnTo>
                      <a:pt x="1254" y="38"/>
                    </a:lnTo>
                    <a:lnTo>
                      <a:pt x="1240" y="38"/>
                    </a:lnTo>
                    <a:lnTo>
                      <a:pt x="1222" y="41"/>
                    </a:lnTo>
                    <a:lnTo>
                      <a:pt x="1201" y="43"/>
                    </a:lnTo>
                    <a:lnTo>
                      <a:pt x="1202" y="42"/>
                    </a:lnTo>
                    <a:lnTo>
                      <a:pt x="1202" y="42"/>
                    </a:lnTo>
                    <a:lnTo>
                      <a:pt x="1189" y="41"/>
                    </a:lnTo>
                    <a:lnTo>
                      <a:pt x="1179" y="41"/>
                    </a:lnTo>
                    <a:lnTo>
                      <a:pt x="1173" y="39"/>
                    </a:lnTo>
                    <a:lnTo>
                      <a:pt x="1166" y="39"/>
                    </a:lnTo>
                    <a:lnTo>
                      <a:pt x="1156" y="39"/>
                    </a:lnTo>
                    <a:lnTo>
                      <a:pt x="1140" y="41"/>
                    </a:lnTo>
                    <a:lnTo>
                      <a:pt x="1141" y="41"/>
                    </a:lnTo>
                    <a:lnTo>
                      <a:pt x="1143" y="39"/>
                    </a:lnTo>
                    <a:lnTo>
                      <a:pt x="1143" y="39"/>
                    </a:lnTo>
                    <a:lnTo>
                      <a:pt x="1144" y="39"/>
                    </a:lnTo>
                    <a:lnTo>
                      <a:pt x="1123" y="39"/>
                    </a:lnTo>
                    <a:lnTo>
                      <a:pt x="1104" y="42"/>
                    </a:lnTo>
                    <a:lnTo>
                      <a:pt x="1085" y="44"/>
                    </a:lnTo>
                    <a:lnTo>
                      <a:pt x="1083" y="43"/>
                    </a:lnTo>
                    <a:lnTo>
                      <a:pt x="1082" y="42"/>
                    </a:lnTo>
                    <a:lnTo>
                      <a:pt x="1083" y="41"/>
                    </a:lnTo>
                    <a:lnTo>
                      <a:pt x="1084" y="41"/>
                    </a:lnTo>
                    <a:lnTo>
                      <a:pt x="1087" y="39"/>
                    </a:lnTo>
                    <a:lnTo>
                      <a:pt x="1089" y="39"/>
                    </a:lnTo>
                    <a:lnTo>
                      <a:pt x="1091" y="38"/>
                    </a:lnTo>
                    <a:lnTo>
                      <a:pt x="1094" y="38"/>
                    </a:lnTo>
                    <a:lnTo>
                      <a:pt x="1066" y="38"/>
                    </a:lnTo>
                    <a:lnTo>
                      <a:pt x="1038" y="42"/>
                    </a:lnTo>
                    <a:lnTo>
                      <a:pt x="1014" y="45"/>
                    </a:lnTo>
                    <a:lnTo>
                      <a:pt x="993" y="49"/>
                    </a:lnTo>
                    <a:lnTo>
                      <a:pt x="969" y="48"/>
                    </a:lnTo>
                    <a:lnTo>
                      <a:pt x="979" y="47"/>
                    </a:lnTo>
                    <a:lnTo>
                      <a:pt x="989" y="44"/>
                    </a:lnTo>
                    <a:lnTo>
                      <a:pt x="995" y="42"/>
                    </a:lnTo>
                    <a:lnTo>
                      <a:pt x="997" y="41"/>
                    </a:lnTo>
                    <a:lnTo>
                      <a:pt x="989" y="42"/>
                    </a:lnTo>
                    <a:lnTo>
                      <a:pt x="983" y="42"/>
                    </a:lnTo>
                    <a:lnTo>
                      <a:pt x="977" y="43"/>
                    </a:lnTo>
                    <a:lnTo>
                      <a:pt x="967" y="43"/>
                    </a:lnTo>
                    <a:lnTo>
                      <a:pt x="975" y="39"/>
                    </a:lnTo>
                    <a:lnTo>
                      <a:pt x="987" y="36"/>
                    </a:lnTo>
                    <a:lnTo>
                      <a:pt x="975" y="36"/>
                    </a:lnTo>
                    <a:lnTo>
                      <a:pt x="969" y="36"/>
                    </a:lnTo>
                    <a:lnTo>
                      <a:pt x="965" y="37"/>
                    </a:lnTo>
                    <a:lnTo>
                      <a:pt x="964" y="38"/>
                    </a:lnTo>
                    <a:lnTo>
                      <a:pt x="964" y="39"/>
                    </a:lnTo>
                    <a:lnTo>
                      <a:pt x="962" y="39"/>
                    </a:lnTo>
                    <a:lnTo>
                      <a:pt x="959" y="39"/>
                    </a:lnTo>
                    <a:lnTo>
                      <a:pt x="950" y="38"/>
                    </a:lnTo>
                    <a:lnTo>
                      <a:pt x="941" y="39"/>
                    </a:lnTo>
                    <a:lnTo>
                      <a:pt x="933" y="42"/>
                    </a:lnTo>
                    <a:lnTo>
                      <a:pt x="931" y="44"/>
                    </a:lnTo>
                    <a:lnTo>
                      <a:pt x="908" y="43"/>
                    </a:lnTo>
                    <a:lnTo>
                      <a:pt x="904" y="44"/>
                    </a:lnTo>
                    <a:lnTo>
                      <a:pt x="896" y="45"/>
                    </a:lnTo>
                    <a:lnTo>
                      <a:pt x="885" y="47"/>
                    </a:lnTo>
                    <a:lnTo>
                      <a:pt x="872" y="48"/>
                    </a:lnTo>
                    <a:lnTo>
                      <a:pt x="860" y="49"/>
                    </a:lnTo>
                    <a:lnTo>
                      <a:pt x="863" y="50"/>
                    </a:lnTo>
                    <a:lnTo>
                      <a:pt x="868" y="50"/>
                    </a:lnTo>
                    <a:lnTo>
                      <a:pt x="876" y="51"/>
                    </a:lnTo>
                    <a:lnTo>
                      <a:pt x="882" y="50"/>
                    </a:lnTo>
                    <a:lnTo>
                      <a:pt x="878" y="53"/>
                    </a:lnTo>
                    <a:lnTo>
                      <a:pt x="870" y="54"/>
                    </a:lnTo>
                    <a:lnTo>
                      <a:pt x="860" y="55"/>
                    </a:lnTo>
                    <a:lnTo>
                      <a:pt x="849" y="56"/>
                    </a:lnTo>
                    <a:lnTo>
                      <a:pt x="846" y="54"/>
                    </a:lnTo>
                    <a:lnTo>
                      <a:pt x="838" y="54"/>
                    </a:lnTo>
                    <a:lnTo>
                      <a:pt x="827" y="54"/>
                    </a:lnTo>
                    <a:lnTo>
                      <a:pt x="815" y="55"/>
                    </a:lnTo>
                    <a:lnTo>
                      <a:pt x="804" y="56"/>
                    </a:lnTo>
                    <a:lnTo>
                      <a:pt x="793" y="56"/>
                    </a:lnTo>
                    <a:lnTo>
                      <a:pt x="786" y="56"/>
                    </a:lnTo>
                    <a:lnTo>
                      <a:pt x="782" y="55"/>
                    </a:lnTo>
                    <a:lnTo>
                      <a:pt x="784" y="53"/>
                    </a:lnTo>
                    <a:lnTo>
                      <a:pt x="756" y="56"/>
                    </a:lnTo>
                    <a:lnTo>
                      <a:pt x="724" y="60"/>
                    </a:lnTo>
                    <a:lnTo>
                      <a:pt x="694" y="64"/>
                    </a:lnTo>
                    <a:lnTo>
                      <a:pt x="664" y="67"/>
                    </a:lnTo>
                    <a:lnTo>
                      <a:pt x="638" y="71"/>
                    </a:lnTo>
                    <a:lnTo>
                      <a:pt x="617" y="75"/>
                    </a:lnTo>
                    <a:lnTo>
                      <a:pt x="610" y="73"/>
                    </a:lnTo>
                    <a:lnTo>
                      <a:pt x="602" y="75"/>
                    </a:lnTo>
                    <a:lnTo>
                      <a:pt x="596" y="75"/>
                    </a:lnTo>
                    <a:lnTo>
                      <a:pt x="591" y="73"/>
                    </a:lnTo>
                    <a:lnTo>
                      <a:pt x="590" y="73"/>
                    </a:lnTo>
                    <a:lnTo>
                      <a:pt x="595" y="71"/>
                    </a:lnTo>
                    <a:lnTo>
                      <a:pt x="571" y="75"/>
                    </a:lnTo>
                    <a:lnTo>
                      <a:pt x="550" y="78"/>
                    </a:lnTo>
                    <a:lnTo>
                      <a:pt x="530" y="83"/>
                    </a:lnTo>
                    <a:lnTo>
                      <a:pt x="510" y="87"/>
                    </a:lnTo>
                    <a:lnTo>
                      <a:pt x="485" y="89"/>
                    </a:lnTo>
                    <a:lnTo>
                      <a:pt x="485" y="89"/>
                    </a:lnTo>
                    <a:lnTo>
                      <a:pt x="487" y="89"/>
                    </a:lnTo>
                    <a:lnTo>
                      <a:pt x="489" y="88"/>
                    </a:lnTo>
                    <a:lnTo>
                      <a:pt x="492" y="88"/>
                    </a:lnTo>
                    <a:lnTo>
                      <a:pt x="495" y="87"/>
                    </a:lnTo>
                    <a:lnTo>
                      <a:pt x="499" y="87"/>
                    </a:lnTo>
                    <a:lnTo>
                      <a:pt x="501" y="85"/>
                    </a:lnTo>
                    <a:lnTo>
                      <a:pt x="503" y="85"/>
                    </a:lnTo>
                    <a:lnTo>
                      <a:pt x="504" y="84"/>
                    </a:lnTo>
                    <a:lnTo>
                      <a:pt x="487" y="88"/>
                    </a:lnTo>
                    <a:lnTo>
                      <a:pt x="470" y="89"/>
                    </a:lnTo>
                    <a:lnTo>
                      <a:pt x="451" y="90"/>
                    </a:lnTo>
                    <a:lnTo>
                      <a:pt x="432" y="93"/>
                    </a:lnTo>
                    <a:lnTo>
                      <a:pt x="408" y="96"/>
                    </a:lnTo>
                    <a:lnTo>
                      <a:pt x="412" y="95"/>
                    </a:lnTo>
                    <a:lnTo>
                      <a:pt x="415" y="94"/>
                    </a:lnTo>
                    <a:lnTo>
                      <a:pt x="416" y="94"/>
                    </a:lnTo>
                    <a:lnTo>
                      <a:pt x="417" y="93"/>
                    </a:lnTo>
                    <a:lnTo>
                      <a:pt x="415" y="94"/>
                    </a:lnTo>
                    <a:lnTo>
                      <a:pt x="408" y="96"/>
                    </a:lnTo>
                    <a:lnTo>
                      <a:pt x="398" y="98"/>
                    </a:lnTo>
                    <a:lnTo>
                      <a:pt x="388" y="100"/>
                    </a:lnTo>
                    <a:lnTo>
                      <a:pt x="387" y="100"/>
                    </a:lnTo>
                    <a:lnTo>
                      <a:pt x="387" y="100"/>
                    </a:lnTo>
                    <a:lnTo>
                      <a:pt x="388" y="100"/>
                    </a:lnTo>
                    <a:lnTo>
                      <a:pt x="391" y="99"/>
                    </a:lnTo>
                    <a:lnTo>
                      <a:pt x="392" y="99"/>
                    </a:lnTo>
                    <a:lnTo>
                      <a:pt x="393" y="99"/>
                    </a:lnTo>
                    <a:lnTo>
                      <a:pt x="394" y="98"/>
                    </a:lnTo>
                    <a:lnTo>
                      <a:pt x="393" y="98"/>
                    </a:lnTo>
                    <a:lnTo>
                      <a:pt x="344" y="105"/>
                    </a:lnTo>
                    <a:lnTo>
                      <a:pt x="299" y="113"/>
                    </a:lnTo>
                    <a:lnTo>
                      <a:pt x="254" y="123"/>
                    </a:lnTo>
                    <a:lnTo>
                      <a:pt x="209" y="134"/>
                    </a:lnTo>
                    <a:lnTo>
                      <a:pt x="161" y="144"/>
                    </a:lnTo>
                    <a:lnTo>
                      <a:pt x="176" y="140"/>
                    </a:lnTo>
                    <a:lnTo>
                      <a:pt x="186" y="137"/>
                    </a:lnTo>
                    <a:lnTo>
                      <a:pt x="191" y="133"/>
                    </a:lnTo>
                    <a:lnTo>
                      <a:pt x="193" y="130"/>
                    </a:lnTo>
                    <a:lnTo>
                      <a:pt x="169" y="135"/>
                    </a:lnTo>
                    <a:lnTo>
                      <a:pt x="158" y="139"/>
                    </a:lnTo>
                    <a:lnTo>
                      <a:pt x="144" y="144"/>
                    </a:lnTo>
                    <a:lnTo>
                      <a:pt x="129" y="147"/>
                    </a:lnTo>
                    <a:lnTo>
                      <a:pt x="128" y="147"/>
                    </a:lnTo>
                    <a:lnTo>
                      <a:pt x="127" y="147"/>
                    </a:lnTo>
                    <a:lnTo>
                      <a:pt x="125" y="147"/>
                    </a:lnTo>
                    <a:lnTo>
                      <a:pt x="124" y="147"/>
                    </a:lnTo>
                    <a:lnTo>
                      <a:pt x="124" y="146"/>
                    </a:lnTo>
                    <a:lnTo>
                      <a:pt x="124" y="146"/>
                    </a:lnTo>
                    <a:lnTo>
                      <a:pt x="127" y="145"/>
                    </a:lnTo>
                    <a:lnTo>
                      <a:pt x="105" y="149"/>
                    </a:lnTo>
                    <a:lnTo>
                      <a:pt x="85" y="154"/>
                    </a:lnTo>
                    <a:lnTo>
                      <a:pt x="67" y="161"/>
                    </a:lnTo>
                    <a:lnTo>
                      <a:pt x="47" y="167"/>
                    </a:lnTo>
                    <a:lnTo>
                      <a:pt x="26" y="174"/>
                    </a:lnTo>
                    <a:lnTo>
                      <a:pt x="0" y="180"/>
                    </a:lnTo>
                    <a:lnTo>
                      <a:pt x="66" y="155"/>
                    </a:lnTo>
                    <a:lnTo>
                      <a:pt x="49" y="156"/>
                    </a:lnTo>
                    <a:lnTo>
                      <a:pt x="78" y="145"/>
                    </a:lnTo>
                    <a:lnTo>
                      <a:pt x="64" y="147"/>
                    </a:lnTo>
                    <a:lnTo>
                      <a:pt x="54" y="150"/>
                    </a:lnTo>
                    <a:lnTo>
                      <a:pt x="46" y="152"/>
                    </a:lnTo>
                    <a:lnTo>
                      <a:pt x="41" y="152"/>
                    </a:lnTo>
                    <a:lnTo>
                      <a:pt x="45" y="151"/>
                    </a:lnTo>
                    <a:lnTo>
                      <a:pt x="47" y="150"/>
                    </a:lnTo>
                    <a:lnTo>
                      <a:pt x="51" y="149"/>
                    </a:lnTo>
                    <a:lnTo>
                      <a:pt x="54" y="149"/>
                    </a:lnTo>
                    <a:lnTo>
                      <a:pt x="55" y="147"/>
                    </a:lnTo>
                    <a:lnTo>
                      <a:pt x="44" y="149"/>
                    </a:lnTo>
                    <a:lnTo>
                      <a:pt x="37" y="151"/>
                    </a:lnTo>
                    <a:lnTo>
                      <a:pt x="32" y="154"/>
                    </a:lnTo>
                    <a:lnTo>
                      <a:pt x="23" y="156"/>
                    </a:lnTo>
                    <a:lnTo>
                      <a:pt x="46" y="147"/>
                    </a:lnTo>
                    <a:lnTo>
                      <a:pt x="74" y="139"/>
                    </a:lnTo>
                    <a:lnTo>
                      <a:pt x="105" y="130"/>
                    </a:lnTo>
                    <a:lnTo>
                      <a:pt x="134" y="123"/>
                    </a:lnTo>
                    <a:lnTo>
                      <a:pt x="159" y="118"/>
                    </a:lnTo>
                    <a:lnTo>
                      <a:pt x="161" y="117"/>
                    </a:lnTo>
                    <a:lnTo>
                      <a:pt x="161" y="117"/>
                    </a:lnTo>
                    <a:lnTo>
                      <a:pt x="161" y="118"/>
                    </a:lnTo>
                    <a:lnTo>
                      <a:pt x="159" y="118"/>
                    </a:lnTo>
                    <a:lnTo>
                      <a:pt x="157" y="120"/>
                    </a:lnTo>
                    <a:lnTo>
                      <a:pt x="156" y="121"/>
                    </a:lnTo>
                    <a:lnTo>
                      <a:pt x="155" y="121"/>
                    </a:lnTo>
                    <a:lnTo>
                      <a:pt x="153" y="122"/>
                    </a:lnTo>
                    <a:lnTo>
                      <a:pt x="167" y="120"/>
                    </a:lnTo>
                    <a:lnTo>
                      <a:pt x="180" y="117"/>
                    </a:lnTo>
                    <a:lnTo>
                      <a:pt x="196" y="113"/>
                    </a:lnTo>
                    <a:lnTo>
                      <a:pt x="198" y="112"/>
                    </a:lnTo>
                    <a:lnTo>
                      <a:pt x="200" y="112"/>
                    </a:lnTo>
                    <a:lnTo>
                      <a:pt x="200" y="111"/>
                    </a:lnTo>
                    <a:lnTo>
                      <a:pt x="198" y="111"/>
                    </a:lnTo>
                    <a:lnTo>
                      <a:pt x="196" y="112"/>
                    </a:lnTo>
                    <a:lnTo>
                      <a:pt x="193" y="112"/>
                    </a:lnTo>
                    <a:lnTo>
                      <a:pt x="190" y="112"/>
                    </a:lnTo>
                    <a:lnTo>
                      <a:pt x="187" y="113"/>
                    </a:lnTo>
                    <a:lnTo>
                      <a:pt x="184" y="113"/>
                    </a:lnTo>
                    <a:lnTo>
                      <a:pt x="180" y="115"/>
                    </a:lnTo>
                    <a:lnTo>
                      <a:pt x="178" y="115"/>
                    </a:lnTo>
                    <a:lnTo>
                      <a:pt x="179" y="113"/>
                    </a:lnTo>
                    <a:lnTo>
                      <a:pt x="181" y="112"/>
                    </a:lnTo>
                    <a:lnTo>
                      <a:pt x="184" y="111"/>
                    </a:lnTo>
                    <a:lnTo>
                      <a:pt x="187" y="110"/>
                    </a:lnTo>
                    <a:lnTo>
                      <a:pt x="193" y="109"/>
                    </a:lnTo>
                    <a:lnTo>
                      <a:pt x="197" y="110"/>
                    </a:lnTo>
                    <a:lnTo>
                      <a:pt x="207" y="109"/>
                    </a:lnTo>
                    <a:lnTo>
                      <a:pt x="218" y="106"/>
                    </a:lnTo>
                    <a:lnTo>
                      <a:pt x="231" y="105"/>
                    </a:lnTo>
                    <a:lnTo>
                      <a:pt x="245" y="103"/>
                    </a:lnTo>
                    <a:lnTo>
                      <a:pt x="256" y="101"/>
                    </a:lnTo>
                    <a:lnTo>
                      <a:pt x="264" y="101"/>
                    </a:lnTo>
                    <a:lnTo>
                      <a:pt x="277" y="99"/>
                    </a:lnTo>
                    <a:lnTo>
                      <a:pt x="285" y="96"/>
                    </a:lnTo>
                    <a:lnTo>
                      <a:pt x="287" y="95"/>
                    </a:lnTo>
                    <a:lnTo>
                      <a:pt x="287" y="94"/>
                    </a:lnTo>
                    <a:lnTo>
                      <a:pt x="286" y="93"/>
                    </a:lnTo>
                    <a:lnTo>
                      <a:pt x="285" y="92"/>
                    </a:lnTo>
                    <a:lnTo>
                      <a:pt x="285" y="92"/>
                    </a:lnTo>
                    <a:lnTo>
                      <a:pt x="288" y="90"/>
                    </a:lnTo>
                    <a:lnTo>
                      <a:pt x="294" y="89"/>
                    </a:lnTo>
                    <a:lnTo>
                      <a:pt x="308" y="87"/>
                    </a:lnTo>
                    <a:lnTo>
                      <a:pt x="325" y="88"/>
                    </a:lnTo>
                    <a:lnTo>
                      <a:pt x="358" y="79"/>
                    </a:lnTo>
                    <a:lnTo>
                      <a:pt x="394" y="72"/>
                    </a:lnTo>
                    <a:lnTo>
                      <a:pt x="431" y="67"/>
                    </a:lnTo>
                    <a:lnTo>
                      <a:pt x="423" y="68"/>
                    </a:lnTo>
                    <a:lnTo>
                      <a:pt x="422" y="68"/>
                    </a:lnTo>
                    <a:lnTo>
                      <a:pt x="422" y="70"/>
                    </a:lnTo>
                    <a:lnTo>
                      <a:pt x="423" y="70"/>
                    </a:lnTo>
                    <a:lnTo>
                      <a:pt x="425" y="71"/>
                    </a:lnTo>
                    <a:lnTo>
                      <a:pt x="427" y="71"/>
                    </a:lnTo>
                    <a:lnTo>
                      <a:pt x="430" y="71"/>
                    </a:lnTo>
                    <a:lnTo>
                      <a:pt x="431" y="71"/>
                    </a:lnTo>
                    <a:lnTo>
                      <a:pt x="450" y="68"/>
                    </a:lnTo>
                    <a:lnTo>
                      <a:pt x="468" y="65"/>
                    </a:lnTo>
                    <a:lnTo>
                      <a:pt x="484" y="62"/>
                    </a:lnTo>
                    <a:lnTo>
                      <a:pt x="499" y="62"/>
                    </a:lnTo>
                    <a:lnTo>
                      <a:pt x="524" y="56"/>
                    </a:lnTo>
                    <a:lnTo>
                      <a:pt x="555" y="50"/>
                    </a:lnTo>
                    <a:lnTo>
                      <a:pt x="585" y="44"/>
                    </a:lnTo>
                    <a:lnTo>
                      <a:pt x="614" y="39"/>
                    </a:lnTo>
                    <a:lnTo>
                      <a:pt x="614" y="42"/>
                    </a:lnTo>
                    <a:lnTo>
                      <a:pt x="610" y="44"/>
                    </a:lnTo>
                    <a:lnTo>
                      <a:pt x="600" y="45"/>
                    </a:lnTo>
                    <a:lnTo>
                      <a:pt x="588" y="48"/>
                    </a:lnTo>
                    <a:lnTo>
                      <a:pt x="574" y="50"/>
                    </a:lnTo>
                    <a:lnTo>
                      <a:pt x="563" y="51"/>
                    </a:lnTo>
                    <a:lnTo>
                      <a:pt x="555" y="54"/>
                    </a:lnTo>
                    <a:lnTo>
                      <a:pt x="586" y="50"/>
                    </a:lnTo>
                    <a:lnTo>
                      <a:pt x="571" y="53"/>
                    </a:lnTo>
                    <a:lnTo>
                      <a:pt x="558" y="56"/>
                    </a:lnTo>
                    <a:lnTo>
                      <a:pt x="548" y="60"/>
                    </a:lnTo>
                    <a:lnTo>
                      <a:pt x="566" y="58"/>
                    </a:lnTo>
                    <a:lnTo>
                      <a:pt x="580" y="55"/>
                    </a:lnTo>
                    <a:lnTo>
                      <a:pt x="594" y="51"/>
                    </a:lnTo>
                    <a:lnTo>
                      <a:pt x="611" y="48"/>
                    </a:lnTo>
                    <a:lnTo>
                      <a:pt x="611" y="49"/>
                    </a:lnTo>
                    <a:lnTo>
                      <a:pt x="611" y="49"/>
                    </a:lnTo>
                    <a:lnTo>
                      <a:pt x="612" y="49"/>
                    </a:lnTo>
                    <a:lnTo>
                      <a:pt x="616" y="50"/>
                    </a:lnTo>
                    <a:lnTo>
                      <a:pt x="619" y="49"/>
                    </a:lnTo>
                    <a:lnTo>
                      <a:pt x="625" y="49"/>
                    </a:lnTo>
                    <a:lnTo>
                      <a:pt x="628" y="45"/>
                    </a:lnTo>
                    <a:lnTo>
                      <a:pt x="629" y="45"/>
                    </a:lnTo>
                    <a:lnTo>
                      <a:pt x="630" y="45"/>
                    </a:lnTo>
                    <a:lnTo>
                      <a:pt x="634" y="45"/>
                    </a:lnTo>
                    <a:lnTo>
                      <a:pt x="680" y="38"/>
                    </a:lnTo>
                    <a:lnTo>
                      <a:pt x="674" y="38"/>
                    </a:lnTo>
                    <a:lnTo>
                      <a:pt x="669" y="37"/>
                    </a:lnTo>
                    <a:lnTo>
                      <a:pt x="664" y="36"/>
                    </a:lnTo>
                    <a:lnTo>
                      <a:pt x="657" y="36"/>
                    </a:lnTo>
                    <a:lnTo>
                      <a:pt x="658" y="37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53" y="39"/>
                    </a:lnTo>
                    <a:lnTo>
                      <a:pt x="649" y="39"/>
                    </a:lnTo>
                    <a:lnTo>
                      <a:pt x="645" y="39"/>
                    </a:lnTo>
                    <a:lnTo>
                      <a:pt x="639" y="41"/>
                    </a:lnTo>
                    <a:lnTo>
                      <a:pt x="641" y="39"/>
                    </a:lnTo>
                    <a:lnTo>
                      <a:pt x="642" y="39"/>
                    </a:lnTo>
                    <a:lnTo>
                      <a:pt x="641" y="39"/>
                    </a:lnTo>
                    <a:lnTo>
                      <a:pt x="640" y="38"/>
                    </a:lnTo>
                    <a:lnTo>
                      <a:pt x="638" y="38"/>
                    </a:lnTo>
                    <a:lnTo>
                      <a:pt x="634" y="38"/>
                    </a:lnTo>
                    <a:lnTo>
                      <a:pt x="631" y="38"/>
                    </a:lnTo>
                    <a:lnTo>
                      <a:pt x="629" y="38"/>
                    </a:lnTo>
                    <a:lnTo>
                      <a:pt x="628" y="38"/>
                    </a:lnTo>
                    <a:lnTo>
                      <a:pt x="628" y="38"/>
                    </a:lnTo>
                    <a:lnTo>
                      <a:pt x="646" y="36"/>
                    </a:lnTo>
                    <a:lnTo>
                      <a:pt x="666" y="33"/>
                    </a:lnTo>
                    <a:lnTo>
                      <a:pt x="684" y="32"/>
                    </a:lnTo>
                    <a:lnTo>
                      <a:pt x="698" y="30"/>
                    </a:lnTo>
                    <a:lnTo>
                      <a:pt x="703" y="32"/>
                    </a:lnTo>
                    <a:lnTo>
                      <a:pt x="726" y="31"/>
                    </a:lnTo>
                    <a:lnTo>
                      <a:pt x="750" y="28"/>
                    </a:lnTo>
                    <a:lnTo>
                      <a:pt x="768" y="27"/>
                    </a:lnTo>
                    <a:lnTo>
                      <a:pt x="763" y="30"/>
                    </a:lnTo>
                    <a:lnTo>
                      <a:pt x="791" y="27"/>
                    </a:lnTo>
                    <a:lnTo>
                      <a:pt x="818" y="26"/>
                    </a:lnTo>
                    <a:lnTo>
                      <a:pt x="843" y="26"/>
                    </a:lnTo>
                    <a:lnTo>
                      <a:pt x="870" y="20"/>
                    </a:lnTo>
                    <a:lnTo>
                      <a:pt x="897" y="15"/>
                    </a:lnTo>
                    <a:lnTo>
                      <a:pt x="920" y="10"/>
                    </a:lnTo>
                    <a:lnTo>
                      <a:pt x="927" y="9"/>
                    </a:lnTo>
                    <a:lnTo>
                      <a:pt x="941" y="9"/>
                    </a:lnTo>
                    <a:lnTo>
                      <a:pt x="956" y="9"/>
                    </a:lnTo>
                    <a:lnTo>
                      <a:pt x="973" y="9"/>
                    </a:lnTo>
                    <a:lnTo>
                      <a:pt x="992" y="9"/>
                    </a:lnTo>
                    <a:lnTo>
                      <a:pt x="1009" y="8"/>
                    </a:lnTo>
                    <a:lnTo>
                      <a:pt x="1022" y="5"/>
                    </a:lnTo>
                    <a:lnTo>
                      <a:pt x="1021" y="7"/>
                    </a:lnTo>
                    <a:lnTo>
                      <a:pt x="1016" y="8"/>
                    </a:lnTo>
                    <a:lnTo>
                      <a:pt x="1007" y="9"/>
                    </a:lnTo>
                    <a:lnTo>
                      <a:pt x="1000" y="10"/>
                    </a:lnTo>
                    <a:lnTo>
                      <a:pt x="993" y="11"/>
                    </a:lnTo>
                    <a:lnTo>
                      <a:pt x="1006" y="10"/>
                    </a:lnTo>
                    <a:lnTo>
                      <a:pt x="1017" y="9"/>
                    </a:lnTo>
                    <a:lnTo>
                      <a:pt x="1027" y="8"/>
                    </a:lnTo>
                    <a:lnTo>
                      <a:pt x="1033" y="10"/>
                    </a:lnTo>
                    <a:lnTo>
                      <a:pt x="1026" y="10"/>
                    </a:lnTo>
                    <a:lnTo>
                      <a:pt x="1020" y="10"/>
                    </a:lnTo>
                    <a:lnTo>
                      <a:pt x="1017" y="10"/>
                    </a:lnTo>
                    <a:lnTo>
                      <a:pt x="1015" y="10"/>
                    </a:lnTo>
                    <a:lnTo>
                      <a:pt x="1014" y="10"/>
                    </a:lnTo>
                    <a:lnTo>
                      <a:pt x="1014" y="11"/>
                    </a:lnTo>
                    <a:lnTo>
                      <a:pt x="1015" y="11"/>
                    </a:lnTo>
                    <a:lnTo>
                      <a:pt x="1016" y="11"/>
                    </a:lnTo>
                    <a:lnTo>
                      <a:pt x="1018" y="13"/>
                    </a:lnTo>
                    <a:lnTo>
                      <a:pt x="1020" y="13"/>
                    </a:lnTo>
                    <a:lnTo>
                      <a:pt x="1021" y="14"/>
                    </a:lnTo>
                    <a:lnTo>
                      <a:pt x="1021" y="14"/>
                    </a:lnTo>
                    <a:lnTo>
                      <a:pt x="1021" y="14"/>
                    </a:lnTo>
                    <a:lnTo>
                      <a:pt x="1020" y="15"/>
                    </a:lnTo>
                    <a:lnTo>
                      <a:pt x="1016" y="15"/>
                    </a:lnTo>
                    <a:lnTo>
                      <a:pt x="1035" y="14"/>
                    </a:lnTo>
                    <a:lnTo>
                      <a:pt x="1054" y="13"/>
                    </a:lnTo>
                    <a:lnTo>
                      <a:pt x="1066" y="11"/>
                    </a:lnTo>
                    <a:lnTo>
                      <a:pt x="1057" y="11"/>
                    </a:lnTo>
                    <a:lnTo>
                      <a:pt x="1054" y="10"/>
                    </a:lnTo>
                    <a:lnTo>
                      <a:pt x="1054" y="10"/>
                    </a:lnTo>
                    <a:lnTo>
                      <a:pt x="1056" y="9"/>
                    </a:lnTo>
                    <a:lnTo>
                      <a:pt x="1057" y="8"/>
                    </a:lnTo>
                    <a:lnTo>
                      <a:pt x="1057" y="7"/>
                    </a:lnTo>
                    <a:lnTo>
                      <a:pt x="1054" y="7"/>
                    </a:lnTo>
                    <a:lnTo>
                      <a:pt x="1045" y="8"/>
                    </a:lnTo>
                    <a:lnTo>
                      <a:pt x="1073" y="4"/>
                    </a:lnTo>
                    <a:lnTo>
                      <a:pt x="1104" y="2"/>
                    </a:lnTo>
                    <a:lnTo>
                      <a:pt x="1135" y="2"/>
                    </a:lnTo>
                    <a:lnTo>
                      <a:pt x="1135" y="3"/>
                    </a:lnTo>
                    <a:lnTo>
                      <a:pt x="1136" y="4"/>
                    </a:lnTo>
                    <a:lnTo>
                      <a:pt x="1139" y="4"/>
                    </a:lnTo>
                    <a:lnTo>
                      <a:pt x="1144" y="5"/>
                    </a:lnTo>
                    <a:lnTo>
                      <a:pt x="1150" y="5"/>
                    </a:lnTo>
                    <a:lnTo>
                      <a:pt x="1158" y="2"/>
                    </a:lnTo>
                    <a:lnTo>
                      <a:pt x="1161" y="3"/>
                    </a:lnTo>
                    <a:lnTo>
                      <a:pt x="1161" y="3"/>
                    </a:lnTo>
                    <a:lnTo>
                      <a:pt x="1161" y="3"/>
                    </a:lnTo>
                    <a:lnTo>
                      <a:pt x="1160" y="3"/>
                    </a:lnTo>
                    <a:lnTo>
                      <a:pt x="1158" y="3"/>
                    </a:lnTo>
                    <a:lnTo>
                      <a:pt x="1156" y="4"/>
                    </a:lnTo>
                    <a:lnTo>
                      <a:pt x="1153" y="4"/>
                    </a:lnTo>
                    <a:lnTo>
                      <a:pt x="1151" y="4"/>
                    </a:lnTo>
                    <a:lnTo>
                      <a:pt x="1150" y="5"/>
                    </a:lnTo>
                    <a:lnTo>
                      <a:pt x="1150" y="5"/>
                    </a:lnTo>
                    <a:lnTo>
                      <a:pt x="1150" y="5"/>
                    </a:lnTo>
                    <a:lnTo>
                      <a:pt x="1151" y="7"/>
                    </a:lnTo>
                    <a:lnTo>
                      <a:pt x="1155" y="7"/>
                    </a:lnTo>
                    <a:lnTo>
                      <a:pt x="1160" y="7"/>
                    </a:lnTo>
                    <a:lnTo>
                      <a:pt x="1173" y="5"/>
                    </a:lnTo>
                    <a:lnTo>
                      <a:pt x="1190" y="4"/>
                    </a:lnTo>
                    <a:lnTo>
                      <a:pt x="1207" y="4"/>
                    </a:lnTo>
                    <a:lnTo>
                      <a:pt x="1224" y="5"/>
                    </a:lnTo>
                    <a:lnTo>
                      <a:pt x="1240" y="4"/>
                    </a:lnTo>
                    <a:lnTo>
                      <a:pt x="1252" y="3"/>
                    </a:lnTo>
                    <a:lnTo>
                      <a:pt x="1259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9" name="Freeform 57"/>
              <p:cNvSpPr/>
              <p:nvPr/>
            </p:nvSpPr>
            <p:spPr bwMode="auto">
              <a:xfrm>
                <a:off x="7200901" y="1395413"/>
                <a:ext cx="6350" cy="9525"/>
              </a:xfrm>
              <a:custGeom>
                <a:avLst/>
                <a:gdLst>
                  <a:gd name="T0" fmla="*/ 2 w 10"/>
                  <a:gd name="T1" fmla="*/ 0 h 20"/>
                  <a:gd name="T2" fmla="*/ 2 w 10"/>
                  <a:gd name="T3" fmla="*/ 1 h 20"/>
                  <a:gd name="T4" fmla="*/ 3 w 10"/>
                  <a:gd name="T5" fmla="*/ 3 h 20"/>
                  <a:gd name="T6" fmla="*/ 4 w 10"/>
                  <a:gd name="T7" fmla="*/ 6 h 20"/>
                  <a:gd name="T8" fmla="*/ 5 w 10"/>
                  <a:gd name="T9" fmla="*/ 9 h 20"/>
                  <a:gd name="T10" fmla="*/ 6 w 10"/>
                  <a:gd name="T11" fmla="*/ 13 h 20"/>
                  <a:gd name="T12" fmla="*/ 8 w 10"/>
                  <a:gd name="T13" fmla="*/ 15 h 20"/>
                  <a:gd name="T14" fmla="*/ 9 w 10"/>
                  <a:gd name="T15" fmla="*/ 18 h 20"/>
                  <a:gd name="T16" fmla="*/ 10 w 10"/>
                  <a:gd name="T17" fmla="*/ 20 h 20"/>
                  <a:gd name="T18" fmla="*/ 10 w 10"/>
                  <a:gd name="T19" fmla="*/ 20 h 20"/>
                  <a:gd name="T20" fmla="*/ 10 w 10"/>
                  <a:gd name="T21" fmla="*/ 20 h 20"/>
                  <a:gd name="T22" fmla="*/ 9 w 10"/>
                  <a:gd name="T23" fmla="*/ 20 h 20"/>
                  <a:gd name="T24" fmla="*/ 8 w 10"/>
                  <a:gd name="T25" fmla="*/ 18 h 20"/>
                  <a:gd name="T26" fmla="*/ 6 w 10"/>
                  <a:gd name="T27" fmla="*/ 14 h 20"/>
                  <a:gd name="T28" fmla="*/ 5 w 10"/>
                  <a:gd name="T29" fmla="*/ 12 h 20"/>
                  <a:gd name="T30" fmla="*/ 3 w 10"/>
                  <a:gd name="T31" fmla="*/ 8 h 20"/>
                  <a:gd name="T32" fmla="*/ 2 w 10"/>
                  <a:gd name="T33" fmla="*/ 5 h 20"/>
                  <a:gd name="T34" fmla="*/ 0 w 10"/>
                  <a:gd name="T35" fmla="*/ 2 h 20"/>
                  <a:gd name="T36" fmla="*/ 0 w 10"/>
                  <a:gd name="T37" fmla="*/ 0 h 20"/>
                  <a:gd name="T38" fmla="*/ 2 w 10"/>
                  <a:gd name="T3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" h="20">
                    <a:moveTo>
                      <a:pt x="2" y="0"/>
                    </a:moveTo>
                    <a:lnTo>
                      <a:pt x="2" y="1"/>
                    </a:lnTo>
                    <a:lnTo>
                      <a:pt x="3" y="3"/>
                    </a:lnTo>
                    <a:lnTo>
                      <a:pt x="4" y="6"/>
                    </a:lnTo>
                    <a:lnTo>
                      <a:pt x="5" y="9"/>
                    </a:lnTo>
                    <a:lnTo>
                      <a:pt x="6" y="13"/>
                    </a:lnTo>
                    <a:lnTo>
                      <a:pt x="8" y="15"/>
                    </a:lnTo>
                    <a:lnTo>
                      <a:pt x="9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9" y="20"/>
                    </a:lnTo>
                    <a:lnTo>
                      <a:pt x="8" y="18"/>
                    </a:lnTo>
                    <a:lnTo>
                      <a:pt x="6" y="14"/>
                    </a:lnTo>
                    <a:lnTo>
                      <a:pt x="5" y="12"/>
                    </a:lnTo>
                    <a:lnTo>
                      <a:pt x="3" y="8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0" name="Freeform 58"/>
              <p:cNvSpPr/>
              <p:nvPr/>
            </p:nvSpPr>
            <p:spPr bwMode="auto">
              <a:xfrm>
                <a:off x="7202488" y="1400175"/>
                <a:ext cx="3175" cy="9525"/>
              </a:xfrm>
              <a:custGeom>
                <a:avLst/>
                <a:gdLst>
                  <a:gd name="T0" fmla="*/ 0 w 6"/>
                  <a:gd name="T1" fmla="*/ 0 h 20"/>
                  <a:gd name="T2" fmla="*/ 6 w 6"/>
                  <a:gd name="T3" fmla="*/ 20 h 20"/>
                  <a:gd name="T4" fmla="*/ 4 w 6"/>
                  <a:gd name="T5" fmla="*/ 16 h 20"/>
                  <a:gd name="T6" fmla="*/ 3 w 6"/>
                  <a:gd name="T7" fmla="*/ 15 h 20"/>
                  <a:gd name="T8" fmla="*/ 3 w 6"/>
                  <a:gd name="T9" fmla="*/ 14 h 20"/>
                  <a:gd name="T10" fmla="*/ 2 w 6"/>
                  <a:gd name="T11" fmla="*/ 14 h 20"/>
                  <a:gd name="T12" fmla="*/ 2 w 6"/>
                  <a:gd name="T13" fmla="*/ 13 h 20"/>
                  <a:gd name="T14" fmla="*/ 0 w 6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0">
                    <a:moveTo>
                      <a:pt x="0" y="0"/>
                    </a:moveTo>
                    <a:lnTo>
                      <a:pt x="6" y="20"/>
                    </a:lnTo>
                    <a:lnTo>
                      <a:pt x="4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2" y="14"/>
                    </a:lnTo>
                    <a:lnTo>
                      <a:pt x="2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1" name="Freeform 59"/>
              <p:cNvSpPr>
                <a:spLocks noEditPoints="1"/>
              </p:cNvSpPr>
              <p:nvPr/>
            </p:nvSpPr>
            <p:spPr bwMode="auto">
              <a:xfrm>
                <a:off x="7192963" y="1420813"/>
                <a:ext cx="12700" cy="31750"/>
              </a:xfrm>
              <a:custGeom>
                <a:avLst/>
                <a:gdLst>
                  <a:gd name="T0" fmla="*/ 18 w 23"/>
                  <a:gd name="T1" fmla="*/ 32 h 62"/>
                  <a:gd name="T2" fmla="*/ 18 w 23"/>
                  <a:gd name="T3" fmla="*/ 32 h 62"/>
                  <a:gd name="T4" fmla="*/ 18 w 23"/>
                  <a:gd name="T5" fmla="*/ 32 h 62"/>
                  <a:gd name="T6" fmla="*/ 18 w 23"/>
                  <a:gd name="T7" fmla="*/ 32 h 62"/>
                  <a:gd name="T8" fmla="*/ 0 w 23"/>
                  <a:gd name="T9" fmla="*/ 1 h 62"/>
                  <a:gd name="T10" fmla="*/ 3 w 23"/>
                  <a:gd name="T11" fmla="*/ 5 h 62"/>
                  <a:gd name="T12" fmla="*/ 7 w 23"/>
                  <a:gd name="T13" fmla="*/ 14 h 62"/>
                  <a:gd name="T14" fmla="*/ 9 w 23"/>
                  <a:gd name="T15" fmla="*/ 21 h 62"/>
                  <a:gd name="T16" fmla="*/ 12 w 23"/>
                  <a:gd name="T17" fmla="*/ 28 h 62"/>
                  <a:gd name="T18" fmla="*/ 15 w 23"/>
                  <a:gd name="T19" fmla="*/ 33 h 62"/>
                  <a:gd name="T20" fmla="*/ 18 w 23"/>
                  <a:gd name="T21" fmla="*/ 32 h 62"/>
                  <a:gd name="T22" fmla="*/ 19 w 23"/>
                  <a:gd name="T23" fmla="*/ 40 h 62"/>
                  <a:gd name="T24" fmla="*/ 21 w 23"/>
                  <a:gd name="T25" fmla="*/ 53 h 62"/>
                  <a:gd name="T26" fmla="*/ 23 w 23"/>
                  <a:gd name="T27" fmla="*/ 62 h 62"/>
                  <a:gd name="T28" fmla="*/ 17 w 23"/>
                  <a:gd name="T29" fmla="*/ 46 h 62"/>
                  <a:gd name="T30" fmla="*/ 12 w 23"/>
                  <a:gd name="T31" fmla="*/ 33 h 62"/>
                  <a:gd name="T32" fmla="*/ 6 w 23"/>
                  <a:gd name="T33" fmla="*/ 20 h 62"/>
                  <a:gd name="T34" fmla="*/ 0 w 23"/>
                  <a:gd name="T35" fmla="*/ 1 h 62"/>
                  <a:gd name="T36" fmla="*/ 4 w 23"/>
                  <a:gd name="T37" fmla="*/ 0 h 62"/>
                  <a:gd name="T38" fmla="*/ 8 w 23"/>
                  <a:gd name="T39" fmla="*/ 4 h 62"/>
                  <a:gd name="T40" fmla="*/ 12 w 23"/>
                  <a:gd name="T41" fmla="*/ 12 h 62"/>
                  <a:gd name="T42" fmla="*/ 17 w 23"/>
                  <a:gd name="T43" fmla="*/ 26 h 62"/>
                  <a:gd name="T44" fmla="*/ 18 w 23"/>
                  <a:gd name="T45" fmla="*/ 32 h 62"/>
                  <a:gd name="T46" fmla="*/ 13 w 23"/>
                  <a:gd name="T47" fmla="*/ 18 h 62"/>
                  <a:gd name="T48" fmla="*/ 9 w 23"/>
                  <a:gd name="T49" fmla="*/ 9 h 62"/>
                  <a:gd name="T50" fmla="*/ 4 w 23"/>
                  <a:gd name="T5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" h="62">
                    <a:moveTo>
                      <a:pt x="18" y="32"/>
                    </a:moveTo>
                    <a:lnTo>
                      <a:pt x="18" y="32"/>
                    </a:lnTo>
                    <a:lnTo>
                      <a:pt x="18" y="32"/>
                    </a:lnTo>
                    <a:lnTo>
                      <a:pt x="18" y="32"/>
                    </a:lnTo>
                    <a:close/>
                    <a:moveTo>
                      <a:pt x="0" y="1"/>
                    </a:moveTo>
                    <a:lnTo>
                      <a:pt x="3" y="5"/>
                    </a:lnTo>
                    <a:lnTo>
                      <a:pt x="7" y="14"/>
                    </a:lnTo>
                    <a:lnTo>
                      <a:pt x="9" y="21"/>
                    </a:lnTo>
                    <a:lnTo>
                      <a:pt x="12" y="28"/>
                    </a:lnTo>
                    <a:lnTo>
                      <a:pt x="15" y="33"/>
                    </a:lnTo>
                    <a:lnTo>
                      <a:pt x="18" y="32"/>
                    </a:lnTo>
                    <a:lnTo>
                      <a:pt x="19" y="40"/>
                    </a:lnTo>
                    <a:lnTo>
                      <a:pt x="21" y="53"/>
                    </a:lnTo>
                    <a:lnTo>
                      <a:pt x="23" y="62"/>
                    </a:lnTo>
                    <a:lnTo>
                      <a:pt x="17" y="46"/>
                    </a:lnTo>
                    <a:lnTo>
                      <a:pt x="12" y="33"/>
                    </a:lnTo>
                    <a:lnTo>
                      <a:pt x="6" y="20"/>
                    </a:lnTo>
                    <a:lnTo>
                      <a:pt x="0" y="1"/>
                    </a:lnTo>
                    <a:close/>
                    <a:moveTo>
                      <a:pt x="4" y="0"/>
                    </a:moveTo>
                    <a:lnTo>
                      <a:pt x="8" y="4"/>
                    </a:lnTo>
                    <a:lnTo>
                      <a:pt x="12" y="12"/>
                    </a:lnTo>
                    <a:lnTo>
                      <a:pt x="17" y="26"/>
                    </a:lnTo>
                    <a:lnTo>
                      <a:pt x="18" y="32"/>
                    </a:lnTo>
                    <a:lnTo>
                      <a:pt x="13" y="18"/>
                    </a:lnTo>
                    <a:lnTo>
                      <a:pt x="9" y="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2" name="Freeform 60"/>
              <p:cNvSpPr/>
              <p:nvPr/>
            </p:nvSpPr>
            <p:spPr bwMode="auto">
              <a:xfrm>
                <a:off x="7189788" y="1414463"/>
                <a:ext cx="3175" cy="7938"/>
              </a:xfrm>
              <a:custGeom>
                <a:avLst/>
                <a:gdLst>
                  <a:gd name="T0" fmla="*/ 0 w 6"/>
                  <a:gd name="T1" fmla="*/ 0 h 17"/>
                  <a:gd name="T2" fmla="*/ 6 w 6"/>
                  <a:gd name="T3" fmla="*/ 16 h 17"/>
                  <a:gd name="T4" fmla="*/ 6 w 6"/>
                  <a:gd name="T5" fmla="*/ 17 h 17"/>
                  <a:gd name="T6" fmla="*/ 0 w 6"/>
                  <a:gd name="T7" fmla="*/ 3 h 17"/>
                  <a:gd name="T8" fmla="*/ 0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0"/>
                    </a:moveTo>
                    <a:lnTo>
                      <a:pt x="6" y="16"/>
                    </a:lnTo>
                    <a:lnTo>
                      <a:pt x="6" y="1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3" name="Freeform 61"/>
              <p:cNvSpPr/>
              <p:nvPr/>
            </p:nvSpPr>
            <p:spPr bwMode="auto">
              <a:xfrm>
                <a:off x="7132638" y="1212850"/>
                <a:ext cx="4763" cy="7938"/>
              </a:xfrm>
              <a:custGeom>
                <a:avLst/>
                <a:gdLst>
                  <a:gd name="T0" fmla="*/ 0 w 10"/>
                  <a:gd name="T1" fmla="*/ 0 h 15"/>
                  <a:gd name="T2" fmla="*/ 1 w 10"/>
                  <a:gd name="T3" fmla="*/ 2 h 15"/>
                  <a:gd name="T4" fmla="*/ 4 w 10"/>
                  <a:gd name="T5" fmla="*/ 5 h 15"/>
                  <a:gd name="T6" fmla="*/ 6 w 10"/>
                  <a:gd name="T7" fmla="*/ 9 h 15"/>
                  <a:gd name="T8" fmla="*/ 8 w 10"/>
                  <a:gd name="T9" fmla="*/ 11 h 15"/>
                  <a:gd name="T10" fmla="*/ 10 w 10"/>
                  <a:gd name="T11" fmla="*/ 13 h 15"/>
                  <a:gd name="T12" fmla="*/ 10 w 10"/>
                  <a:gd name="T13" fmla="*/ 15 h 15"/>
                  <a:gd name="T14" fmla="*/ 6 w 10"/>
                  <a:gd name="T15" fmla="*/ 10 h 15"/>
                  <a:gd name="T16" fmla="*/ 2 w 10"/>
                  <a:gd name="T17" fmla="*/ 5 h 15"/>
                  <a:gd name="T18" fmla="*/ 0 w 10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5">
                    <a:moveTo>
                      <a:pt x="0" y="0"/>
                    </a:moveTo>
                    <a:lnTo>
                      <a:pt x="1" y="2"/>
                    </a:lnTo>
                    <a:lnTo>
                      <a:pt x="4" y="5"/>
                    </a:lnTo>
                    <a:lnTo>
                      <a:pt x="6" y="9"/>
                    </a:lnTo>
                    <a:lnTo>
                      <a:pt x="8" y="11"/>
                    </a:lnTo>
                    <a:lnTo>
                      <a:pt x="10" y="13"/>
                    </a:lnTo>
                    <a:lnTo>
                      <a:pt x="10" y="15"/>
                    </a:lnTo>
                    <a:lnTo>
                      <a:pt x="6" y="10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4" name="Freeform 62"/>
              <p:cNvSpPr/>
              <p:nvPr/>
            </p:nvSpPr>
            <p:spPr bwMode="auto">
              <a:xfrm>
                <a:off x="6972301" y="1042988"/>
                <a:ext cx="41275" cy="36513"/>
              </a:xfrm>
              <a:custGeom>
                <a:avLst/>
                <a:gdLst>
                  <a:gd name="T0" fmla="*/ 0 w 79"/>
                  <a:gd name="T1" fmla="*/ 0 h 68"/>
                  <a:gd name="T2" fmla="*/ 13 w 79"/>
                  <a:gd name="T3" fmla="*/ 13 h 68"/>
                  <a:gd name="T4" fmla="*/ 26 w 79"/>
                  <a:gd name="T5" fmla="*/ 23 h 68"/>
                  <a:gd name="T6" fmla="*/ 39 w 79"/>
                  <a:gd name="T7" fmla="*/ 32 h 68"/>
                  <a:gd name="T8" fmla="*/ 51 w 79"/>
                  <a:gd name="T9" fmla="*/ 41 h 68"/>
                  <a:gd name="T10" fmla="*/ 64 w 79"/>
                  <a:gd name="T11" fmla="*/ 52 h 68"/>
                  <a:gd name="T12" fmla="*/ 79 w 79"/>
                  <a:gd name="T13" fmla="*/ 68 h 68"/>
                  <a:gd name="T14" fmla="*/ 64 w 79"/>
                  <a:gd name="T15" fmla="*/ 55 h 68"/>
                  <a:gd name="T16" fmla="*/ 51 w 79"/>
                  <a:gd name="T17" fmla="*/ 45 h 68"/>
                  <a:gd name="T18" fmla="*/ 39 w 79"/>
                  <a:gd name="T19" fmla="*/ 35 h 68"/>
                  <a:gd name="T20" fmla="*/ 24 w 79"/>
                  <a:gd name="T21" fmla="*/ 26 h 68"/>
                  <a:gd name="T22" fmla="*/ 10 w 79"/>
                  <a:gd name="T23" fmla="*/ 15 h 68"/>
                  <a:gd name="T24" fmla="*/ 0 w 79"/>
                  <a:gd name="T2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68">
                    <a:moveTo>
                      <a:pt x="0" y="0"/>
                    </a:moveTo>
                    <a:lnTo>
                      <a:pt x="13" y="13"/>
                    </a:lnTo>
                    <a:lnTo>
                      <a:pt x="26" y="23"/>
                    </a:lnTo>
                    <a:lnTo>
                      <a:pt x="39" y="32"/>
                    </a:lnTo>
                    <a:lnTo>
                      <a:pt x="51" y="41"/>
                    </a:lnTo>
                    <a:lnTo>
                      <a:pt x="64" y="52"/>
                    </a:lnTo>
                    <a:lnTo>
                      <a:pt x="79" y="68"/>
                    </a:lnTo>
                    <a:lnTo>
                      <a:pt x="64" y="55"/>
                    </a:lnTo>
                    <a:lnTo>
                      <a:pt x="51" y="45"/>
                    </a:lnTo>
                    <a:lnTo>
                      <a:pt x="39" y="35"/>
                    </a:lnTo>
                    <a:lnTo>
                      <a:pt x="24" y="26"/>
                    </a:lnTo>
                    <a:lnTo>
                      <a:pt x="10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5" name="Freeform 63"/>
              <p:cNvSpPr/>
              <p:nvPr/>
            </p:nvSpPr>
            <p:spPr bwMode="auto">
              <a:xfrm>
                <a:off x="6977063" y="1042988"/>
                <a:ext cx="14288" cy="9525"/>
              </a:xfrm>
              <a:custGeom>
                <a:avLst/>
                <a:gdLst>
                  <a:gd name="T0" fmla="*/ 1 w 28"/>
                  <a:gd name="T1" fmla="*/ 0 h 19"/>
                  <a:gd name="T2" fmla="*/ 4 w 28"/>
                  <a:gd name="T3" fmla="*/ 2 h 19"/>
                  <a:gd name="T4" fmla="*/ 10 w 28"/>
                  <a:gd name="T5" fmla="*/ 6 h 19"/>
                  <a:gd name="T6" fmla="*/ 17 w 28"/>
                  <a:gd name="T7" fmla="*/ 10 h 19"/>
                  <a:gd name="T8" fmla="*/ 20 w 28"/>
                  <a:gd name="T9" fmla="*/ 11 h 19"/>
                  <a:gd name="T10" fmla="*/ 21 w 28"/>
                  <a:gd name="T11" fmla="*/ 10 h 19"/>
                  <a:gd name="T12" fmla="*/ 28 w 28"/>
                  <a:gd name="T13" fmla="*/ 19 h 19"/>
                  <a:gd name="T14" fmla="*/ 20 w 28"/>
                  <a:gd name="T15" fmla="*/ 14 h 19"/>
                  <a:gd name="T16" fmla="*/ 17 w 28"/>
                  <a:gd name="T17" fmla="*/ 12 h 19"/>
                  <a:gd name="T18" fmla="*/ 14 w 28"/>
                  <a:gd name="T19" fmla="*/ 11 h 19"/>
                  <a:gd name="T20" fmla="*/ 12 w 28"/>
                  <a:gd name="T21" fmla="*/ 10 h 19"/>
                  <a:gd name="T22" fmla="*/ 7 w 28"/>
                  <a:gd name="T23" fmla="*/ 6 h 19"/>
                  <a:gd name="T24" fmla="*/ 0 w 28"/>
                  <a:gd name="T25" fmla="*/ 1 h 19"/>
                  <a:gd name="T26" fmla="*/ 1 w 28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19">
                    <a:moveTo>
                      <a:pt x="1" y="0"/>
                    </a:moveTo>
                    <a:lnTo>
                      <a:pt x="4" y="2"/>
                    </a:lnTo>
                    <a:lnTo>
                      <a:pt x="10" y="6"/>
                    </a:lnTo>
                    <a:lnTo>
                      <a:pt x="17" y="10"/>
                    </a:lnTo>
                    <a:lnTo>
                      <a:pt x="20" y="11"/>
                    </a:lnTo>
                    <a:lnTo>
                      <a:pt x="21" y="10"/>
                    </a:lnTo>
                    <a:lnTo>
                      <a:pt x="28" y="19"/>
                    </a:lnTo>
                    <a:lnTo>
                      <a:pt x="20" y="14"/>
                    </a:lnTo>
                    <a:lnTo>
                      <a:pt x="17" y="12"/>
                    </a:lnTo>
                    <a:lnTo>
                      <a:pt x="14" y="11"/>
                    </a:lnTo>
                    <a:lnTo>
                      <a:pt x="12" y="10"/>
                    </a:lnTo>
                    <a:lnTo>
                      <a:pt x="7" y="6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6" name="Freeform 64"/>
              <p:cNvSpPr/>
              <p:nvPr/>
            </p:nvSpPr>
            <p:spPr bwMode="auto">
              <a:xfrm>
                <a:off x="7018338" y="1130300"/>
                <a:ext cx="4763" cy="3175"/>
              </a:xfrm>
              <a:custGeom>
                <a:avLst/>
                <a:gdLst>
                  <a:gd name="T0" fmla="*/ 0 w 8"/>
                  <a:gd name="T1" fmla="*/ 0 h 6"/>
                  <a:gd name="T2" fmla="*/ 8 w 8"/>
                  <a:gd name="T3" fmla="*/ 6 h 6"/>
                  <a:gd name="T4" fmla="*/ 6 w 8"/>
                  <a:gd name="T5" fmla="*/ 6 h 6"/>
                  <a:gd name="T6" fmla="*/ 0 w 8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0" y="0"/>
                    </a:moveTo>
                    <a:lnTo>
                      <a:pt x="8" y="6"/>
                    </a:lnTo>
                    <a:lnTo>
                      <a:pt x="6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7" name="Freeform 65"/>
              <p:cNvSpPr/>
              <p:nvPr/>
            </p:nvSpPr>
            <p:spPr bwMode="auto">
              <a:xfrm>
                <a:off x="6913563" y="989013"/>
                <a:ext cx="7938" cy="6350"/>
              </a:xfrm>
              <a:custGeom>
                <a:avLst/>
                <a:gdLst>
                  <a:gd name="T0" fmla="*/ 0 w 15"/>
                  <a:gd name="T1" fmla="*/ 0 h 12"/>
                  <a:gd name="T2" fmla="*/ 15 w 15"/>
                  <a:gd name="T3" fmla="*/ 12 h 12"/>
                  <a:gd name="T4" fmla="*/ 10 w 15"/>
                  <a:gd name="T5" fmla="*/ 11 h 12"/>
                  <a:gd name="T6" fmla="*/ 0 w 1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2">
                    <a:moveTo>
                      <a:pt x="0" y="0"/>
                    </a:moveTo>
                    <a:lnTo>
                      <a:pt x="15" y="12"/>
                    </a:lnTo>
                    <a:lnTo>
                      <a:pt x="1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8" name="Freeform 66"/>
              <p:cNvSpPr/>
              <p:nvPr/>
            </p:nvSpPr>
            <p:spPr bwMode="auto">
              <a:xfrm>
                <a:off x="7013576" y="1131888"/>
                <a:ext cx="9525" cy="9525"/>
              </a:xfrm>
              <a:custGeom>
                <a:avLst/>
                <a:gdLst>
                  <a:gd name="T0" fmla="*/ 0 w 16"/>
                  <a:gd name="T1" fmla="*/ 0 h 16"/>
                  <a:gd name="T2" fmla="*/ 16 w 16"/>
                  <a:gd name="T3" fmla="*/ 16 h 16"/>
                  <a:gd name="T4" fmla="*/ 10 w 16"/>
                  <a:gd name="T5" fmla="*/ 11 h 16"/>
                  <a:gd name="T6" fmla="*/ 0 w 16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6">
                    <a:moveTo>
                      <a:pt x="0" y="0"/>
                    </a:moveTo>
                    <a:lnTo>
                      <a:pt x="16" y="16"/>
                    </a:lnTo>
                    <a:lnTo>
                      <a:pt x="10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9" name="Freeform 67"/>
              <p:cNvSpPr/>
              <p:nvPr/>
            </p:nvSpPr>
            <p:spPr bwMode="auto">
              <a:xfrm>
                <a:off x="6969126" y="1071563"/>
                <a:ext cx="7938" cy="4763"/>
              </a:xfrm>
              <a:custGeom>
                <a:avLst/>
                <a:gdLst>
                  <a:gd name="T0" fmla="*/ 0 w 13"/>
                  <a:gd name="T1" fmla="*/ 0 h 9"/>
                  <a:gd name="T2" fmla="*/ 2 w 13"/>
                  <a:gd name="T3" fmla="*/ 0 h 9"/>
                  <a:gd name="T4" fmla="*/ 3 w 13"/>
                  <a:gd name="T5" fmla="*/ 1 h 9"/>
                  <a:gd name="T6" fmla="*/ 4 w 13"/>
                  <a:gd name="T7" fmla="*/ 2 h 9"/>
                  <a:gd name="T8" fmla="*/ 6 w 13"/>
                  <a:gd name="T9" fmla="*/ 3 h 9"/>
                  <a:gd name="T10" fmla="*/ 8 w 13"/>
                  <a:gd name="T11" fmla="*/ 6 h 9"/>
                  <a:gd name="T12" fmla="*/ 10 w 13"/>
                  <a:gd name="T13" fmla="*/ 7 h 9"/>
                  <a:gd name="T14" fmla="*/ 11 w 13"/>
                  <a:gd name="T15" fmla="*/ 8 h 9"/>
                  <a:gd name="T16" fmla="*/ 13 w 13"/>
                  <a:gd name="T17" fmla="*/ 9 h 9"/>
                  <a:gd name="T18" fmla="*/ 0 w 13"/>
                  <a:gd name="T19" fmla="*/ 1 h 9"/>
                  <a:gd name="T20" fmla="*/ 0 w 13"/>
                  <a:gd name="T21" fmla="*/ 0 h 9"/>
                  <a:gd name="T22" fmla="*/ 0 w 13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2" y="0"/>
                    </a:lnTo>
                    <a:lnTo>
                      <a:pt x="3" y="1"/>
                    </a:lnTo>
                    <a:lnTo>
                      <a:pt x="4" y="2"/>
                    </a:lnTo>
                    <a:lnTo>
                      <a:pt x="6" y="3"/>
                    </a:lnTo>
                    <a:lnTo>
                      <a:pt x="8" y="6"/>
                    </a:lnTo>
                    <a:lnTo>
                      <a:pt x="10" y="7"/>
                    </a:lnTo>
                    <a:lnTo>
                      <a:pt x="11" y="8"/>
                    </a:lnTo>
                    <a:lnTo>
                      <a:pt x="13" y="9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0" name="Freeform 68"/>
              <p:cNvSpPr/>
              <p:nvPr/>
            </p:nvSpPr>
            <p:spPr bwMode="auto">
              <a:xfrm>
                <a:off x="6862763" y="957263"/>
                <a:ext cx="7938" cy="4763"/>
              </a:xfrm>
              <a:custGeom>
                <a:avLst/>
                <a:gdLst>
                  <a:gd name="T0" fmla="*/ 0 w 17"/>
                  <a:gd name="T1" fmla="*/ 0 h 10"/>
                  <a:gd name="T2" fmla="*/ 16 w 17"/>
                  <a:gd name="T3" fmla="*/ 9 h 10"/>
                  <a:gd name="T4" fmla="*/ 17 w 17"/>
                  <a:gd name="T5" fmla="*/ 10 h 10"/>
                  <a:gd name="T6" fmla="*/ 1 w 17"/>
                  <a:gd name="T7" fmla="*/ 2 h 10"/>
                  <a:gd name="T8" fmla="*/ 0 w 17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0" y="0"/>
                    </a:moveTo>
                    <a:lnTo>
                      <a:pt x="16" y="9"/>
                    </a:lnTo>
                    <a:lnTo>
                      <a:pt x="17" y="10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1" name="Freeform 69"/>
              <p:cNvSpPr>
                <a:spLocks noEditPoints="1"/>
              </p:cNvSpPr>
              <p:nvPr/>
            </p:nvSpPr>
            <p:spPr bwMode="auto">
              <a:xfrm>
                <a:off x="6915151" y="1038225"/>
                <a:ext cx="6350" cy="4763"/>
              </a:xfrm>
              <a:custGeom>
                <a:avLst/>
                <a:gdLst>
                  <a:gd name="T0" fmla="*/ 12 w 13"/>
                  <a:gd name="T1" fmla="*/ 6 h 10"/>
                  <a:gd name="T2" fmla="*/ 13 w 13"/>
                  <a:gd name="T3" fmla="*/ 8 h 10"/>
                  <a:gd name="T4" fmla="*/ 13 w 13"/>
                  <a:gd name="T5" fmla="*/ 8 h 10"/>
                  <a:gd name="T6" fmla="*/ 13 w 13"/>
                  <a:gd name="T7" fmla="*/ 8 h 10"/>
                  <a:gd name="T8" fmla="*/ 12 w 13"/>
                  <a:gd name="T9" fmla="*/ 6 h 10"/>
                  <a:gd name="T10" fmla="*/ 0 w 13"/>
                  <a:gd name="T11" fmla="*/ 0 h 10"/>
                  <a:gd name="T12" fmla="*/ 1 w 13"/>
                  <a:gd name="T13" fmla="*/ 0 h 10"/>
                  <a:gd name="T14" fmla="*/ 2 w 13"/>
                  <a:gd name="T15" fmla="*/ 2 h 10"/>
                  <a:gd name="T16" fmla="*/ 3 w 13"/>
                  <a:gd name="T17" fmla="*/ 3 h 10"/>
                  <a:gd name="T18" fmla="*/ 6 w 13"/>
                  <a:gd name="T19" fmla="*/ 4 h 10"/>
                  <a:gd name="T20" fmla="*/ 7 w 13"/>
                  <a:gd name="T21" fmla="*/ 5 h 10"/>
                  <a:gd name="T22" fmla="*/ 9 w 13"/>
                  <a:gd name="T23" fmla="*/ 6 h 10"/>
                  <a:gd name="T24" fmla="*/ 11 w 13"/>
                  <a:gd name="T25" fmla="*/ 8 h 10"/>
                  <a:gd name="T26" fmla="*/ 12 w 13"/>
                  <a:gd name="T27" fmla="*/ 8 h 10"/>
                  <a:gd name="T28" fmla="*/ 13 w 13"/>
                  <a:gd name="T29" fmla="*/ 8 h 10"/>
                  <a:gd name="T30" fmla="*/ 13 w 13"/>
                  <a:gd name="T31" fmla="*/ 8 h 10"/>
                  <a:gd name="T32" fmla="*/ 13 w 13"/>
                  <a:gd name="T33" fmla="*/ 8 h 10"/>
                  <a:gd name="T34" fmla="*/ 13 w 13"/>
                  <a:gd name="T35" fmla="*/ 9 h 10"/>
                  <a:gd name="T36" fmla="*/ 13 w 13"/>
                  <a:gd name="T37" fmla="*/ 10 h 10"/>
                  <a:gd name="T38" fmla="*/ 13 w 13"/>
                  <a:gd name="T39" fmla="*/ 10 h 10"/>
                  <a:gd name="T40" fmla="*/ 13 w 13"/>
                  <a:gd name="T41" fmla="*/ 10 h 10"/>
                  <a:gd name="T42" fmla="*/ 12 w 13"/>
                  <a:gd name="T43" fmla="*/ 10 h 10"/>
                  <a:gd name="T44" fmla="*/ 9 w 13"/>
                  <a:gd name="T45" fmla="*/ 9 h 10"/>
                  <a:gd name="T46" fmla="*/ 7 w 13"/>
                  <a:gd name="T47" fmla="*/ 8 h 10"/>
                  <a:gd name="T48" fmla="*/ 3 w 13"/>
                  <a:gd name="T49" fmla="*/ 4 h 10"/>
                  <a:gd name="T50" fmla="*/ 1 w 13"/>
                  <a:gd name="T51" fmla="*/ 3 h 10"/>
                  <a:gd name="T52" fmla="*/ 0 w 13"/>
                  <a:gd name="T53" fmla="*/ 0 h 10"/>
                  <a:gd name="T54" fmla="*/ 0 w 13"/>
                  <a:gd name="T55" fmla="*/ 0 h 10"/>
                  <a:gd name="T56" fmla="*/ 0 w 13"/>
                  <a:gd name="T5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12" y="6"/>
                    </a:moveTo>
                    <a:lnTo>
                      <a:pt x="13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2" y="6"/>
                    </a:ln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2" y="2"/>
                    </a:lnTo>
                    <a:lnTo>
                      <a:pt x="3" y="3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9" y="6"/>
                    </a:lnTo>
                    <a:lnTo>
                      <a:pt x="11" y="8"/>
                    </a:lnTo>
                    <a:lnTo>
                      <a:pt x="12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13" y="9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2" y="10"/>
                    </a:lnTo>
                    <a:lnTo>
                      <a:pt x="9" y="9"/>
                    </a:lnTo>
                    <a:lnTo>
                      <a:pt x="7" y="8"/>
                    </a:ln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2" name="Freeform 70"/>
              <p:cNvSpPr/>
              <p:nvPr/>
            </p:nvSpPr>
            <p:spPr bwMode="auto">
              <a:xfrm>
                <a:off x="6837363" y="969963"/>
                <a:ext cx="9525" cy="6350"/>
              </a:xfrm>
              <a:custGeom>
                <a:avLst/>
                <a:gdLst>
                  <a:gd name="T0" fmla="*/ 0 w 17"/>
                  <a:gd name="T1" fmla="*/ 0 h 11"/>
                  <a:gd name="T2" fmla="*/ 3 w 17"/>
                  <a:gd name="T3" fmla="*/ 1 h 11"/>
                  <a:gd name="T4" fmla="*/ 7 w 17"/>
                  <a:gd name="T5" fmla="*/ 3 h 11"/>
                  <a:gd name="T6" fmla="*/ 9 w 17"/>
                  <a:gd name="T7" fmla="*/ 4 h 11"/>
                  <a:gd name="T8" fmla="*/ 13 w 17"/>
                  <a:gd name="T9" fmla="*/ 7 h 11"/>
                  <a:gd name="T10" fmla="*/ 17 w 17"/>
                  <a:gd name="T11" fmla="*/ 11 h 11"/>
                  <a:gd name="T12" fmla="*/ 13 w 17"/>
                  <a:gd name="T13" fmla="*/ 8 h 11"/>
                  <a:gd name="T14" fmla="*/ 9 w 17"/>
                  <a:gd name="T15" fmla="*/ 6 h 11"/>
                  <a:gd name="T16" fmla="*/ 5 w 17"/>
                  <a:gd name="T17" fmla="*/ 2 h 11"/>
                  <a:gd name="T18" fmla="*/ 0 w 17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1">
                    <a:moveTo>
                      <a:pt x="0" y="0"/>
                    </a:moveTo>
                    <a:lnTo>
                      <a:pt x="3" y="1"/>
                    </a:lnTo>
                    <a:lnTo>
                      <a:pt x="7" y="3"/>
                    </a:lnTo>
                    <a:lnTo>
                      <a:pt x="9" y="4"/>
                    </a:lnTo>
                    <a:lnTo>
                      <a:pt x="13" y="7"/>
                    </a:lnTo>
                    <a:lnTo>
                      <a:pt x="17" y="11"/>
                    </a:lnTo>
                    <a:lnTo>
                      <a:pt x="13" y="8"/>
                    </a:lnTo>
                    <a:lnTo>
                      <a:pt x="9" y="6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3" name="Freeform 71"/>
              <p:cNvSpPr/>
              <p:nvPr/>
            </p:nvSpPr>
            <p:spPr bwMode="auto">
              <a:xfrm>
                <a:off x="6797676" y="946150"/>
                <a:ext cx="11113" cy="6350"/>
              </a:xfrm>
              <a:custGeom>
                <a:avLst/>
                <a:gdLst>
                  <a:gd name="T0" fmla="*/ 0 w 20"/>
                  <a:gd name="T1" fmla="*/ 0 h 10"/>
                  <a:gd name="T2" fmla="*/ 0 w 20"/>
                  <a:gd name="T3" fmla="*/ 1 h 10"/>
                  <a:gd name="T4" fmla="*/ 3 w 20"/>
                  <a:gd name="T5" fmla="*/ 1 h 10"/>
                  <a:gd name="T6" fmla="*/ 7 w 20"/>
                  <a:gd name="T7" fmla="*/ 2 h 10"/>
                  <a:gd name="T8" fmla="*/ 10 w 20"/>
                  <a:gd name="T9" fmla="*/ 5 h 10"/>
                  <a:gd name="T10" fmla="*/ 15 w 20"/>
                  <a:gd name="T11" fmla="*/ 7 h 10"/>
                  <a:gd name="T12" fmla="*/ 20 w 20"/>
                  <a:gd name="T13" fmla="*/ 10 h 10"/>
                  <a:gd name="T14" fmla="*/ 16 w 20"/>
                  <a:gd name="T15" fmla="*/ 8 h 10"/>
                  <a:gd name="T16" fmla="*/ 15 w 20"/>
                  <a:gd name="T17" fmla="*/ 8 h 10"/>
                  <a:gd name="T18" fmla="*/ 15 w 20"/>
                  <a:gd name="T19" fmla="*/ 8 h 10"/>
                  <a:gd name="T20" fmla="*/ 14 w 20"/>
                  <a:gd name="T21" fmla="*/ 8 h 10"/>
                  <a:gd name="T22" fmla="*/ 13 w 20"/>
                  <a:gd name="T23" fmla="*/ 8 h 10"/>
                  <a:gd name="T24" fmla="*/ 11 w 20"/>
                  <a:gd name="T25" fmla="*/ 7 h 10"/>
                  <a:gd name="T26" fmla="*/ 8 w 20"/>
                  <a:gd name="T27" fmla="*/ 6 h 10"/>
                  <a:gd name="T28" fmla="*/ 5 w 20"/>
                  <a:gd name="T29" fmla="*/ 5 h 10"/>
                  <a:gd name="T30" fmla="*/ 3 w 20"/>
                  <a:gd name="T31" fmla="*/ 5 h 10"/>
                  <a:gd name="T32" fmla="*/ 2 w 20"/>
                  <a:gd name="T33" fmla="*/ 3 h 10"/>
                  <a:gd name="T34" fmla="*/ 2 w 20"/>
                  <a:gd name="T35" fmla="*/ 3 h 10"/>
                  <a:gd name="T36" fmla="*/ 3 w 20"/>
                  <a:gd name="T37" fmla="*/ 3 h 10"/>
                  <a:gd name="T38" fmla="*/ 5 w 20"/>
                  <a:gd name="T39" fmla="*/ 5 h 10"/>
                  <a:gd name="T40" fmla="*/ 0 w 20"/>
                  <a:gd name="T41" fmla="*/ 1 h 10"/>
                  <a:gd name="T42" fmla="*/ 0 w 20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10">
                    <a:moveTo>
                      <a:pt x="0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7" y="2"/>
                    </a:lnTo>
                    <a:lnTo>
                      <a:pt x="10" y="5"/>
                    </a:lnTo>
                    <a:lnTo>
                      <a:pt x="15" y="7"/>
                    </a:lnTo>
                    <a:lnTo>
                      <a:pt x="20" y="10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4" y="8"/>
                    </a:lnTo>
                    <a:lnTo>
                      <a:pt x="13" y="8"/>
                    </a:lnTo>
                    <a:lnTo>
                      <a:pt x="11" y="7"/>
                    </a:lnTo>
                    <a:lnTo>
                      <a:pt x="8" y="6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5" y="5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4" name="Freeform 72"/>
              <p:cNvSpPr/>
              <p:nvPr/>
            </p:nvSpPr>
            <p:spPr bwMode="auto">
              <a:xfrm>
                <a:off x="6656388" y="847725"/>
                <a:ext cx="31750" cy="12700"/>
              </a:xfrm>
              <a:custGeom>
                <a:avLst/>
                <a:gdLst>
                  <a:gd name="T0" fmla="*/ 0 w 60"/>
                  <a:gd name="T1" fmla="*/ 0 h 24"/>
                  <a:gd name="T2" fmla="*/ 15 w 60"/>
                  <a:gd name="T3" fmla="*/ 6 h 24"/>
                  <a:gd name="T4" fmla="*/ 26 w 60"/>
                  <a:gd name="T5" fmla="*/ 11 h 24"/>
                  <a:gd name="T6" fmla="*/ 37 w 60"/>
                  <a:gd name="T7" fmla="*/ 15 h 24"/>
                  <a:gd name="T8" fmla="*/ 47 w 60"/>
                  <a:gd name="T9" fmla="*/ 19 h 24"/>
                  <a:gd name="T10" fmla="*/ 60 w 60"/>
                  <a:gd name="T11" fmla="*/ 24 h 24"/>
                  <a:gd name="T12" fmla="*/ 54 w 60"/>
                  <a:gd name="T13" fmla="*/ 23 h 24"/>
                  <a:gd name="T14" fmla="*/ 48 w 60"/>
                  <a:gd name="T15" fmla="*/ 22 h 24"/>
                  <a:gd name="T16" fmla="*/ 43 w 60"/>
                  <a:gd name="T17" fmla="*/ 22 h 24"/>
                  <a:gd name="T18" fmla="*/ 37 w 60"/>
                  <a:gd name="T19" fmla="*/ 19 h 24"/>
                  <a:gd name="T20" fmla="*/ 26 w 60"/>
                  <a:gd name="T21" fmla="*/ 16 h 24"/>
                  <a:gd name="T22" fmla="*/ 26 w 60"/>
                  <a:gd name="T23" fmla="*/ 13 h 24"/>
                  <a:gd name="T24" fmla="*/ 23 w 60"/>
                  <a:gd name="T25" fmla="*/ 11 h 24"/>
                  <a:gd name="T26" fmla="*/ 13 w 60"/>
                  <a:gd name="T27" fmla="*/ 6 h 24"/>
                  <a:gd name="T28" fmla="*/ 0 w 60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24">
                    <a:moveTo>
                      <a:pt x="0" y="0"/>
                    </a:moveTo>
                    <a:lnTo>
                      <a:pt x="15" y="6"/>
                    </a:lnTo>
                    <a:lnTo>
                      <a:pt x="26" y="11"/>
                    </a:lnTo>
                    <a:lnTo>
                      <a:pt x="37" y="15"/>
                    </a:lnTo>
                    <a:lnTo>
                      <a:pt x="47" y="19"/>
                    </a:lnTo>
                    <a:lnTo>
                      <a:pt x="60" y="24"/>
                    </a:lnTo>
                    <a:lnTo>
                      <a:pt x="54" y="23"/>
                    </a:lnTo>
                    <a:lnTo>
                      <a:pt x="48" y="22"/>
                    </a:lnTo>
                    <a:lnTo>
                      <a:pt x="43" y="22"/>
                    </a:lnTo>
                    <a:lnTo>
                      <a:pt x="37" y="19"/>
                    </a:lnTo>
                    <a:lnTo>
                      <a:pt x="26" y="16"/>
                    </a:lnTo>
                    <a:lnTo>
                      <a:pt x="26" y="13"/>
                    </a:lnTo>
                    <a:lnTo>
                      <a:pt x="23" y="11"/>
                    </a:lnTo>
                    <a:lnTo>
                      <a:pt x="13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5" name="Freeform 73"/>
              <p:cNvSpPr/>
              <p:nvPr/>
            </p:nvSpPr>
            <p:spPr bwMode="auto">
              <a:xfrm>
                <a:off x="6688138" y="860425"/>
                <a:ext cx="4763" cy="3175"/>
              </a:xfrm>
              <a:custGeom>
                <a:avLst/>
                <a:gdLst>
                  <a:gd name="T0" fmla="*/ 0 w 10"/>
                  <a:gd name="T1" fmla="*/ 0 h 4"/>
                  <a:gd name="T2" fmla="*/ 4 w 10"/>
                  <a:gd name="T3" fmla="*/ 1 h 4"/>
                  <a:gd name="T4" fmla="*/ 10 w 10"/>
                  <a:gd name="T5" fmla="*/ 4 h 4"/>
                  <a:gd name="T6" fmla="*/ 0 w 1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4" y="1"/>
                    </a:lnTo>
                    <a:lnTo>
                      <a:pt x="1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6" name="Freeform 74"/>
              <p:cNvSpPr/>
              <p:nvPr/>
            </p:nvSpPr>
            <p:spPr bwMode="auto">
              <a:xfrm>
                <a:off x="6827838" y="984250"/>
                <a:ext cx="7938" cy="3175"/>
              </a:xfrm>
              <a:custGeom>
                <a:avLst/>
                <a:gdLst>
                  <a:gd name="T0" fmla="*/ 0 w 16"/>
                  <a:gd name="T1" fmla="*/ 0 h 4"/>
                  <a:gd name="T2" fmla="*/ 16 w 16"/>
                  <a:gd name="T3" fmla="*/ 4 h 4"/>
                  <a:gd name="T4" fmla="*/ 5 w 16"/>
                  <a:gd name="T5" fmla="*/ 2 h 4"/>
                  <a:gd name="T6" fmla="*/ 0 w 1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">
                    <a:moveTo>
                      <a:pt x="0" y="0"/>
                    </a:moveTo>
                    <a:lnTo>
                      <a:pt x="16" y="4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7" name="Freeform 75"/>
              <p:cNvSpPr/>
              <p:nvPr/>
            </p:nvSpPr>
            <p:spPr bwMode="auto">
              <a:xfrm>
                <a:off x="6635751" y="839788"/>
                <a:ext cx="9525" cy="3175"/>
              </a:xfrm>
              <a:custGeom>
                <a:avLst/>
                <a:gdLst>
                  <a:gd name="T0" fmla="*/ 0 w 16"/>
                  <a:gd name="T1" fmla="*/ 0 h 7"/>
                  <a:gd name="T2" fmla="*/ 1 w 16"/>
                  <a:gd name="T3" fmla="*/ 1 h 7"/>
                  <a:gd name="T4" fmla="*/ 3 w 16"/>
                  <a:gd name="T5" fmla="*/ 1 h 7"/>
                  <a:gd name="T6" fmla="*/ 5 w 16"/>
                  <a:gd name="T7" fmla="*/ 1 h 7"/>
                  <a:gd name="T8" fmla="*/ 7 w 16"/>
                  <a:gd name="T9" fmla="*/ 3 h 7"/>
                  <a:gd name="T10" fmla="*/ 10 w 16"/>
                  <a:gd name="T11" fmla="*/ 4 h 7"/>
                  <a:gd name="T12" fmla="*/ 12 w 16"/>
                  <a:gd name="T13" fmla="*/ 5 h 7"/>
                  <a:gd name="T14" fmla="*/ 15 w 16"/>
                  <a:gd name="T15" fmla="*/ 6 h 7"/>
                  <a:gd name="T16" fmla="*/ 16 w 16"/>
                  <a:gd name="T17" fmla="*/ 6 h 7"/>
                  <a:gd name="T18" fmla="*/ 16 w 16"/>
                  <a:gd name="T19" fmla="*/ 7 h 7"/>
                  <a:gd name="T20" fmla="*/ 12 w 16"/>
                  <a:gd name="T21" fmla="*/ 6 h 7"/>
                  <a:gd name="T22" fmla="*/ 9 w 16"/>
                  <a:gd name="T23" fmla="*/ 4 h 7"/>
                  <a:gd name="T24" fmla="*/ 5 w 16"/>
                  <a:gd name="T25" fmla="*/ 3 h 7"/>
                  <a:gd name="T26" fmla="*/ 1 w 16"/>
                  <a:gd name="T27" fmla="*/ 1 h 7"/>
                  <a:gd name="T28" fmla="*/ 0 w 16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lnTo>
                      <a:pt x="1" y="1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7" y="3"/>
                    </a:lnTo>
                    <a:lnTo>
                      <a:pt x="10" y="4"/>
                    </a:lnTo>
                    <a:lnTo>
                      <a:pt x="12" y="5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6" y="7"/>
                    </a:lnTo>
                    <a:lnTo>
                      <a:pt x="12" y="6"/>
                    </a:lnTo>
                    <a:lnTo>
                      <a:pt x="9" y="4"/>
                    </a:lnTo>
                    <a:lnTo>
                      <a:pt x="5" y="3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8" name="Freeform 76"/>
              <p:cNvSpPr/>
              <p:nvPr/>
            </p:nvSpPr>
            <p:spPr bwMode="auto">
              <a:xfrm>
                <a:off x="6675438" y="884238"/>
                <a:ext cx="11113" cy="6350"/>
              </a:xfrm>
              <a:custGeom>
                <a:avLst/>
                <a:gdLst>
                  <a:gd name="T0" fmla="*/ 0 w 23"/>
                  <a:gd name="T1" fmla="*/ 0 h 11"/>
                  <a:gd name="T2" fmla="*/ 9 w 23"/>
                  <a:gd name="T3" fmla="*/ 1 h 11"/>
                  <a:gd name="T4" fmla="*/ 16 w 23"/>
                  <a:gd name="T5" fmla="*/ 6 h 11"/>
                  <a:gd name="T6" fmla="*/ 23 w 23"/>
                  <a:gd name="T7" fmla="*/ 11 h 11"/>
                  <a:gd name="T8" fmla="*/ 17 w 23"/>
                  <a:gd name="T9" fmla="*/ 9 h 11"/>
                  <a:gd name="T10" fmla="*/ 10 w 23"/>
                  <a:gd name="T11" fmla="*/ 5 h 11"/>
                  <a:gd name="T12" fmla="*/ 4 w 23"/>
                  <a:gd name="T13" fmla="*/ 3 h 11"/>
                  <a:gd name="T14" fmla="*/ 0 w 23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1">
                    <a:moveTo>
                      <a:pt x="0" y="0"/>
                    </a:moveTo>
                    <a:lnTo>
                      <a:pt x="9" y="1"/>
                    </a:lnTo>
                    <a:lnTo>
                      <a:pt x="16" y="6"/>
                    </a:lnTo>
                    <a:lnTo>
                      <a:pt x="23" y="11"/>
                    </a:lnTo>
                    <a:lnTo>
                      <a:pt x="17" y="9"/>
                    </a:lnTo>
                    <a:lnTo>
                      <a:pt x="10" y="5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9" name="Freeform 77"/>
              <p:cNvSpPr/>
              <p:nvPr/>
            </p:nvSpPr>
            <p:spPr bwMode="auto">
              <a:xfrm>
                <a:off x="6597651" y="833438"/>
                <a:ext cx="7938" cy="3175"/>
              </a:xfrm>
              <a:custGeom>
                <a:avLst/>
                <a:gdLst>
                  <a:gd name="T0" fmla="*/ 0 w 15"/>
                  <a:gd name="T1" fmla="*/ 0 h 6"/>
                  <a:gd name="T2" fmla="*/ 6 w 15"/>
                  <a:gd name="T3" fmla="*/ 1 h 6"/>
                  <a:gd name="T4" fmla="*/ 11 w 15"/>
                  <a:gd name="T5" fmla="*/ 2 h 6"/>
                  <a:gd name="T6" fmla="*/ 14 w 15"/>
                  <a:gd name="T7" fmla="*/ 3 h 6"/>
                  <a:gd name="T8" fmla="*/ 15 w 15"/>
                  <a:gd name="T9" fmla="*/ 5 h 6"/>
                  <a:gd name="T10" fmla="*/ 15 w 15"/>
                  <a:gd name="T11" fmla="*/ 6 h 6"/>
                  <a:gd name="T12" fmla="*/ 15 w 15"/>
                  <a:gd name="T13" fmla="*/ 6 h 6"/>
                  <a:gd name="T14" fmla="*/ 14 w 15"/>
                  <a:gd name="T15" fmla="*/ 6 h 6"/>
                  <a:gd name="T16" fmla="*/ 11 w 15"/>
                  <a:gd name="T17" fmla="*/ 6 h 6"/>
                  <a:gd name="T18" fmla="*/ 9 w 15"/>
                  <a:gd name="T19" fmla="*/ 6 h 6"/>
                  <a:gd name="T20" fmla="*/ 8 w 15"/>
                  <a:gd name="T21" fmla="*/ 6 h 6"/>
                  <a:gd name="T22" fmla="*/ 8 w 15"/>
                  <a:gd name="T23" fmla="*/ 6 h 6"/>
                  <a:gd name="T24" fmla="*/ 8 w 15"/>
                  <a:gd name="T25" fmla="*/ 5 h 6"/>
                  <a:gd name="T26" fmla="*/ 6 w 15"/>
                  <a:gd name="T27" fmla="*/ 3 h 6"/>
                  <a:gd name="T28" fmla="*/ 5 w 15"/>
                  <a:gd name="T29" fmla="*/ 1 h 6"/>
                  <a:gd name="T30" fmla="*/ 3 w 15"/>
                  <a:gd name="T31" fmla="*/ 0 h 6"/>
                  <a:gd name="T32" fmla="*/ 0 w 15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6">
                    <a:moveTo>
                      <a:pt x="0" y="0"/>
                    </a:moveTo>
                    <a:lnTo>
                      <a:pt x="6" y="1"/>
                    </a:lnTo>
                    <a:lnTo>
                      <a:pt x="11" y="2"/>
                    </a:lnTo>
                    <a:lnTo>
                      <a:pt x="14" y="3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4" y="6"/>
                    </a:lnTo>
                    <a:lnTo>
                      <a:pt x="11" y="6"/>
                    </a:lnTo>
                    <a:lnTo>
                      <a:pt x="9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6" y="3"/>
                    </a:lnTo>
                    <a:lnTo>
                      <a:pt x="5" y="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0" name="Freeform 78"/>
              <p:cNvSpPr/>
              <p:nvPr/>
            </p:nvSpPr>
            <p:spPr bwMode="auto">
              <a:xfrm>
                <a:off x="6651626" y="874713"/>
                <a:ext cx="11113" cy="4763"/>
              </a:xfrm>
              <a:custGeom>
                <a:avLst/>
                <a:gdLst>
                  <a:gd name="T0" fmla="*/ 0 w 20"/>
                  <a:gd name="T1" fmla="*/ 0 h 7"/>
                  <a:gd name="T2" fmla="*/ 20 w 20"/>
                  <a:gd name="T3" fmla="*/ 7 h 7"/>
                  <a:gd name="T4" fmla="*/ 4 w 20"/>
                  <a:gd name="T5" fmla="*/ 2 h 7"/>
                  <a:gd name="T6" fmla="*/ 0 w 20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0" y="0"/>
                    </a:moveTo>
                    <a:lnTo>
                      <a:pt x="20" y="7"/>
                    </a:lnTo>
                    <a:lnTo>
                      <a:pt x="4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1" name="Freeform 79"/>
              <p:cNvSpPr/>
              <p:nvPr/>
            </p:nvSpPr>
            <p:spPr bwMode="auto">
              <a:xfrm>
                <a:off x="6662738" y="896938"/>
                <a:ext cx="15875" cy="9525"/>
              </a:xfrm>
              <a:custGeom>
                <a:avLst/>
                <a:gdLst>
                  <a:gd name="T0" fmla="*/ 10 w 28"/>
                  <a:gd name="T1" fmla="*/ 0 h 17"/>
                  <a:gd name="T2" fmla="*/ 12 w 28"/>
                  <a:gd name="T3" fmla="*/ 2 h 17"/>
                  <a:gd name="T4" fmla="*/ 18 w 28"/>
                  <a:gd name="T5" fmla="*/ 4 h 17"/>
                  <a:gd name="T6" fmla="*/ 28 w 28"/>
                  <a:gd name="T7" fmla="*/ 9 h 17"/>
                  <a:gd name="T8" fmla="*/ 23 w 28"/>
                  <a:gd name="T9" fmla="*/ 8 h 17"/>
                  <a:gd name="T10" fmla="*/ 20 w 28"/>
                  <a:gd name="T11" fmla="*/ 7 h 17"/>
                  <a:gd name="T12" fmla="*/ 17 w 28"/>
                  <a:gd name="T13" fmla="*/ 7 h 17"/>
                  <a:gd name="T14" fmla="*/ 16 w 28"/>
                  <a:gd name="T15" fmla="*/ 7 h 17"/>
                  <a:gd name="T16" fmla="*/ 16 w 28"/>
                  <a:gd name="T17" fmla="*/ 7 h 17"/>
                  <a:gd name="T18" fmla="*/ 17 w 28"/>
                  <a:gd name="T19" fmla="*/ 8 h 17"/>
                  <a:gd name="T20" fmla="*/ 18 w 28"/>
                  <a:gd name="T21" fmla="*/ 9 h 17"/>
                  <a:gd name="T22" fmla="*/ 20 w 28"/>
                  <a:gd name="T23" fmla="*/ 10 h 17"/>
                  <a:gd name="T24" fmla="*/ 21 w 28"/>
                  <a:gd name="T25" fmla="*/ 11 h 17"/>
                  <a:gd name="T26" fmla="*/ 22 w 28"/>
                  <a:gd name="T27" fmla="*/ 13 h 17"/>
                  <a:gd name="T28" fmla="*/ 25 w 28"/>
                  <a:gd name="T29" fmla="*/ 14 h 17"/>
                  <a:gd name="T30" fmla="*/ 26 w 28"/>
                  <a:gd name="T31" fmla="*/ 15 h 17"/>
                  <a:gd name="T32" fmla="*/ 26 w 28"/>
                  <a:gd name="T33" fmla="*/ 16 h 17"/>
                  <a:gd name="T34" fmla="*/ 27 w 28"/>
                  <a:gd name="T35" fmla="*/ 17 h 17"/>
                  <a:gd name="T36" fmla="*/ 26 w 28"/>
                  <a:gd name="T37" fmla="*/ 17 h 17"/>
                  <a:gd name="T38" fmla="*/ 25 w 28"/>
                  <a:gd name="T39" fmla="*/ 17 h 17"/>
                  <a:gd name="T40" fmla="*/ 22 w 28"/>
                  <a:gd name="T41" fmla="*/ 17 h 17"/>
                  <a:gd name="T42" fmla="*/ 22 w 28"/>
                  <a:gd name="T43" fmla="*/ 16 h 17"/>
                  <a:gd name="T44" fmla="*/ 18 w 28"/>
                  <a:gd name="T45" fmla="*/ 13 h 17"/>
                  <a:gd name="T46" fmla="*/ 11 w 28"/>
                  <a:gd name="T47" fmla="*/ 8 h 17"/>
                  <a:gd name="T48" fmla="*/ 0 w 28"/>
                  <a:gd name="T49" fmla="*/ 2 h 17"/>
                  <a:gd name="T50" fmla="*/ 7 w 28"/>
                  <a:gd name="T51" fmla="*/ 4 h 17"/>
                  <a:gd name="T52" fmla="*/ 11 w 28"/>
                  <a:gd name="T53" fmla="*/ 5 h 17"/>
                  <a:gd name="T54" fmla="*/ 12 w 28"/>
                  <a:gd name="T55" fmla="*/ 4 h 17"/>
                  <a:gd name="T56" fmla="*/ 11 w 28"/>
                  <a:gd name="T57" fmla="*/ 3 h 17"/>
                  <a:gd name="T58" fmla="*/ 10 w 28"/>
                  <a:gd name="T59" fmla="*/ 2 h 17"/>
                  <a:gd name="T60" fmla="*/ 10 w 28"/>
                  <a:gd name="T6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8" h="17">
                    <a:moveTo>
                      <a:pt x="10" y="0"/>
                    </a:moveTo>
                    <a:lnTo>
                      <a:pt x="12" y="2"/>
                    </a:lnTo>
                    <a:lnTo>
                      <a:pt x="18" y="4"/>
                    </a:lnTo>
                    <a:lnTo>
                      <a:pt x="28" y="9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7" y="8"/>
                    </a:lnTo>
                    <a:lnTo>
                      <a:pt x="18" y="9"/>
                    </a:lnTo>
                    <a:lnTo>
                      <a:pt x="20" y="10"/>
                    </a:lnTo>
                    <a:lnTo>
                      <a:pt x="21" y="11"/>
                    </a:lnTo>
                    <a:lnTo>
                      <a:pt x="22" y="13"/>
                    </a:lnTo>
                    <a:lnTo>
                      <a:pt x="25" y="14"/>
                    </a:lnTo>
                    <a:lnTo>
                      <a:pt x="26" y="15"/>
                    </a:lnTo>
                    <a:lnTo>
                      <a:pt x="26" y="16"/>
                    </a:lnTo>
                    <a:lnTo>
                      <a:pt x="27" y="17"/>
                    </a:lnTo>
                    <a:lnTo>
                      <a:pt x="26" y="17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22" y="16"/>
                    </a:lnTo>
                    <a:lnTo>
                      <a:pt x="18" y="13"/>
                    </a:lnTo>
                    <a:lnTo>
                      <a:pt x="11" y="8"/>
                    </a:lnTo>
                    <a:lnTo>
                      <a:pt x="0" y="2"/>
                    </a:lnTo>
                    <a:lnTo>
                      <a:pt x="7" y="4"/>
                    </a:lnTo>
                    <a:lnTo>
                      <a:pt x="11" y="5"/>
                    </a:lnTo>
                    <a:lnTo>
                      <a:pt x="12" y="4"/>
                    </a:lnTo>
                    <a:lnTo>
                      <a:pt x="11" y="3"/>
                    </a:lnTo>
                    <a:lnTo>
                      <a:pt x="10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2" name="Freeform 80"/>
              <p:cNvSpPr/>
              <p:nvPr/>
            </p:nvSpPr>
            <p:spPr bwMode="auto">
              <a:xfrm>
                <a:off x="6532563" y="839788"/>
                <a:ext cx="3175" cy="1588"/>
              </a:xfrm>
              <a:custGeom>
                <a:avLst/>
                <a:gdLst>
                  <a:gd name="T0" fmla="*/ 0 w 6"/>
                  <a:gd name="T1" fmla="*/ 0 h 2"/>
                  <a:gd name="T2" fmla="*/ 6 w 6"/>
                  <a:gd name="T3" fmla="*/ 2 h 2"/>
                  <a:gd name="T4" fmla="*/ 4 w 6"/>
                  <a:gd name="T5" fmla="*/ 0 h 2"/>
                  <a:gd name="T6" fmla="*/ 0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3" name="Freeform 81"/>
              <p:cNvSpPr/>
              <p:nvPr/>
            </p:nvSpPr>
            <p:spPr bwMode="auto">
              <a:xfrm>
                <a:off x="6594476" y="874713"/>
                <a:ext cx="33338" cy="9525"/>
              </a:xfrm>
              <a:custGeom>
                <a:avLst/>
                <a:gdLst>
                  <a:gd name="T0" fmla="*/ 3 w 63"/>
                  <a:gd name="T1" fmla="*/ 0 h 17"/>
                  <a:gd name="T2" fmla="*/ 9 w 63"/>
                  <a:gd name="T3" fmla="*/ 1 h 17"/>
                  <a:gd name="T4" fmla="*/ 18 w 63"/>
                  <a:gd name="T5" fmla="*/ 3 h 17"/>
                  <a:gd name="T6" fmla="*/ 31 w 63"/>
                  <a:gd name="T7" fmla="*/ 7 h 17"/>
                  <a:gd name="T8" fmla="*/ 43 w 63"/>
                  <a:gd name="T9" fmla="*/ 11 h 17"/>
                  <a:gd name="T10" fmla="*/ 54 w 63"/>
                  <a:gd name="T11" fmla="*/ 14 h 17"/>
                  <a:gd name="T12" fmla="*/ 63 w 63"/>
                  <a:gd name="T13" fmla="*/ 17 h 17"/>
                  <a:gd name="T14" fmla="*/ 35 w 63"/>
                  <a:gd name="T15" fmla="*/ 11 h 17"/>
                  <a:gd name="T16" fmla="*/ 40 w 63"/>
                  <a:gd name="T17" fmla="*/ 13 h 17"/>
                  <a:gd name="T18" fmla="*/ 31 w 63"/>
                  <a:gd name="T19" fmla="*/ 11 h 17"/>
                  <a:gd name="T20" fmla="*/ 16 w 63"/>
                  <a:gd name="T21" fmla="*/ 7 h 17"/>
                  <a:gd name="T22" fmla="*/ 0 w 63"/>
                  <a:gd name="T23" fmla="*/ 1 h 17"/>
                  <a:gd name="T24" fmla="*/ 3 w 63"/>
                  <a:gd name="T2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17">
                    <a:moveTo>
                      <a:pt x="3" y="0"/>
                    </a:moveTo>
                    <a:lnTo>
                      <a:pt x="9" y="1"/>
                    </a:lnTo>
                    <a:lnTo>
                      <a:pt x="18" y="3"/>
                    </a:lnTo>
                    <a:lnTo>
                      <a:pt x="31" y="7"/>
                    </a:lnTo>
                    <a:lnTo>
                      <a:pt x="43" y="11"/>
                    </a:lnTo>
                    <a:lnTo>
                      <a:pt x="54" y="14"/>
                    </a:lnTo>
                    <a:lnTo>
                      <a:pt x="63" y="17"/>
                    </a:lnTo>
                    <a:lnTo>
                      <a:pt x="35" y="11"/>
                    </a:lnTo>
                    <a:lnTo>
                      <a:pt x="40" y="13"/>
                    </a:lnTo>
                    <a:lnTo>
                      <a:pt x="31" y="11"/>
                    </a:lnTo>
                    <a:lnTo>
                      <a:pt x="16" y="7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4" name="Freeform 82"/>
              <p:cNvSpPr/>
              <p:nvPr/>
            </p:nvSpPr>
            <p:spPr bwMode="auto">
              <a:xfrm>
                <a:off x="6456363" y="782638"/>
                <a:ext cx="7938" cy="3175"/>
              </a:xfrm>
              <a:custGeom>
                <a:avLst/>
                <a:gdLst>
                  <a:gd name="T0" fmla="*/ 2 w 16"/>
                  <a:gd name="T1" fmla="*/ 0 h 5"/>
                  <a:gd name="T2" fmla="*/ 16 w 16"/>
                  <a:gd name="T3" fmla="*/ 5 h 5"/>
                  <a:gd name="T4" fmla="*/ 4 w 16"/>
                  <a:gd name="T5" fmla="*/ 4 h 5"/>
                  <a:gd name="T6" fmla="*/ 2 w 16"/>
                  <a:gd name="T7" fmla="*/ 4 h 5"/>
                  <a:gd name="T8" fmla="*/ 0 w 16"/>
                  <a:gd name="T9" fmla="*/ 4 h 5"/>
                  <a:gd name="T10" fmla="*/ 0 w 16"/>
                  <a:gd name="T11" fmla="*/ 4 h 5"/>
                  <a:gd name="T12" fmla="*/ 2 w 16"/>
                  <a:gd name="T13" fmla="*/ 3 h 5"/>
                  <a:gd name="T14" fmla="*/ 2 w 16"/>
                  <a:gd name="T15" fmla="*/ 3 h 5"/>
                  <a:gd name="T16" fmla="*/ 2 w 16"/>
                  <a:gd name="T17" fmla="*/ 1 h 5"/>
                  <a:gd name="T18" fmla="*/ 2 w 16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5">
                    <a:moveTo>
                      <a:pt x="2" y="0"/>
                    </a:moveTo>
                    <a:lnTo>
                      <a:pt x="16" y="5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5" name="Freeform 83"/>
              <p:cNvSpPr/>
              <p:nvPr/>
            </p:nvSpPr>
            <p:spPr bwMode="auto">
              <a:xfrm>
                <a:off x="6454776" y="782638"/>
                <a:ext cx="1588" cy="0"/>
              </a:xfrm>
              <a:custGeom>
                <a:avLst/>
                <a:gdLst>
                  <a:gd name="T0" fmla="*/ 0 w 4"/>
                  <a:gd name="T1" fmla="*/ 2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2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6" name="Freeform 84"/>
              <p:cNvSpPr/>
              <p:nvPr/>
            </p:nvSpPr>
            <p:spPr bwMode="auto">
              <a:xfrm>
                <a:off x="6559551" y="847725"/>
                <a:ext cx="12700" cy="4763"/>
              </a:xfrm>
              <a:custGeom>
                <a:avLst/>
                <a:gdLst>
                  <a:gd name="T0" fmla="*/ 3 w 25"/>
                  <a:gd name="T1" fmla="*/ 0 h 8"/>
                  <a:gd name="T2" fmla="*/ 9 w 25"/>
                  <a:gd name="T3" fmla="*/ 1 h 8"/>
                  <a:gd name="T4" fmla="*/ 15 w 25"/>
                  <a:gd name="T5" fmla="*/ 3 h 8"/>
                  <a:gd name="T6" fmla="*/ 21 w 25"/>
                  <a:gd name="T7" fmla="*/ 6 h 8"/>
                  <a:gd name="T8" fmla="*/ 25 w 25"/>
                  <a:gd name="T9" fmla="*/ 8 h 8"/>
                  <a:gd name="T10" fmla="*/ 14 w 25"/>
                  <a:gd name="T11" fmla="*/ 5 h 8"/>
                  <a:gd name="T12" fmla="*/ 0 w 25"/>
                  <a:gd name="T13" fmla="*/ 1 h 8"/>
                  <a:gd name="T14" fmla="*/ 3 w 25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8">
                    <a:moveTo>
                      <a:pt x="3" y="0"/>
                    </a:moveTo>
                    <a:lnTo>
                      <a:pt x="9" y="1"/>
                    </a:lnTo>
                    <a:lnTo>
                      <a:pt x="15" y="3"/>
                    </a:lnTo>
                    <a:lnTo>
                      <a:pt x="21" y="6"/>
                    </a:lnTo>
                    <a:lnTo>
                      <a:pt x="25" y="8"/>
                    </a:lnTo>
                    <a:lnTo>
                      <a:pt x="14" y="5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7" name="Freeform 85"/>
              <p:cNvSpPr/>
              <p:nvPr/>
            </p:nvSpPr>
            <p:spPr bwMode="auto">
              <a:xfrm>
                <a:off x="6410326" y="776288"/>
                <a:ext cx="11113" cy="3175"/>
              </a:xfrm>
              <a:custGeom>
                <a:avLst/>
                <a:gdLst>
                  <a:gd name="T0" fmla="*/ 0 w 23"/>
                  <a:gd name="T1" fmla="*/ 0 h 5"/>
                  <a:gd name="T2" fmla="*/ 23 w 23"/>
                  <a:gd name="T3" fmla="*/ 5 h 5"/>
                  <a:gd name="T4" fmla="*/ 2 w 23"/>
                  <a:gd name="T5" fmla="*/ 1 h 5"/>
                  <a:gd name="T6" fmla="*/ 0 w 2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">
                    <a:moveTo>
                      <a:pt x="0" y="0"/>
                    </a:moveTo>
                    <a:lnTo>
                      <a:pt x="23" y="5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8" name="Freeform 86"/>
              <p:cNvSpPr/>
              <p:nvPr/>
            </p:nvSpPr>
            <p:spPr bwMode="auto">
              <a:xfrm>
                <a:off x="6350001" y="760413"/>
                <a:ext cx="11113" cy="1588"/>
              </a:xfrm>
              <a:custGeom>
                <a:avLst/>
                <a:gdLst>
                  <a:gd name="T0" fmla="*/ 0 w 20"/>
                  <a:gd name="T1" fmla="*/ 0 h 3"/>
                  <a:gd name="T2" fmla="*/ 18 w 20"/>
                  <a:gd name="T3" fmla="*/ 1 h 3"/>
                  <a:gd name="T4" fmla="*/ 20 w 20"/>
                  <a:gd name="T5" fmla="*/ 3 h 3"/>
                  <a:gd name="T6" fmla="*/ 3 w 20"/>
                  <a:gd name="T7" fmla="*/ 1 h 3"/>
                  <a:gd name="T8" fmla="*/ 0 w 20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">
                    <a:moveTo>
                      <a:pt x="0" y="0"/>
                    </a:moveTo>
                    <a:lnTo>
                      <a:pt x="18" y="1"/>
                    </a:lnTo>
                    <a:lnTo>
                      <a:pt x="20" y="3"/>
                    </a:ln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9" name="Freeform 87"/>
              <p:cNvSpPr/>
              <p:nvPr/>
            </p:nvSpPr>
            <p:spPr bwMode="auto">
              <a:xfrm>
                <a:off x="6413501" y="822325"/>
                <a:ext cx="14288" cy="3175"/>
              </a:xfrm>
              <a:custGeom>
                <a:avLst/>
                <a:gdLst>
                  <a:gd name="T0" fmla="*/ 0 w 27"/>
                  <a:gd name="T1" fmla="*/ 0 h 7"/>
                  <a:gd name="T2" fmla="*/ 27 w 27"/>
                  <a:gd name="T3" fmla="*/ 6 h 7"/>
                  <a:gd name="T4" fmla="*/ 26 w 27"/>
                  <a:gd name="T5" fmla="*/ 7 h 7"/>
                  <a:gd name="T6" fmla="*/ 22 w 27"/>
                  <a:gd name="T7" fmla="*/ 7 h 7"/>
                  <a:gd name="T8" fmla="*/ 15 w 27"/>
                  <a:gd name="T9" fmla="*/ 7 h 7"/>
                  <a:gd name="T10" fmla="*/ 5 w 27"/>
                  <a:gd name="T11" fmla="*/ 5 h 7"/>
                  <a:gd name="T12" fmla="*/ 22 w 27"/>
                  <a:gd name="T13" fmla="*/ 6 h 7"/>
                  <a:gd name="T14" fmla="*/ 13 w 27"/>
                  <a:gd name="T15" fmla="*/ 4 h 7"/>
                  <a:gd name="T16" fmla="*/ 7 w 27"/>
                  <a:gd name="T17" fmla="*/ 3 h 7"/>
                  <a:gd name="T18" fmla="*/ 4 w 27"/>
                  <a:gd name="T19" fmla="*/ 3 h 7"/>
                  <a:gd name="T20" fmla="*/ 0 w 27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7">
                    <a:moveTo>
                      <a:pt x="0" y="0"/>
                    </a:moveTo>
                    <a:lnTo>
                      <a:pt x="27" y="6"/>
                    </a:lnTo>
                    <a:lnTo>
                      <a:pt x="26" y="7"/>
                    </a:lnTo>
                    <a:lnTo>
                      <a:pt x="22" y="7"/>
                    </a:lnTo>
                    <a:lnTo>
                      <a:pt x="15" y="7"/>
                    </a:lnTo>
                    <a:lnTo>
                      <a:pt x="5" y="5"/>
                    </a:lnTo>
                    <a:lnTo>
                      <a:pt x="22" y="6"/>
                    </a:lnTo>
                    <a:lnTo>
                      <a:pt x="13" y="4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0" name="Freeform 88"/>
              <p:cNvSpPr>
                <a:spLocks noEditPoints="1"/>
              </p:cNvSpPr>
              <p:nvPr/>
            </p:nvSpPr>
            <p:spPr bwMode="auto">
              <a:xfrm>
                <a:off x="5778501" y="712788"/>
                <a:ext cx="271463" cy="12700"/>
              </a:xfrm>
              <a:custGeom>
                <a:avLst/>
                <a:gdLst>
                  <a:gd name="T0" fmla="*/ 318 w 514"/>
                  <a:gd name="T1" fmla="*/ 20 h 23"/>
                  <a:gd name="T2" fmla="*/ 284 w 514"/>
                  <a:gd name="T3" fmla="*/ 2 h 23"/>
                  <a:gd name="T4" fmla="*/ 286 w 514"/>
                  <a:gd name="T5" fmla="*/ 1 h 23"/>
                  <a:gd name="T6" fmla="*/ 357 w 514"/>
                  <a:gd name="T7" fmla="*/ 5 h 23"/>
                  <a:gd name="T8" fmla="*/ 374 w 514"/>
                  <a:gd name="T9" fmla="*/ 3 h 23"/>
                  <a:gd name="T10" fmla="*/ 386 w 514"/>
                  <a:gd name="T11" fmla="*/ 3 h 23"/>
                  <a:gd name="T12" fmla="*/ 380 w 514"/>
                  <a:gd name="T13" fmla="*/ 5 h 23"/>
                  <a:gd name="T14" fmla="*/ 404 w 514"/>
                  <a:gd name="T15" fmla="*/ 6 h 23"/>
                  <a:gd name="T16" fmla="*/ 433 w 514"/>
                  <a:gd name="T17" fmla="*/ 7 h 23"/>
                  <a:gd name="T18" fmla="*/ 460 w 514"/>
                  <a:gd name="T19" fmla="*/ 10 h 23"/>
                  <a:gd name="T20" fmla="*/ 476 w 514"/>
                  <a:gd name="T21" fmla="*/ 8 h 23"/>
                  <a:gd name="T22" fmla="*/ 510 w 514"/>
                  <a:gd name="T23" fmla="*/ 12 h 23"/>
                  <a:gd name="T24" fmla="*/ 514 w 514"/>
                  <a:gd name="T25" fmla="*/ 13 h 23"/>
                  <a:gd name="T26" fmla="*/ 505 w 514"/>
                  <a:gd name="T27" fmla="*/ 14 h 23"/>
                  <a:gd name="T28" fmla="*/ 495 w 514"/>
                  <a:gd name="T29" fmla="*/ 16 h 23"/>
                  <a:gd name="T30" fmla="*/ 494 w 514"/>
                  <a:gd name="T31" fmla="*/ 17 h 23"/>
                  <a:gd name="T32" fmla="*/ 489 w 514"/>
                  <a:gd name="T33" fmla="*/ 18 h 23"/>
                  <a:gd name="T34" fmla="*/ 455 w 514"/>
                  <a:gd name="T35" fmla="*/ 17 h 23"/>
                  <a:gd name="T36" fmla="*/ 456 w 514"/>
                  <a:gd name="T37" fmla="*/ 20 h 23"/>
                  <a:gd name="T38" fmla="*/ 436 w 514"/>
                  <a:gd name="T39" fmla="*/ 23 h 23"/>
                  <a:gd name="T40" fmla="*/ 393 w 514"/>
                  <a:gd name="T41" fmla="*/ 22 h 23"/>
                  <a:gd name="T42" fmla="*/ 420 w 514"/>
                  <a:gd name="T43" fmla="*/ 20 h 23"/>
                  <a:gd name="T44" fmla="*/ 442 w 514"/>
                  <a:gd name="T45" fmla="*/ 17 h 23"/>
                  <a:gd name="T46" fmla="*/ 409 w 514"/>
                  <a:gd name="T47" fmla="*/ 18 h 23"/>
                  <a:gd name="T48" fmla="*/ 405 w 514"/>
                  <a:gd name="T49" fmla="*/ 17 h 23"/>
                  <a:gd name="T50" fmla="*/ 413 w 514"/>
                  <a:gd name="T51" fmla="*/ 17 h 23"/>
                  <a:gd name="T52" fmla="*/ 419 w 514"/>
                  <a:gd name="T53" fmla="*/ 16 h 23"/>
                  <a:gd name="T54" fmla="*/ 397 w 514"/>
                  <a:gd name="T55" fmla="*/ 12 h 23"/>
                  <a:gd name="T56" fmla="*/ 382 w 514"/>
                  <a:gd name="T57" fmla="*/ 13 h 23"/>
                  <a:gd name="T58" fmla="*/ 390 w 514"/>
                  <a:gd name="T59" fmla="*/ 14 h 23"/>
                  <a:gd name="T60" fmla="*/ 393 w 514"/>
                  <a:gd name="T61" fmla="*/ 16 h 23"/>
                  <a:gd name="T62" fmla="*/ 387 w 514"/>
                  <a:gd name="T63" fmla="*/ 17 h 23"/>
                  <a:gd name="T64" fmla="*/ 327 w 514"/>
                  <a:gd name="T65" fmla="*/ 19 h 23"/>
                  <a:gd name="T66" fmla="*/ 329 w 514"/>
                  <a:gd name="T67" fmla="*/ 18 h 23"/>
                  <a:gd name="T68" fmla="*/ 312 w 514"/>
                  <a:gd name="T69" fmla="*/ 18 h 23"/>
                  <a:gd name="T70" fmla="*/ 317 w 514"/>
                  <a:gd name="T71" fmla="*/ 14 h 23"/>
                  <a:gd name="T72" fmla="*/ 278 w 514"/>
                  <a:gd name="T73" fmla="*/ 14 h 23"/>
                  <a:gd name="T74" fmla="*/ 258 w 514"/>
                  <a:gd name="T75" fmla="*/ 13 h 23"/>
                  <a:gd name="T76" fmla="*/ 233 w 514"/>
                  <a:gd name="T77" fmla="*/ 14 h 23"/>
                  <a:gd name="T78" fmla="*/ 180 w 514"/>
                  <a:gd name="T79" fmla="*/ 14 h 23"/>
                  <a:gd name="T80" fmla="*/ 156 w 514"/>
                  <a:gd name="T81" fmla="*/ 14 h 23"/>
                  <a:gd name="T82" fmla="*/ 139 w 514"/>
                  <a:gd name="T83" fmla="*/ 13 h 23"/>
                  <a:gd name="T84" fmla="*/ 121 w 514"/>
                  <a:gd name="T85" fmla="*/ 13 h 23"/>
                  <a:gd name="T86" fmla="*/ 107 w 514"/>
                  <a:gd name="T87" fmla="*/ 13 h 23"/>
                  <a:gd name="T88" fmla="*/ 106 w 514"/>
                  <a:gd name="T89" fmla="*/ 11 h 23"/>
                  <a:gd name="T90" fmla="*/ 108 w 514"/>
                  <a:gd name="T91" fmla="*/ 10 h 23"/>
                  <a:gd name="T92" fmla="*/ 83 w 514"/>
                  <a:gd name="T93" fmla="*/ 10 h 23"/>
                  <a:gd name="T94" fmla="*/ 49 w 514"/>
                  <a:gd name="T95" fmla="*/ 16 h 23"/>
                  <a:gd name="T96" fmla="*/ 32 w 514"/>
                  <a:gd name="T97" fmla="*/ 13 h 23"/>
                  <a:gd name="T98" fmla="*/ 27 w 514"/>
                  <a:gd name="T99" fmla="*/ 10 h 23"/>
                  <a:gd name="T100" fmla="*/ 37 w 514"/>
                  <a:gd name="T101" fmla="*/ 8 h 23"/>
                  <a:gd name="T102" fmla="*/ 59 w 514"/>
                  <a:gd name="T103" fmla="*/ 7 h 23"/>
                  <a:gd name="T104" fmla="*/ 54 w 514"/>
                  <a:gd name="T105" fmla="*/ 6 h 23"/>
                  <a:gd name="T106" fmla="*/ 44 w 514"/>
                  <a:gd name="T107" fmla="*/ 6 h 23"/>
                  <a:gd name="T108" fmla="*/ 37 w 514"/>
                  <a:gd name="T109" fmla="*/ 5 h 23"/>
                  <a:gd name="T110" fmla="*/ 38 w 514"/>
                  <a:gd name="T111" fmla="*/ 3 h 23"/>
                  <a:gd name="T112" fmla="*/ 0 w 514"/>
                  <a:gd name="T11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14" h="23">
                    <a:moveTo>
                      <a:pt x="323" y="20"/>
                    </a:moveTo>
                    <a:lnTo>
                      <a:pt x="323" y="20"/>
                    </a:lnTo>
                    <a:lnTo>
                      <a:pt x="318" y="20"/>
                    </a:lnTo>
                    <a:lnTo>
                      <a:pt x="323" y="20"/>
                    </a:lnTo>
                    <a:close/>
                    <a:moveTo>
                      <a:pt x="143" y="0"/>
                    </a:moveTo>
                    <a:lnTo>
                      <a:pt x="284" y="2"/>
                    </a:lnTo>
                    <a:lnTo>
                      <a:pt x="284" y="2"/>
                    </a:lnTo>
                    <a:lnTo>
                      <a:pt x="285" y="1"/>
                    </a:lnTo>
                    <a:lnTo>
                      <a:pt x="286" y="1"/>
                    </a:lnTo>
                    <a:lnTo>
                      <a:pt x="289" y="2"/>
                    </a:lnTo>
                    <a:lnTo>
                      <a:pt x="291" y="2"/>
                    </a:lnTo>
                    <a:lnTo>
                      <a:pt x="357" y="5"/>
                    </a:lnTo>
                    <a:lnTo>
                      <a:pt x="358" y="3"/>
                    </a:lnTo>
                    <a:lnTo>
                      <a:pt x="365" y="3"/>
                    </a:lnTo>
                    <a:lnTo>
                      <a:pt x="374" y="3"/>
                    </a:lnTo>
                    <a:lnTo>
                      <a:pt x="383" y="3"/>
                    </a:lnTo>
                    <a:lnTo>
                      <a:pt x="391" y="3"/>
                    </a:lnTo>
                    <a:lnTo>
                      <a:pt x="386" y="3"/>
                    </a:lnTo>
                    <a:lnTo>
                      <a:pt x="382" y="5"/>
                    </a:lnTo>
                    <a:lnTo>
                      <a:pt x="380" y="5"/>
                    </a:lnTo>
                    <a:lnTo>
                      <a:pt x="380" y="5"/>
                    </a:lnTo>
                    <a:lnTo>
                      <a:pt x="380" y="6"/>
                    </a:lnTo>
                    <a:lnTo>
                      <a:pt x="387" y="6"/>
                    </a:lnTo>
                    <a:lnTo>
                      <a:pt x="404" y="6"/>
                    </a:lnTo>
                    <a:lnTo>
                      <a:pt x="411" y="6"/>
                    </a:lnTo>
                    <a:lnTo>
                      <a:pt x="422" y="7"/>
                    </a:lnTo>
                    <a:lnTo>
                      <a:pt x="433" y="7"/>
                    </a:lnTo>
                    <a:lnTo>
                      <a:pt x="444" y="8"/>
                    </a:lnTo>
                    <a:lnTo>
                      <a:pt x="453" y="10"/>
                    </a:lnTo>
                    <a:lnTo>
                      <a:pt x="460" y="10"/>
                    </a:lnTo>
                    <a:lnTo>
                      <a:pt x="464" y="8"/>
                    </a:lnTo>
                    <a:lnTo>
                      <a:pt x="463" y="6"/>
                    </a:lnTo>
                    <a:lnTo>
                      <a:pt x="476" y="8"/>
                    </a:lnTo>
                    <a:lnTo>
                      <a:pt x="491" y="11"/>
                    </a:lnTo>
                    <a:lnTo>
                      <a:pt x="509" y="12"/>
                    </a:lnTo>
                    <a:lnTo>
                      <a:pt x="510" y="12"/>
                    </a:lnTo>
                    <a:lnTo>
                      <a:pt x="510" y="13"/>
                    </a:lnTo>
                    <a:lnTo>
                      <a:pt x="510" y="13"/>
                    </a:lnTo>
                    <a:lnTo>
                      <a:pt x="514" y="13"/>
                    </a:lnTo>
                    <a:lnTo>
                      <a:pt x="510" y="14"/>
                    </a:lnTo>
                    <a:lnTo>
                      <a:pt x="508" y="14"/>
                    </a:lnTo>
                    <a:lnTo>
                      <a:pt x="505" y="14"/>
                    </a:lnTo>
                    <a:lnTo>
                      <a:pt x="501" y="14"/>
                    </a:lnTo>
                    <a:lnTo>
                      <a:pt x="498" y="16"/>
                    </a:lnTo>
                    <a:lnTo>
                      <a:pt x="495" y="16"/>
                    </a:lnTo>
                    <a:lnTo>
                      <a:pt x="494" y="16"/>
                    </a:lnTo>
                    <a:lnTo>
                      <a:pt x="493" y="17"/>
                    </a:lnTo>
                    <a:lnTo>
                      <a:pt x="494" y="17"/>
                    </a:lnTo>
                    <a:lnTo>
                      <a:pt x="497" y="18"/>
                    </a:lnTo>
                    <a:lnTo>
                      <a:pt x="500" y="19"/>
                    </a:lnTo>
                    <a:lnTo>
                      <a:pt x="489" y="18"/>
                    </a:lnTo>
                    <a:lnTo>
                      <a:pt x="476" y="17"/>
                    </a:lnTo>
                    <a:lnTo>
                      <a:pt x="465" y="17"/>
                    </a:lnTo>
                    <a:lnTo>
                      <a:pt x="455" y="17"/>
                    </a:lnTo>
                    <a:lnTo>
                      <a:pt x="449" y="17"/>
                    </a:lnTo>
                    <a:lnTo>
                      <a:pt x="447" y="18"/>
                    </a:lnTo>
                    <a:lnTo>
                      <a:pt x="456" y="20"/>
                    </a:lnTo>
                    <a:lnTo>
                      <a:pt x="469" y="23"/>
                    </a:lnTo>
                    <a:lnTo>
                      <a:pt x="450" y="22"/>
                    </a:lnTo>
                    <a:lnTo>
                      <a:pt x="436" y="23"/>
                    </a:lnTo>
                    <a:lnTo>
                      <a:pt x="424" y="23"/>
                    </a:lnTo>
                    <a:lnTo>
                      <a:pt x="409" y="23"/>
                    </a:lnTo>
                    <a:lnTo>
                      <a:pt x="393" y="22"/>
                    </a:lnTo>
                    <a:lnTo>
                      <a:pt x="400" y="22"/>
                    </a:lnTo>
                    <a:lnTo>
                      <a:pt x="410" y="20"/>
                    </a:lnTo>
                    <a:lnTo>
                      <a:pt x="420" y="20"/>
                    </a:lnTo>
                    <a:lnTo>
                      <a:pt x="431" y="19"/>
                    </a:lnTo>
                    <a:lnTo>
                      <a:pt x="438" y="18"/>
                    </a:lnTo>
                    <a:lnTo>
                      <a:pt x="442" y="17"/>
                    </a:lnTo>
                    <a:lnTo>
                      <a:pt x="441" y="16"/>
                    </a:lnTo>
                    <a:lnTo>
                      <a:pt x="433" y="14"/>
                    </a:lnTo>
                    <a:lnTo>
                      <a:pt x="409" y="18"/>
                    </a:lnTo>
                    <a:lnTo>
                      <a:pt x="407" y="18"/>
                    </a:lnTo>
                    <a:lnTo>
                      <a:pt x="405" y="18"/>
                    </a:lnTo>
                    <a:lnTo>
                      <a:pt x="405" y="17"/>
                    </a:lnTo>
                    <a:lnTo>
                      <a:pt x="408" y="17"/>
                    </a:lnTo>
                    <a:lnTo>
                      <a:pt x="410" y="17"/>
                    </a:lnTo>
                    <a:lnTo>
                      <a:pt x="413" y="17"/>
                    </a:lnTo>
                    <a:lnTo>
                      <a:pt x="415" y="16"/>
                    </a:lnTo>
                    <a:lnTo>
                      <a:pt x="418" y="16"/>
                    </a:lnTo>
                    <a:lnTo>
                      <a:pt x="419" y="16"/>
                    </a:lnTo>
                    <a:lnTo>
                      <a:pt x="415" y="14"/>
                    </a:lnTo>
                    <a:lnTo>
                      <a:pt x="407" y="13"/>
                    </a:lnTo>
                    <a:lnTo>
                      <a:pt x="397" y="12"/>
                    </a:lnTo>
                    <a:lnTo>
                      <a:pt x="387" y="12"/>
                    </a:lnTo>
                    <a:lnTo>
                      <a:pt x="381" y="12"/>
                    </a:lnTo>
                    <a:lnTo>
                      <a:pt x="382" y="13"/>
                    </a:lnTo>
                    <a:lnTo>
                      <a:pt x="385" y="13"/>
                    </a:lnTo>
                    <a:lnTo>
                      <a:pt x="387" y="13"/>
                    </a:lnTo>
                    <a:lnTo>
                      <a:pt x="390" y="14"/>
                    </a:lnTo>
                    <a:lnTo>
                      <a:pt x="391" y="14"/>
                    </a:lnTo>
                    <a:lnTo>
                      <a:pt x="393" y="16"/>
                    </a:lnTo>
                    <a:lnTo>
                      <a:pt x="393" y="16"/>
                    </a:lnTo>
                    <a:lnTo>
                      <a:pt x="393" y="16"/>
                    </a:lnTo>
                    <a:lnTo>
                      <a:pt x="391" y="17"/>
                    </a:lnTo>
                    <a:lnTo>
                      <a:pt x="387" y="17"/>
                    </a:lnTo>
                    <a:lnTo>
                      <a:pt x="323" y="20"/>
                    </a:lnTo>
                    <a:lnTo>
                      <a:pt x="325" y="20"/>
                    </a:lnTo>
                    <a:lnTo>
                      <a:pt x="327" y="19"/>
                    </a:lnTo>
                    <a:lnTo>
                      <a:pt x="327" y="19"/>
                    </a:lnTo>
                    <a:lnTo>
                      <a:pt x="329" y="18"/>
                    </a:lnTo>
                    <a:lnTo>
                      <a:pt x="329" y="18"/>
                    </a:lnTo>
                    <a:lnTo>
                      <a:pt x="329" y="17"/>
                    </a:lnTo>
                    <a:lnTo>
                      <a:pt x="319" y="17"/>
                    </a:lnTo>
                    <a:lnTo>
                      <a:pt x="312" y="18"/>
                    </a:lnTo>
                    <a:lnTo>
                      <a:pt x="303" y="19"/>
                    </a:lnTo>
                    <a:lnTo>
                      <a:pt x="290" y="18"/>
                    </a:lnTo>
                    <a:lnTo>
                      <a:pt x="317" y="14"/>
                    </a:lnTo>
                    <a:lnTo>
                      <a:pt x="298" y="14"/>
                    </a:lnTo>
                    <a:lnTo>
                      <a:pt x="286" y="14"/>
                    </a:lnTo>
                    <a:lnTo>
                      <a:pt x="278" y="14"/>
                    </a:lnTo>
                    <a:lnTo>
                      <a:pt x="272" y="13"/>
                    </a:lnTo>
                    <a:lnTo>
                      <a:pt x="265" y="13"/>
                    </a:lnTo>
                    <a:lnTo>
                      <a:pt x="258" y="13"/>
                    </a:lnTo>
                    <a:lnTo>
                      <a:pt x="247" y="14"/>
                    </a:lnTo>
                    <a:lnTo>
                      <a:pt x="231" y="14"/>
                    </a:lnTo>
                    <a:lnTo>
                      <a:pt x="233" y="14"/>
                    </a:lnTo>
                    <a:lnTo>
                      <a:pt x="217" y="14"/>
                    </a:lnTo>
                    <a:lnTo>
                      <a:pt x="199" y="14"/>
                    </a:lnTo>
                    <a:lnTo>
                      <a:pt x="180" y="14"/>
                    </a:lnTo>
                    <a:lnTo>
                      <a:pt x="166" y="17"/>
                    </a:lnTo>
                    <a:lnTo>
                      <a:pt x="166" y="13"/>
                    </a:lnTo>
                    <a:lnTo>
                      <a:pt x="156" y="14"/>
                    </a:lnTo>
                    <a:lnTo>
                      <a:pt x="150" y="16"/>
                    </a:lnTo>
                    <a:lnTo>
                      <a:pt x="145" y="14"/>
                    </a:lnTo>
                    <a:lnTo>
                      <a:pt x="139" y="13"/>
                    </a:lnTo>
                    <a:lnTo>
                      <a:pt x="129" y="13"/>
                    </a:lnTo>
                    <a:lnTo>
                      <a:pt x="115" y="13"/>
                    </a:lnTo>
                    <a:lnTo>
                      <a:pt x="121" y="13"/>
                    </a:lnTo>
                    <a:lnTo>
                      <a:pt x="115" y="13"/>
                    </a:lnTo>
                    <a:lnTo>
                      <a:pt x="110" y="13"/>
                    </a:lnTo>
                    <a:lnTo>
                      <a:pt x="107" y="13"/>
                    </a:lnTo>
                    <a:lnTo>
                      <a:pt x="106" y="12"/>
                    </a:lnTo>
                    <a:lnTo>
                      <a:pt x="106" y="12"/>
                    </a:lnTo>
                    <a:lnTo>
                      <a:pt x="106" y="11"/>
                    </a:lnTo>
                    <a:lnTo>
                      <a:pt x="107" y="11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94" y="8"/>
                    </a:lnTo>
                    <a:lnTo>
                      <a:pt x="83" y="10"/>
                    </a:lnTo>
                    <a:lnTo>
                      <a:pt x="72" y="12"/>
                    </a:lnTo>
                    <a:lnTo>
                      <a:pt x="61" y="14"/>
                    </a:lnTo>
                    <a:lnTo>
                      <a:pt x="49" y="16"/>
                    </a:lnTo>
                    <a:lnTo>
                      <a:pt x="34" y="14"/>
                    </a:lnTo>
                    <a:lnTo>
                      <a:pt x="33" y="14"/>
                    </a:lnTo>
                    <a:lnTo>
                      <a:pt x="32" y="13"/>
                    </a:lnTo>
                    <a:lnTo>
                      <a:pt x="31" y="12"/>
                    </a:lnTo>
                    <a:lnTo>
                      <a:pt x="28" y="11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8"/>
                    </a:lnTo>
                    <a:lnTo>
                      <a:pt x="37" y="8"/>
                    </a:lnTo>
                    <a:lnTo>
                      <a:pt x="48" y="8"/>
                    </a:lnTo>
                    <a:lnTo>
                      <a:pt x="59" y="8"/>
                    </a:lnTo>
                    <a:lnTo>
                      <a:pt x="59" y="7"/>
                    </a:lnTo>
                    <a:lnTo>
                      <a:pt x="59" y="6"/>
                    </a:lnTo>
                    <a:lnTo>
                      <a:pt x="56" y="6"/>
                    </a:lnTo>
                    <a:lnTo>
                      <a:pt x="54" y="6"/>
                    </a:lnTo>
                    <a:lnTo>
                      <a:pt x="51" y="6"/>
                    </a:lnTo>
                    <a:lnTo>
                      <a:pt x="48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38" y="6"/>
                    </a:lnTo>
                    <a:lnTo>
                      <a:pt x="37" y="5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8" y="3"/>
                    </a:lnTo>
                    <a:lnTo>
                      <a:pt x="42" y="2"/>
                    </a:lnTo>
                    <a:lnTo>
                      <a:pt x="21" y="1"/>
                    </a:lnTo>
                    <a:lnTo>
                      <a:pt x="0" y="1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1" name="Freeform 89"/>
              <p:cNvSpPr/>
              <p:nvPr/>
            </p:nvSpPr>
            <p:spPr bwMode="auto">
              <a:xfrm>
                <a:off x="6026151" y="725488"/>
                <a:ext cx="6350" cy="0"/>
              </a:xfrm>
              <a:custGeom>
                <a:avLst/>
                <a:gdLst>
                  <a:gd name="T0" fmla="*/ 0 w 12"/>
                  <a:gd name="T1" fmla="*/ 0 h 1"/>
                  <a:gd name="T2" fmla="*/ 12 w 12"/>
                  <a:gd name="T3" fmla="*/ 1 h 1"/>
                  <a:gd name="T4" fmla="*/ 6 w 12"/>
                  <a:gd name="T5" fmla="*/ 1 h 1"/>
                  <a:gd name="T6" fmla="*/ 0 w 1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">
                    <a:moveTo>
                      <a:pt x="0" y="0"/>
                    </a:moveTo>
                    <a:lnTo>
                      <a:pt x="12" y="1"/>
                    </a:lnTo>
                    <a:lnTo>
                      <a:pt x="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2" name="Freeform 90"/>
              <p:cNvSpPr/>
              <p:nvPr/>
            </p:nvSpPr>
            <p:spPr bwMode="auto">
              <a:xfrm>
                <a:off x="6059488" y="722313"/>
                <a:ext cx="25400" cy="3175"/>
              </a:xfrm>
              <a:custGeom>
                <a:avLst/>
                <a:gdLst>
                  <a:gd name="T0" fmla="*/ 4 w 48"/>
                  <a:gd name="T1" fmla="*/ 0 h 6"/>
                  <a:gd name="T2" fmla="*/ 48 w 48"/>
                  <a:gd name="T3" fmla="*/ 3 h 6"/>
                  <a:gd name="T4" fmla="*/ 46 w 48"/>
                  <a:gd name="T5" fmla="*/ 3 h 6"/>
                  <a:gd name="T6" fmla="*/ 44 w 48"/>
                  <a:gd name="T7" fmla="*/ 3 h 6"/>
                  <a:gd name="T8" fmla="*/ 41 w 48"/>
                  <a:gd name="T9" fmla="*/ 3 h 6"/>
                  <a:gd name="T10" fmla="*/ 39 w 48"/>
                  <a:gd name="T11" fmla="*/ 3 h 6"/>
                  <a:gd name="T12" fmla="*/ 35 w 48"/>
                  <a:gd name="T13" fmla="*/ 4 h 6"/>
                  <a:gd name="T14" fmla="*/ 34 w 48"/>
                  <a:gd name="T15" fmla="*/ 4 h 6"/>
                  <a:gd name="T16" fmla="*/ 32 w 48"/>
                  <a:gd name="T17" fmla="*/ 4 h 6"/>
                  <a:gd name="T18" fmla="*/ 32 w 48"/>
                  <a:gd name="T19" fmla="*/ 4 h 6"/>
                  <a:gd name="T20" fmla="*/ 33 w 48"/>
                  <a:gd name="T21" fmla="*/ 6 h 6"/>
                  <a:gd name="T22" fmla="*/ 35 w 48"/>
                  <a:gd name="T23" fmla="*/ 6 h 6"/>
                  <a:gd name="T24" fmla="*/ 0 w 48"/>
                  <a:gd name="T25" fmla="*/ 3 h 6"/>
                  <a:gd name="T26" fmla="*/ 0 w 48"/>
                  <a:gd name="T27" fmla="*/ 2 h 6"/>
                  <a:gd name="T28" fmla="*/ 1 w 48"/>
                  <a:gd name="T29" fmla="*/ 2 h 6"/>
                  <a:gd name="T30" fmla="*/ 4 w 48"/>
                  <a:gd name="T31" fmla="*/ 1 h 6"/>
                  <a:gd name="T32" fmla="*/ 4 w 48"/>
                  <a:gd name="T3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8" h="6">
                    <a:moveTo>
                      <a:pt x="4" y="0"/>
                    </a:moveTo>
                    <a:lnTo>
                      <a:pt x="48" y="3"/>
                    </a:lnTo>
                    <a:lnTo>
                      <a:pt x="46" y="3"/>
                    </a:lnTo>
                    <a:lnTo>
                      <a:pt x="44" y="3"/>
                    </a:lnTo>
                    <a:lnTo>
                      <a:pt x="41" y="3"/>
                    </a:lnTo>
                    <a:lnTo>
                      <a:pt x="39" y="3"/>
                    </a:lnTo>
                    <a:lnTo>
                      <a:pt x="35" y="4"/>
                    </a:lnTo>
                    <a:lnTo>
                      <a:pt x="34" y="4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6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4" y="1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3" name="Freeform 91"/>
              <p:cNvSpPr/>
              <p:nvPr/>
            </p:nvSpPr>
            <p:spPr bwMode="auto">
              <a:xfrm>
                <a:off x="6049963" y="719138"/>
                <a:ext cx="12700" cy="3175"/>
              </a:xfrm>
              <a:custGeom>
                <a:avLst/>
                <a:gdLst>
                  <a:gd name="T0" fmla="*/ 11 w 23"/>
                  <a:gd name="T1" fmla="*/ 0 h 4"/>
                  <a:gd name="T2" fmla="*/ 15 w 23"/>
                  <a:gd name="T3" fmla="*/ 1 h 4"/>
                  <a:gd name="T4" fmla="*/ 19 w 23"/>
                  <a:gd name="T5" fmla="*/ 1 h 4"/>
                  <a:gd name="T6" fmla="*/ 22 w 23"/>
                  <a:gd name="T7" fmla="*/ 2 h 4"/>
                  <a:gd name="T8" fmla="*/ 23 w 23"/>
                  <a:gd name="T9" fmla="*/ 2 h 4"/>
                  <a:gd name="T10" fmla="*/ 23 w 23"/>
                  <a:gd name="T11" fmla="*/ 4 h 4"/>
                  <a:gd name="T12" fmla="*/ 0 w 23"/>
                  <a:gd name="T13" fmla="*/ 1 h 4"/>
                  <a:gd name="T14" fmla="*/ 5 w 23"/>
                  <a:gd name="T15" fmla="*/ 1 h 4"/>
                  <a:gd name="T16" fmla="*/ 8 w 23"/>
                  <a:gd name="T17" fmla="*/ 0 h 4"/>
                  <a:gd name="T18" fmla="*/ 11 w 2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4">
                    <a:moveTo>
                      <a:pt x="11" y="0"/>
                    </a:moveTo>
                    <a:lnTo>
                      <a:pt x="15" y="1"/>
                    </a:lnTo>
                    <a:lnTo>
                      <a:pt x="19" y="1"/>
                    </a:lnTo>
                    <a:lnTo>
                      <a:pt x="22" y="2"/>
                    </a:lnTo>
                    <a:lnTo>
                      <a:pt x="23" y="2"/>
                    </a:lnTo>
                    <a:lnTo>
                      <a:pt x="23" y="4"/>
                    </a:lnTo>
                    <a:lnTo>
                      <a:pt x="0" y="1"/>
                    </a:lnTo>
                    <a:lnTo>
                      <a:pt x="5" y="1"/>
                    </a:lnTo>
                    <a:lnTo>
                      <a:pt x="8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4" name="Freeform 92"/>
              <p:cNvSpPr/>
              <p:nvPr/>
            </p:nvSpPr>
            <p:spPr bwMode="auto">
              <a:xfrm>
                <a:off x="6045201" y="760413"/>
                <a:ext cx="9525" cy="0"/>
              </a:xfrm>
              <a:custGeom>
                <a:avLst/>
                <a:gdLst>
                  <a:gd name="T0" fmla="*/ 12 w 19"/>
                  <a:gd name="T1" fmla="*/ 19 w 19"/>
                  <a:gd name="T2" fmla="*/ 0 w 19"/>
                  <a:gd name="T3" fmla="*/ 12 w 1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9">
                    <a:moveTo>
                      <a:pt x="12" y="0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5" name="Freeform 93"/>
              <p:cNvSpPr/>
              <p:nvPr/>
            </p:nvSpPr>
            <p:spPr bwMode="auto">
              <a:xfrm>
                <a:off x="5992813" y="754063"/>
                <a:ext cx="17463" cy="0"/>
              </a:xfrm>
              <a:custGeom>
                <a:avLst/>
                <a:gdLst>
                  <a:gd name="T0" fmla="*/ 0 w 33"/>
                  <a:gd name="T1" fmla="*/ 0 h 2"/>
                  <a:gd name="T2" fmla="*/ 10 w 33"/>
                  <a:gd name="T3" fmla="*/ 0 h 2"/>
                  <a:gd name="T4" fmla="*/ 15 w 33"/>
                  <a:gd name="T5" fmla="*/ 0 h 2"/>
                  <a:gd name="T6" fmla="*/ 19 w 33"/>
                  <a:gd name="T7" fmla="*/ 0 h 2"/>
                  <a:gd name="T8" fmla="*/ 23 w 33"/>
                  <a:gd name="T9" fmla="*/ 2 h 2"/>
                  <a:gd name="T10" fmla="*/ 33 w 33"/>
                  <a:gd name="T11" fmla="*/ 2 h 2"/>
                  <a:gd name="T12" fmla="*/ 23 w 33"/>
                  <a:gd name="T13" fmla="*/ 2 h 2"/>
                  <a:gd name="T14" fmla="*/ 11 w 33"/>
                  <a:gd name="T15" fmla="*/ 2 h 2"/>
                  <a:gd name="T16" fmla="*/ 0 w 3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">
                    <a:moveTo>
                      <a:pt x="0" y="0"/>
                    </a:moveTo>
                    <a:lnTo>
                      <a:pt x="10" y="0"/>
                    </a:lnTo>
                    <a:lnTo>
                      <a:pt x="15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33" y="2"/>
                    </a:lnTo>
                    <a:lnTo>
                      <a:pt x="23" y="2"/>
                    </a:lnTo>
                    <a:lnTo>
                      <a:pt x="1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6" name="Freeform 94"/>
              <p:cNvSpPr/>
              <p:nvPr/>
            </p:nvSpPr>
            <p:spPr bwMode="auto">
              <a:xfrm>
                <a:off x="5994401" y="766763"/>
                <a:ext cx="9525" cy="0"/>
              </a:xfrm>
              <a:custGeom>
                <a:avLst/>
                <a:gdLst>
                  <a:gd name="T0" fmla="*/ 18 w 18"/>
                  <a:gd name="T1" fmla="*/ 0 h 1"/>
                  <a:gd name="T2" fmla="*/ 1 w 18"/>
                  <a:gd name="T3" fmla="*/ 1 h 1"/>
                  <a:gd name="T4" fmla="*/ 0 w 18"/>
                  <a:gd name="T5" fmla="*/ 0 h 1"/>
                  <a:gd name="T6" fmla="*/ 18 w 18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">
                    <a:moveTo>
                      <a:pt x="18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7" name="Freeform 95"/>
              <p:cNvSpPr/>
              <p:nvPr/>
            </p:nvSpPr>
            <p:spPr bwMode="auto">
              <a:xfrm>
                <a:off x="5684838" y="723900"/>
                <a:ext cx="6350" cy="1588"/>
              </a:xfrm>
              <a:custGeom>
                <a:avLst/>
                <a:gdLst>
                  <a:gd name="T0" fmla="*/ 10 w 10"/>
                  <a:gd name="T1" fmla="*/ 0 h 2"/>
                  <a:gd name="T2" fmla="*/ 6 w 10"/>
                  <a:gd name="T3" fmla="*/ 0 h 2"/>
                  <a:gd name="T4" fmla="*/ 0 w 10"/>
                  <a:gd name="T5" fmla="*/ 2 h 2"/>
                  <a:gd name="T6" fmla="*/ 10 w 10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8" name="Freeform 96"/>
              <p:cNvSpPr/>
              <p:nvPr/>
            </p:nvSpPr>
            <p:spPr bwMode="auto">
              <a:xfrm>
                <a:off x="5629276" y="714375"/>
                <a:ext cx="157163" cy="11113"/>
              </a:xfrm>
              <a:custGeom>
                <a:avLst/>
                <a:gdLst>
                  <a:gd name="T0" fmla="*/ 298 w 298"/>
                  <a:gd name="T1" fmla="*/ 1 h 22"/>
                  <a:gd name="T2" fmla="*/ 298 w 298"/>
                  <a:gd name="T3" fmla="*/ 3 h 22"/>
                  <a:gd name="T4" fmla="*/ 292 w 298"/>
                  <a:gd name="T5" fmla="*/ 4 h 22"/>
                  <a:gd name="T6" fmla="*/ 285 w 298"/>
                  <a:gd name="T7" fmla="*/ 5 h 22"/>
                  <a:gd name="T8" fmla="*/ 277 w 298"/>
                  <a:gd name="T9" fmla="*/ 6 h 22"/>
                  <a:gd name="T10" fmla="*/ 270 w 298"/>
                  <a:gd name="T11" fmla="*/ 6 h 22"/>
                  <a:gd name="T12" fmla="*/ 266 w 298"/>
                  <a:gd name="T13" fmla="*/ 8 h 22"/>
                  <a:gd name="T14" fmla="*/ 268 w 298"/>
                  <a:gd name="T15" fmla="*/ 9 h 22"/>
                  <a:gd name="T16" fmla="*/ 275 w 298"/>
                  <a:gd name="T17" fmla="*/ 9 h 22"/>
                  <a:gd name="T18" fmla="*/ 225 w 298"/>
                  <a:gd name="T19" fmla="*/ 14 h 22"/>
                  <a:gd name="T20" fmla="*/ 117 w 298"/>
                  <a:gd name="T21" fmla="*/ 18 h 22"/>
                  <a:gd name="T22" fmla="*/ 122 w 298"/>
                  <a:gd name="T23" fmla="*/ 17 h 22"/>
                  <a:gd name="T24" fmla="*/ 122 w 298"/>
                  <a:gd name="T25" fmla="*/ 16 h 22"/>
                  <a:gd name="T26" fmla="*/ 119 w 298"/>
                  <a:gd name="T27" fmla="*/ 15 h 22"/>
                  <a:gd name="T28" fmla="*/ 117 w 298"/>
                  <a:gd name="T29" fmla="*/ 15 h 22"/>
                  <a:gd name="T30" fmla="*/ 145 w 298"/>
                  <a:gd name="T31" fmla="*/ 14 h 22"/>
                  <a:gd name="T32" fmla="*/ 157 w 298"/>
                  <a:gd name="T33" fmla="*/ 12 h 22"/>
                  <a:gd name="T34" fmla="*/ 169 w 298"/>
                  <a:gd name="T35" fmla="*/ 9 h 22"/>
                  <a:gd name="T36" fmla="*/ 173 w 298"/>
                  <a:gd name="T37" fmla="*/ 8 h 22"/>
                  <a:gd name="T38" fmla="*/ 139 w 298"/>
                  <a:gd name="T39" fmla="*/ 8 h 22"/>
                  <a:gd name="T40" fmla="*/ 103 w 298"/>
                  <a:gd name="T41" fmla="*/ 10 h 22"/>
                  <a:gd name="T42" fmla="*/ 109 w 298"/>
                  <a:gd name="T43" fmla="*/ 12 h 22"/>
                  <a:gd name="T44" fmla="*/ 87 w 298"/>
                  <a:gd name="T45" fmla="*/ 17 h 22"/>
                  <a:gd name="T46" fmla="*/ 86 w 298"/>
                  <a:gd name="T47" fmla="*/ 16 h 22"/>
                  <a:gd name="T48" fmla="*/ 87 w 298"/>
                  <a:gd name="T49" fmla="*/ 16 h 22"/>
                  <a:gd name="T50" fmla="*/ 72 w 298"/>
                  <a:gd name="T51" fmla="*/ 20 h 22"/>
                  <a:gd name="T52" fmla="*/ 40 w 298"/>
                  <a:gd name="T53" fmla="*/ 21 h 22"/>
                  <a:gd name="T54" fmla="*/ 5 w 298"/>
                  <a:gd name="T55" fmla="*/ 22 h 22"/>
                  <a:gd name="T56" fmla="*/ 10 w 298"/>
                  <a:gd name="T57" fmla="*/ 21 h 22"/>
                  <a:gd name="T58" fmla="*/ 10 w 298"/>
                  <a:gd name="T59" fmla="*/ 20 h 22"/>
                  <a:gd name="T60" fmla="*/ 6 w 298"/>
                  <a:gd name="T61" fmla="*/ 18 h 22"/>
                  <a:gd name="T62" fmla="*/ 2 w 298"/>
                  <a:gd name="T63" fmla="*/ 17 h 22"/>
                  <a:gd name="T64" fmla="*/ 0 w 298"/>
                  <a:gd name="T65" fmla="*/ 16 h 22"/>
                  <a:gd name="T66" fmla="*/ 1 w 298"/>
                  <a:gd name="T67" fmla="*/ 15 h 22"/>
                  <a:gd name="T68" fmla="*/ 10 w 298"/>
                  <a:gd name="T69" fmla="*/ 14 h 22"/>
                  <a:gd name="T70" fmla="*/ 163 w 298"/>
                  <a:gd name="T71" fmla="*/ 4 h 22"/>
                  <a:gd name="T72" fmla="*/ 169 w 298"/>
                  <a:gd name="T73" fmla="*/ 4 h 22"/>
                  <a:gd name="T74" fmla="*/ 210 w 298"/>
                  <a:gd name="T75" fmla="*/ 3 h 22"/>
                  <a:gd name="T76" fmla="*/ 225 w 298"/>
                  <a:gd name="T77" fmla="*/ 4 h 22"/>
                  <a:gd name="T78" fmla="*/ 229 w 298"/>
                  <a:gd name="T79" fmla="*/ 6 h 22"/>
                  <a:gd name="T80" fmla="*/ 240 w 298"/>
                  <a:gd name="T81" fmla="*/ 8 h 22"/>
                  <a:gd name="T82" fmla="*/ 253 w 298"/>
                  <a:gd name="T83" fmla="*/ 6 h 22"/>
                  <a:gd name="T84" fmla="*/ 251 w 298"/>
                  <a:gd name="T85" fmla="*/ 5 h 22"/>
                  <a:gd name="T86" fmla="*/ 243 w 298"/>
                  <a:gd name="T87" fmla="*/ 3 h 22"/>
                  <a:gd name="T88" fmla="*/ 271 w 298"/>
                  <a:gd name="T8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8" h="22">
                    <a:moveTo>
                      <a:pt x="297" y="0"/>
                    </a:moveTo>
                    <a:lnTo>
                      <a:pt x="298" y="1"/>
                    </a:lnTo>
                    <a:lnTo>
                      <a:pt x="298" y="3"/>
                    </a:lnTo>
                    <a:lnTo>
                      <a:pt x="298" y="3"/>
                    </a:lnTo>
                    <a:lnTo>
                      <a:pt x="296" y="4"/>
                    </a:lnTo>
                    <a:lnTo>
                      <a:pt x="292" y="4"/>
                    </a:lnTo>
                    <a:lnTo>
                      <a:pt x="289" y="5"/>
                    </a:lnTo>
                    <a:lnTo>
                      <a:pt x="285" y="5"/>
                    </a:lnTo>
                    <a:lnTo>
                      <a:pt x="281" y="5"/>
                    </a:lnTo>
                    <a:lnTo>
                      <a:pt x="277" y="6"/>
                    </a:lnTo>
                    <a:lnTo>
                      <a:pt x="274" y="6"/>
                    </a:lnTo>
                    <a:lnTo>
                      <a:pt x="270" y="6"/>
                    </a:lnTo>
                    <a:lnTo>
                      <a:pt x="268" y="8"/>
                    </a:lnTo>
                    <a:lnTo>
                      <a:pt x="266" y="8"/>
                    </a:lnTo>
                    <a:lnTo>
                      <a:pt x="266" y="8"/>
                    </a:lnTo>
                    <a:lnTo>
                      <a:pt x="268" y="9"/>
                    </a:lnTo>
                    <a:lnTo>
                      <a:pt x="270" y="9"/>
                    </a:lnTo>
                    <a:lnTo>
                      <a:pt x="275" y="9"/>
                    </a:lnTo>
                    <a:lnTo>
                      <a:pt x="281" y="10"/>
                    </a:lnTo>
                    <a:lnTo>
                      <a:pt x="225" y="14"/>
                    </a:lnTo>
                    <a:lnTo>
                      <a:pt x="171" y="16"/>
                    </a:lnTo>
                    <a:lnTo>
                      <a:pt x="117" y="18"/>
                    </a:lnTo>
                    <a:lnTo>
                      <a:pt x="120" y="18"/>
                    </a:lnTo>
                    <a:lnTo>
                      <a:pt x="122" y="17"/>
                    </a:lnTo>
                    <a:lnTo>
                      <a:pt x="122" y="17"/>
                    </a:lnTo>
                    <a:lnTo>
                      <a:pt x="122" y="16"/>
                    </a:lnTo>
                    <a:lnTo>
                      <a:pt x="120" y="16"/>
                    </a:lnTo>
                    <a:lnTo>
                      <a:pt x="119" y="15"/>
                    </a:lnTo>
                    <a:lnTo>
                      <a:pt x="118" y="15"/>
                    </a:lnTo>
                    <a:lnTo>
                      <a:pt x="117" y="15"/>
                    </a:lnTo>
                    <a:lnTo>
                      <a:pt x="134" y="15"/>
                    </a:lnTo>
                    <a:lnTo>
                      <a:pt x="145" y="14"/>
                    </a:lnTo>
                    <a:lnTo>
                      <a:pt x="151" y="12"/>
                    </a:lnTo>
                    <a:lnTo>
                      <a:pt x="157" y="12"/>
                    </a:lnTo>
                    <a:lnTo>
                      <a:pt x="162" y="10"/>
                    </a:lnTo>
                    <a:lnTo>
                      <a:pt x="169" y="9"/>
                    </a:lnTo>
                    <a:lnTo>
                      <a:pt x="181" y="8"/>
                    </a:lnTo>
                    <a:lnTo>
                      <a:pt x="173" y="8"/>
                    </a:lnTo>
                    <a:lnTo>
                      <a:pt x="157" y="6"/>
                    </a:lnTo>
                    <a:lnTo>
                      <a:pt x="139" y="8"/>
                    </a:lnTo>
                    <a:lnTo>
                      <a:pt x="120" y="9"/>
                    </a:lnTo>
                    <a:lnTo>
                      <a:pt x="103" y="10"/>
                    </a:lnTo>
                    <a:lnTo>
                      <a:pt x="91" y="12"/>
                    </a:lnTo>
                    <a:lnTo>
                      <a:pt x="109" y="12"/>
                    </a:lnTo>
                    <a:lnTo>
                      <a:pt x="91" y="18"/>
                    </a:lnTo>
                    <a:lnTo>
                      <a:pt x="87" y="17"/>
                    </a:lnTo>
                    <a:lnTo>
                      <a:pt x="86" y="17"/>
                    </a:lnTo>
                    <a:lnTo>
                      <a:pt x="86" y="16"/>
                    </a:lnTo>
                    <a:lnTo>
                      <a:pt x="86" y="16"/>
                    </a:lnTo>
                    <a:lnTo>
                      <a:pt x="87" y="16"/>
                    </a:lnTo>
                    <a:lnTo>
                      <a:pt x="83" y="17"/>
                    </a:lnTo>
                    <a:lnTo>
                      <a:pt x="72" y="20"/>
                    </a:lnTo>
                    <a:lnTo>
                      <a:pt x="57" y="20"/>
                    </a:lnTo>
                    <a:lnTo>
                      <a:pt x="40" y="21"/>
                    </a:lnTo>
                    <a:lnTo>
                      <a:pt x="22" y="22"/>
                    </a:lnTo>
                    <a:lnTo>
                      <a:pt x="5" y="22"/>
                    </a:lnTo>
                    <a:lnTo>
                      <a:pt x="8" y="22"/>
                    </a:lnTo>
                    <a:lnTo>
                      <a:pt x="10" y="21"/>
                    </a:lnTo>
                    <a:lnTo>
                      <a:pt x="11" y="20"/>
                    </a:lnTo>
                    <a:lnTo>
                      <a:pt x="10" y="20"/>
                    </a:lnTo>
                    <a:lnTo>
                      <a:pt x="8" y="18"/>
                    </a:lnTo>
                    <a:lnTo>
                      <a:pt x="6" y="18"/>
                    </a:lnTo>
                    <a:lnTo>
                      <a:pt x="5" y="17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0" y="14"/>
                    </a:lnTo>
                    <a:lnTo>
                      <a:pt x="162" y="4"/>
                    </a:lnTo>
                    <a:lnTo>
                      <a:pt x="163" y="4"/>
                    </a:lnTo>
                    <a:lnTo>
                      <a:pt x="165" y="4"/>
                    </a:lnTo>
                    <a:lnTo>
                      <a:pt x="169" y="4"/>
                    </a:lnTo>
                    <a:lnTo>
                      <a:pt x="165" y="4"/>
                    </a:lnTo>
                    <a:lnTo>
                      <a:pt x="210" y="3"/>
                    </a:lnTo>
                    <a:lnTo>
                      <a:pt x="220" y="4"/>
                    </a:lnTo>
                    <a:lnTo>
                      <a:pt x="225" y="4"/>
                    </a:lnTo>
                    <a:lnTo>
                      <a:pt x="227" y="5"/>
                    </a:lnTo>
                    <a:lnTo>
                      <a:pt x="229" y="6"/>
                    </a:lnTo>
                    <a:lnTo>
                      <a:pt x="232" y="8"/>
                    </a:lnTo>
                    <a:lnTo>
                      <a:pt x="240" y="8"/>
                    </a:lnTo>
                    <a:lnTo>
                      <a:pt x="253" y="8"/>
                    </a:lnTo>
                    <a:lnTo>
                      <a:pt x="253" y="6"/>
                    </a:lnTo>
                    <a:lnTo>
                      <a:pt x="252" y="5"/>
                    </a:lnTo>
                    <a:lnTo>
                      <a:pt x="251" y="5"/>
                    </a:lnTo>
                    <a:lnTo>
                      <a:pt x="247" y="4"/>
                    </a:lnTo>
                    <a:lnTo>
                      <a:pt x="243" y="3"/>
                    </a:lnTo>
                    <a:lnTo>
                      <a:pt x="274" y="1"/>
                    </a:lnTo>
                    <a:lnTo>
                      <a:pt x="271" y="3"/>
                    </a:lnTo>
                    <a:lnTo>
                      <a:pt x="297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9" name="Freeform 97"/>
              <p:cNvSpPr/>
              <p:nvPr/>
            </p:nvSpPr>
            <p:spPr bwMode="auto">
              <a:xfrm>
                <a:off x="5480051" y="73977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0" name="Freeform 98"/>
              <p:cNvSpPr/>
              <p:nvPr/>
            </p:nvSpPr>
            <p:spPr bwMode="auto">
              <a:xfrm>
                <a:off x="5480051" y="735013"/>
                <a:ext cx="23813" cy="4763"/>
              </a:xfrm>
              <a:custGeom>
                <a:avLst/>
                <a:gdLst>
                  <a:gd name="T0" fmla="*/ 45 w 45"/>
                  <a:gd name="T1" fmla="*/ 0 h 10"/>
                  <a:gd name="T2" fmla="*/ 18 w 45"/>
                  <a:gd name="T3" fmla="*/ 9 h 10"/>
                  <a:gd name="T4" fmla="*/ 24 w 45"/>
                  <a:gd name="T5" fmla="*/ 6 h 10"/>
                  <a:gd name="T6" fmla="*/ 16 w 45"/>
                  <a:gd name="T7" fmla="*/ 6 h 10"/>
                  <a:gd name="T8" fmla="*/ 6 w 45"/>
                  <a:gd name="T9" fmla="*/ 7 h 10"/>
                  <a:gd name="T10" fmla="*/ 0 w 45"/>
                  <a:gd name="T11" fmla="*/ 10 h 10"/>
                  <a:gd name="T12" fmla="*/ 2 w 45"/>
                  <a:gd name="T13" fmla="*/ 6 h 10"/>
                  <a:gd name="T14" fmla="*/ 45 w 45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0">
                    <a:moveTo>
                      <a:pt x="45" y="0"/>
                    </a:moveTo>
                    <a:lnTo>
                      <a:pt x="18" y="9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6" y="7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1" name="Freeform 99"/>
              <p:cNvSpPr/>
              <p:nvPr/>
            </p:nvSpPr>
            <p:spPr bwMode="auto">
              <a:xfrm>
                <a:off x="5503863" y="731838"/>
                <a:ext cx="17463" cy="6350"/>
              </a:xfrm>
              <a:custGeom>
                <a:avLst/>
                <a:gdLst>
                  <a:gd name="T0" fmla="*/ 33 w 33"/>
                  <a:gd name="T1" fmla="*/ 0 h 12"/>
                  <a:gd name="T2" fmla="*/ 31 w 33"/>
                  <a:gd name="T3" fmla="*/ 9 h 12"/>
                  <a:gd name="T4" fmla="*/ 25 w 33"/>
                  <a:gd name="T5" fmla="*/ 10 h 12"/>
                  <a:gd name="T6" fmla="*/ 18 w 33"/>
                  <a:gd name="T7" fmla="*/ 11 h 12"/>
                  <a:gd name="T8" fmla="*/ 10 w 33"/>
                  <a:gd name="T9" fmla="*/ 12 h 12"/>
                  <a:gd name="T10" fmla="*/ 2 w 33"/>
                  <a:gd name="T11" fmla="*/ 12 h 12"/>
                  <a:gd name="T12" fmla="*/ 0 w 33"/>
                  <a:gd name="T13" fmla="*/ 11 h 12"/>
                  <a:gd name="T14" fmla="*/ 6 w 33"/>
                  <a:gd name="T15" fmla="*/ 9 h 12"/>
                  <a:gd name="T16" fmla="*/ 8 w 33"/>
                  <a:gd name="T17" fmla="*/ 9 h 12"/>
                  <a:gd name="T18" fmla="*/ 11 w 33"/>
                  <a:gd name="T19" fmla="*/ 10 h 12"/>
                  <a:gd name="T20" fmla="*/ 16 w 33"/>
                  <a:gd name="T21" fmla="*/ 10 h 12"/>
                  <a:gd name="T22" fmla="*/ 24 w 33"/>
                  <a:gd name="T23" fmla="*/ 9 h 12"/>
                  <a:gd name="T24" fmla="*/ 21 w 33"/>
                  <a:gd name="T25" fmla="*/ 9 h 12"/>
                  <a:gd name="T26" fmla="*/ 17 w 33"/>
                  <a:gd name="T27" fmla="*/ 7 h 12"/>
                  <a:gd name="T28" fmla="*/ 16 w 33"/>
                  <a:gd name="T29" fmla="*/ 7 h 12"/>
                  <a:gd name="T30" fmla="*/ 16 w 33"/>
                  <a:gd name="T31" fmla="*/ 6 h 12"/>
                  <a:gd name="T32" fmla="*/ 17 w 33"/>
                  <a:gd name="T33" fmla="*/ 5 h 12"/>
                  <a:gd name="T34" fmla="*/ 21 w 33"/>
                  <a:gd name="T35" fmla="*/ 4 h 12"/>
                  <a:gd name="T36" fmla="*/ 25 w 33"/>
                  <a:gd name="T37" fmla="*/ 1 h 12"/>
                  <a:gd name="T38" fmla="*/ 33 w 33"/>
                  <a:gd name="T3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lnTo>
                      <a:pt x="31" y="9"/>
                    </a:lnTo>
                    <a:lnTo>
                      <a:pt x="25" y="10"/>
                    </a:lnTo>
                    <a:lnTo>
                      <a:pt x="18" y="11"/>
                    </a:lnTo>
                    <a:lnTo>
                      <a:pt x="10" y="12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6" y="9"/>
                    </a:lnTo>
                    <a:lnTo>
                      <a:pt x="8" y="9"/>
                    </a:lnTo>
                    <a:lnTo>
                      <a:pt x="11" y="10"/>
                    </a:lnTo>
                    <a:lnTo>
                      <a:pt x="16" y="10"/>
                    </a:lnTo>
                    <a:lnTo>
                      <a:pt x="24" y="9"/>
                    </a:lnTo>
                    <a:lnTo>
                      <a:pt x="21" y="9"/>
                    </a:lnTo>
                    <a:lnTo>
                      <a:pt x="17" y="7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7" y="5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2" name="Freeform 100"/>
              <p:cNvSpPr/>
              <p:nvPr/>
            </p:nvSpPr>
            <p:spPr bwMode="auto">
              <a:xfrm>
                <a:off x="5603876" y="725488"/>
                <a:ext cx="7938" cy="1588"/>
              </a:xfrm>
              <a:custGeom>
                <a:avLst/>
                <a:gdLst>
                  <a:gd name="T0" fmla="*/ 7 w 16"/>
                  <a:gd name="T1" fmla="*/ 0 h 1"/>
                  <a:gd name="T2" fmla="*/ 16 w 16"/>
                  <a:gd name="T3" fmla="*/ 1 h 1"/>
                  <a:gd name="T4" fmla="*/ 0 w 16"/>
                  <a:gd name="T5" fmla="*/ 1 h 1"/>
                  <a:gd name="T6" fmla="*/ 7 w 1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">
                    <a:moveTo>
                      <a:pt x="7" y="0"/>
                    </a:moveTo>
                    <a:lnTo>
                      <a:pt x="16" y="1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3" name="Freeform 101"/>
              <p:cNvSpPr/>
              <p:nvPr/>
            </p:nvSpPr>
            <p:spPr bwMode="auto">
              <a:xfrm>
                <a:off x="5595938" y="727075"/>
                <a:ext cx="7938" cy="1588"/>
              </a:xfrm>
              <a:custGeom>
                <a:avLst/>
                <a:gdLst>
                  <a:gd name="T0" fmla="*/ 14 w 14"/>
                  <a:gd name="T1" fmla="*/ 0 h 4"/>
                  <a:gd name="T2" fmla="*/ 5 w 14"/>
                  <a:gd name="T3" fmla="*/ 4 h 4"/>
                  <a:gd name="T4" fmla="*/ 2 w 14"/>
                  <a:gd name="T5" fmla="*/ 4 h 4"/>
                  <a:gd name="T6" fmla="*/ 1 w 14"/>
                  <a:gd name="T7" fmla="*/ 3 h 4"/>
                  <a:gd name="T8" fmla="*/ 0 w 14"/>
                  <a:gd name="T9" fmla="*/ 2 h 4"/>
                  <a:gd name="T10" fmla="*/ 14 w 1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14" y="0"/>
                    </a:moveTo>
                    <a:lnTo>
                      <a:pt x="5" y="4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4" name="Freeform 102"/>
              <p:cNvSpPr/>
              <p:nvPr/>
            </p:nvSpPr>
            <p:spPr bwMode="auto">
              <a:xfrm>
                <a:off x="5575301" y="728663"/>
                <a:ext cx="7938" cy="0"/>
              </a:xfrm>
              <a:custGeom>
                <a:avLst/>
                <a:gdLst>
                  <a:gd name="T0" fmla="*/ 17 w 17"/>
                  <a:gd name="T1" fmla="*/ 17 w 17"/>
                  <a:gd name="T2" fmla="*/ 0 w 17"/>
                  <a:gd name="T3" fmla="*/ 17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lnTo>
                      <a:pt x="17" y="0"/>
                    </a:lnTo>
                    <a:lnTo>
                      <a:pt x="0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5" name="Freeform 103"/>
              <p:cNvSpPr/>
              <p:nvPr/>
            </p:nvSpPr>
            <p:spPr bwMode="auto">
              <a:xfrm>
                <a:off x="5581651" y="725488"/>
                <a:ext cx="14288" cy="3175"/>
              </a:xfrm>
              <a:custGeom>
                <a:avLst/>
                <a:gdLst>
                  <a:gd name="T0" fmla="*/ 13 w 28"/>
                  <a:gd name="T1" fmla="*/ 0 h 6"/>
                  <a:gd name="T2" fmla="*/ 21 w 28"/>
                  <a:gd name="T3" fmla="*/ 1 h 6"/>
                  <a:gd name="T4" fmla="*/ 25 w 28"/>
                  <a:gd name="T5" fmla="*/ 2 h 6"/>
                  <a:gd name="T6" fmla="*/ 28 w 28"/>
                  <a:gd name="T7" fmla="*/ 5 h 6"/>
                  <a:gd name="T8" fmla="*/ 5 w 28"/>
                  <a:gd name="T9" fmla="*/ 6 h 6"/>
                  <a:gd name="T10" fmla="*/ 0 w 28"/>
                  <a:gd name="T11" fmla="*/ 1 h 6"/>
                  <a:gd name="T12" fmla="*/ 13 w 28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13" y="0"/>
                    </a:moveTo>
                    <a:lnTo>
                      <a:pt x="21" y="1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5" y="6"/>
                    </a:lnTo>
                    <a:lnTo>
                      <a:pt x="0" y="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6" name="Freeform 104"/>
              <p:cNvSpPr/>
              <p:nvPr/>
            </p:nvSpPr>
            <p:spPr bwMode="auto">
              <a:xfrm>
                <a:off x="5922963" y="760413"/>
                <a:ext cx="9525" cy="1588"/>
              </a:xfrm>
              <a:custGeom>
                <a:avLst/>
                <a:gdLst>
                  <a:gd name="T0" fmla="*/ 17 w 19"/>
                  <a:gd name="T1" fmla="*/ 0 h 2"/>
                  <a:gd name="T2" fmla="*/ 19 w 19"/>
                  <a:gd name="T3" fmla="*/ 1 h 2"/>
                  <a:gd name="T4" fmla="*/ 2 w 19"/>
                  <a:gd name="T5" fmla="*/ 2 h 2"/>
                  <a:gd name="T6" fmla="*/ 0 w 19"/>
                  <a:gd name="T7" fmla="*/ 1 h 2"/>
                  <a:gd name="T8" fmla="*/ 17 w 1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">
                    <a:moveTo>
                      <a:pt x="17" y="0"/>
                    </a:moveTo>
                    <a:lnTo>
                      <a:pt x="19" y="1"/>
                    </a:lnTo>
                    <a:lnTo>
                      <a:pt x="2" y="2"/>
                    </a:lnTo>
                    <a:lnTo>
                      <a:pt x="0" y="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7" name="Freeform 105"/>
              <p:cNvSpPr/>
              <p:nvPr/>
            </p:nvSpPr>
            <p:spPr bwMode="auto">
              <a:xfrm>
                <a:off x="5875338" y="758825"/>
                <a:ext cx="4763" cy="0"/>
              </a:xfrm>
              <a:custGeom>
                <a:avLst/>
                <a:gdLst>
                  <a:gd name="T0" fmla="*/ 9 w 9"/>
                  <a:gd name="T1" fmla="*/ 0 h 1"/>
                  <a:gd name="T2" fmla="*/ 6 w 9"/>
                  <a:gd name="T3" fmla="*/ 1 h 1"/>
                  <a:gd name="T4" fmla="*/ 0 w 9"/>
                  <a:gd name="T5" fmla="*/ 1 h 1"/>
                  <a:gd name="T6" fmla="*/ 5 w 9"/>
                  <a:gd name="T7" fmla="*/ 1 h 1"/>
                  <a:gd name="T8" fmla="*/ 9 w 9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lnTo>
                      <a:pt x="6" y="1"/>
                    </a:lnTo>
                    <a:lnTo>
                      <a:pt x="0" y="1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8" name="Freeform 106"/>
              <p:cNvSpPr/>
              <p:nvPr/>
            </p:nvSpPr>
            <p:spPr bwMode="auto">
              <a:xfrm>
                <a:off x="5815013" y="758825"/>
                <a:ext cx="60325" cy="11113"/>
              </a:xfrm>
              <a:custGeom>
                <a:avLst/>
                <a:gdLst>
                  <a:gd name="T0" fmla="*/ 52 w 113"/>
                  <a:gd name="T1" fmla="*/ 0 h 22"/>
                  <a:gd name="T2" fmla="*/ 75 w 113"/>
                  <a:gd name="T3" fmla="*/ 0 h 22"/>
                  <a:gd name="T4" fmla="*/ 96 w 113"/>
                  <a:gd name="T5" fmla="*/ 1 h 22"/>
                  <a:gd name="T6" fmla="*/ 113 w 113"/>
                  <a:gd name="T7" fmla="*/ 0 h 22"/>
                  <a:gd name="T8" fmla="*/ 104 w 113"/>
                  <a:gd name="T9" fmla="*/ 2 h 22"/>
                  <a:gd name="T10" fmla="*/ 97 w 113"/>
                  <a:gd name="T11" fmla="*/ 4 h 22"/>
                  <a:gd name="T12" fmla="*/ 90 w 113"/>
                  <a:gd name="T13" fmla="*/ 6 h 22"/>
                  <a:gd name="T14" fmla="*/ 77 w 113"/>
                  <a:gd name="T15" fmla="*/ 7 h 22"/>
                  <a:gd name="T16" fmla="*/ 79 w 113"/>
                  <a:gd name="T17" fmla="*/ 10 h 22"/>
                  <a:gd name="T18" fmla="*/ 79 w 113"/>
                  <a:gd name="T19" fmla="*/ 10 h 22"/>
                  <a:gd name="T20" fmla="*/ 77 w 113"/>
                  <a:gd name="T21" fmla="*/ 11 h 22"/>
                  <a:gd name="T22" fmla="*/ 75 w 113"/>
                  <a:gd name="T23" fmla="*/ 11 h 22"/>
                  <a:gd name="T24" fmla="*/ 70 w 113"/>
                  <a:gd name="T25" fmla="*/ 12 h 22"/>
                  <a:gd name="T26" fmla="*/ 65 w 113"/>
                  <a:gd name="T27" fmla="*/ 12 h 22"/>
                  <a:gd name="T28" fmla="*/ 63 w 113"/>
                  <a:gd name="T29" fmla="*/ 12 h 22"/>
                  <a:gd name="T30" fmla="*/ 62 w 113"/>
                  <a:gd name="T31" fmla="*/ 11 h 22"/>
                  <a:gd name="T32" fmla="*/ 62 w 113"/>
                  <a:gd name="T33" fmla="*/ 11 h 22"/>
                  <a:gd name="T34" fmla="*/ 63 w 113"/>
                  <a:gd name="T35" fmla="*/ 11 h 22"/>
                  <a:gd name="T36" fmla="*/ 65 w 113"/>
                  <a:gd name="T37" fmla="*/ 11 h 22"/>
                  <a:gd name="T38" fmla="*/ 66 w 113"/>
                  <a:gd name="T39" fmla="*/ 10 h 22"/>
                  <a:gd name="T40" fmla="*/ 69 w 113"/>
                  <a:gd name="T41" fmla="*/ 10 h 22"/>
                  <a:gd name="T42" fmla="*/ 70 w 113"/>
                  <a:gd name="T43" fmla="*/ 10 h 22"/>
                  <a:gd name="T44" fmla="*/ 71 w 113"/>
                  <a:gd name="T45" fmla="*/ 9 h 22"/>
                  <a:gd name="T46" fmla="*/ 59 w 113"/>
                  <a:gd name="T47" fmla="*/ 9 h 22"/>
                  <a:gd name="T48" fmla="*/ 48 w 113"/>
                  <a:gd name="T49" fmla="*/ 10 h 22"/>
                  <a:gd name="T50" fmla="*/ 41 w 113"/>
                  <a:gd name="T51" fmla="*/ 11 h 22"/>
                  <a:gd name="T52" fmla="*/ 40 w 113"/>
                  <a:gd name="T53" fmla="*/ 13 h 22"/>
                  <a:gd name="T54" fmla="*/ 46 w 113"/>
                  <a:gd name="T55" fmla="*/ 13 h 22"/>
                  <a:gd name="T56" fmla="*/ 51 w 113"/>
                  <a:gd name="T57" fmla="*/ 13 h 22"/>
                  <a:gd name="T58" fmla="*/ 53 w 113"/>
                  <a:gd name="T59" fmla="*/ 15 h 22"/>
                  <a:gd name="T60" fmla="*/ 54 w 113"/>
                  <a:gd name="T61" fmla="*/ 15 h 22"/>
                  <a:gd name="T62" fmla="*/ 54 w 113"/>
                  <a:gd name="T63" fmla="*/ 15 h 22"/>
                  <a:gd name="T64" fmla="*/ 53 w 113"/>
                  <a:gd name="T65" fmla="*/ 15 h 22"/>
                  <a:gd name="T66" fmla="*/ 52 w 113"/>
                  <a:gd name="T67" fmla="*/ 15 h 22"/>
                  <a:gd name="T68" fmla="*/ 51 w 113"/>
                  <a:gd name="T69" fmla="*/ 16 h 22"/>
                  <a:gd name="T70" fmla="*/ 48 w 113"/>
                  <a:gd name="T71" fmla="*/ 16 h 22"/>
                  <a:gd name="T72" fmla="*/ 46 w 113"/>
                  <a:gd name="T73" fmla="*/ 16 h 22"/>
                  <a:gd name="T74" fmla="*/ 45 w 113"/>
                  <a:gd name="T75" fmla="*/ 17 h 22"/>
                  <a:gd name="T76" fmla="*/ 45 w 113"/>
                  <a:gd name="T77" fmla="*/ 17 h 22"/>
                  <a:gd name="T78" fmla="*/ 45 w 113"/>
                  <a:gd name="T79" fmla="*/ 17 h 22"/>
                  <a:gd name="T80" fmla="*/ 46 w 113"/>
                  <a:gd name="T81" fmla="*/ 18 h 22"/>
                  <a:gd name="T82" fmla="*/ 49 w 113"/>
                  <a:gd name="T83" fmla="*/ 18 h 22"/>
                  <a:gd name="T84" fmla="*/ 46 w 113"/>
                  <a:gd name="T85" fmla="*/ 21 h 22"/>
                  <a:gd name="T86" fmla="*/ 37 w 113"/>
                  <a:gd name="T87" fmla="*/ 22 h 22"/>
                  <a:gd name="T88" fmla="*/ 26 w 113"/>
                  <a:gd name="T89" fmla="*/ 22 h 22"/>
                  <a:gd name="T90" fmla="*/ 15 w 113"/>
                  <a:gd name="T91" fmla="*/ 22 h 22"/>
                  <a:gd name="T92" fmla="*/ 7 w 113"/>
                  <a:gd name="T93" fmla="*/ 22 h 22"/>
                  <a:gd name="T94" fmla="*/ 2 w 113"/>
                  <a:gd name="T95" fmla="*/ 21 h 22"/>
                  <a:gd name="T96" fmla="*/ 2 w 113"/>
                  <a:gd name="T97" fmla="*/ 18 h 22"/>
                  <a:gd name="T98" fmla="*/ 2 w 113"/>
                  <a:gd name="T99" fmla="*/ 16 h 22"/>
                  <a:gd name="T100" fmla="*/ 1 w 113"/>
                  <a:gd name="T101" fmla="*/ 15 h 22"/>
                  <a:gd name="T102" fmla="*/ 0 w 113"/>
                  <a:gd name="T103" fmla="*/ 12 h 22"/>
                  <a:gd name="T104" fmla="*/ 0 w 113"/>
                  <a:gd name="T105" fmla="*/ 10 h 22"/>
                  <a:gd name="T106" fmla="*/ 0 w 113"/>
                  <a:gd name="T107" fmla="*/ 9 h 22"/>
                  <a:gd name="T108" fmla="*/ 2 w 113"/>
                  <a:gd name="T109" fmla="*/ 6 h 22"/>
                  <a:gd name="T110" fmla="*/ 4 w 113"/>
                  <a:gd name="T111" fmla="*/ 5 h 22"/>
                  <a:gd name="T112" fmla="*/ 9 w 113"/>
                  <a:gd name="T113" fmla="*/ 2 h 22"/>
                  <a:gd name="T114" fmla="*/ 29 w 113"/>
                  <a:gd name="T115" fmla="*/ 0 h 22"/>
                  <a:gd name="T116" fmla="*/ 52 w 113"/>
                  <a:gd name="T1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3" h="22">
                    <a:moveTo>
                      <a:pt x="52" y="0"/>
                    </a:moveTo>
                    <a:lnTo>
                      <a:pt x="75" y="0"/>
                    </a:lnTo>
                    <a:lnTo>
                      <a:pt x="96" y="1"/>
                    </a:lnTo>
                    <a:lnTo>
                      <a:pt x="113" y="0"/>
                    </a:lnTo>
                    <a:lnTo>
                      <a:pt x="104" y="2"/>
                    </a:lnTo>
                    <a:lnTo>
                      <a:pt x="97" y="4"/>
                    </a:lnTo>
                    <a:lnTo>
                      <a:pt x="90" y="6"/>
                    </a:lnTo>
                    <a:lnTo>
                      <a:pt x="77" y="7"/>
                    </a:lnTo>
                    <a:lnTo>
                      <a:pt x="79" y="10"/>
                    </a:lnTo>
                    <a:lnTo>
                      <a:pt x="79" y="10"/>
                    </a:lnTo>
                    <a:lnTo>
                      <a:pt x="77" y="11"/>
                    </a:lnTo>
                    <a:lnTo>
                      <a:pt x="75" y="11"/>
                    </a:lnTo>
                    <a:lnTo>
                      <a:pt x="70" y="12"/>
                    </a:lnTo>
                    <a:lnTo>
                      <a:pt x="65" y="12"/>
                    </a:lnTo>
                    <a:lnTo>
                      <a:pt x="63" y="12"/>
                    </a:lnTo>
                    <a:lnTo>
                      <a:pt x="62" y="11"/>
                    </a:lnTo>
                    <a:lnTo>
                      <a:pt x="62" y="11"/>
                    </a:lnTo>
                    <a:lnTo>
                      <a:pt x="63" y="11"/>
                    </a:lnTo>
                    <a:lnTo>
                      <a:pt x="65" y="11"/>
                    </a:lnTo>
                    <a:lnTo>
                      <a:pt x="66" y="10"/>
                    </a:lnTo>
                    <a:lnTo>
                      <a:pt x="69" y="10"/>
                    </a:lnTo>
                    <a:lnTo>
                      <a:pt x="70" y="10"/>
                    </a:lnTo>
                    <a:lnTo>
                      <a:pt x="71" y="9"/>
                    </a:lnTo>
                    <a:lnTo>
                      <a:pt x="59" y="9"/>
                    </a:lnTo>
                    <a:lnTo>
                      <a:pt x="48" y="10"/>
                    </a:lnTo>
                    <a:lnTo>
                      <a:pt x="41" y="11"/>
                    </a:lnTo>
                    <a:lnTo>
                      <a:pt x="40" y="13"/>
                    </a:lnTo>
                    <a:lnTo>
                      <a:pt x="46" y="13"/>
                    </a:lnTo>
                    <a:lnTo>
                      <a:pt x="51" y="13"/>
                    </a:lnTo>
                    <a:lnTo>
                      <a:pt x="53" y="15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3" y="15"/>
                    </a:lnTo>
                    <a:lnTo>
                      <a:pt x="52" y="15"/>
                    </a:lnTo>
                    <a:lnTo>
                      <a:pt x="51" y="16"/>
                    </a:lnTo>
                    <a:lnTo>
                      <a:pt x="48" y="16"/>
                    </a:lnTo>
                    <a:lnTo>
                      <a:pt x="46" y="16"/>
                    </a:lnTo>
                    <a:lnTo>
                      <a:pt x="45" y="17"/>
                    </a:lnTo>
                    <a:lnTo>
                      <a:pt x="45" y="17"/>
                    </a:lnTo>
                    <a:lnTo>
                      <a:pt x="45" y="17"/>
                    </a:lnTo>
                    <a:lnTo>
                      <a:pt x="46" y="18"/>
                    </a:lnTo>
                    <a:lnTo>
                      <a:pt x="49" y="18"/>
                    </a:lnTo>
                    <a:lnTo>
                      <a:pt x="46" y="21"/>
                    </a:lnTo>
                    <a:lnTo>
                      <a:pt x="37" y="22"/>
                    </a:lnTo>
                    <a:lnTo>
                      <a:pt x="26" y="22"/>
                    </a:lnTo>
                    <a:lnTo>
                      <a:pt x="15" y="22"/>
                    </a:lnTo>
                    <a:lnTo>
                      <a:pt x="7" y="22"/>
                    </a:lnTo>
                    <a:lnTo>
                      <a:pt x="2" y="21"/>
                    </a:lnTo>
                    <a:lnTo>
                      <a:pt x="2" y="18"/>
                    </a:lnTo>
                    <a:lnTo>
                      <a:pt x="2" y="16"/>
                    </a:lnTo>
                    <a:lnTo>
                      <a:pt x="1" y="15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29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9" name="Freeform 107"/>
              <p:cNvSpPr/>
              <p:nvPr/>
            </p:nvSpPr>
            <p:spPr bwMode="auto">
              <a:xfrm>
                <a:off x="5857876" y="771525"/>
                <a:ext cx="9525" cy="1588"/>
              </a:xfrm>
              <a:custGeom>
                <a:avLst/>
                <a:gdLst>
                  <a:gd name="T0" fmla="*/ 15 w 18"/>
                  <a:gd name="T1" fmla="*/ 0 h 2"/>
                  <a:gd name="T2" fmla="*/ 16 w 18"/>
                  <a:gd name="T3" fmla="*/ 0 h 2"/>
                  <a:gd name="T4" fmla="*/ 18 w 18"/>
                  <a:gd name="T5" fmla="*/ 2 h 2"/>
                  <a:gd name="T6" fmla="*/ 15 w 18"/>
                  <a:gd name="T7" fmla="*/ 2 h 2"/>
                  <a:gd name="T8" fmla="*/ 12 w 18"/>
                  <a:gd name="T9" fmla="*/ 2 h 2"/>
                  <a:gd name="T10" fmla="*/ 9 w 18"/>
                  <a:gd name="T11" fmla="*/ 2 h 2"/>
                  <a:gd name="T12" fmla="*/ 5 w 18"/>
                  <a:gd name="T13" fmla="*/ 2 h 2"/>
                  <a:gd name="T14" fmla="*/ 0 w 18"/>
                  <a:gd name="T15" fmla="*/ 2 h 2"/>
                  <a:gd name="T16" fmla="*/ 4 w 18"/>
                  <a:gd name="T17" fmla="*/ 2 h 2"/>
                  <a:gd name="T18" fmla="*/ 7 w 18"/>
                  <a:gd name="T19" fmla="*/ 2 h 2"/>
                  <a:gd name="T20" fmla="*/ 11 w 18"/>
                  <a:gd name="T21" fmla="*/ 0 h 2"/>
                  <a:gd name="T22" fmla="*/ 15 w 18"/>
                  <a:gd name="T2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2">
                    <a:moveTo>
                      <a:pt x="15" y="0"/>
                    </a:moveTo>
                    <a:lnTo>
                      <a:pt x="16" y="0"/>
                    </a:lnTo>
                    <a:lnTo>
                      <a:pt x="18" y="2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9" y="2"/>
                    </a:lnTo>
                    <a:lnTo>
                      <a:pt x="5" y="2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0" name="Freeform 108"/>
              <p:cNvSpPr/>
              <p:nvPr/>
            </p:nvSpPr>
            <p:spPr bwMode="auto">
              <a:xfrm>
                <a:off x="5735638" y="746125"/>
                <a:ext cx="14288" cy="3175"/>
              </a:xfrm>
              <a:custGeom>
                <a:avLst/>
                <a:gdLst>
                  <a:gd name="T0" fmla="*/ 16 w 26"/>
                  <a:gd name="T1" fmla="*/ 0 h 5"/>
                  <a:gd name="T2" fmla="*/ 17 w 26"/>
                  <a:gd name="T3" fmla="*/ 1 h 5"/>
                  <a:gd name="T4" fmla="*/ 20 w 26"/>
                  <a:gd name="T5" fmla="*/ 2 h 5"/>
                  <a:gd name="T6" fmla="*/ 22 w 26"/>
                  <a:gd name="T7" fmla="*/ 2 h 5"/>
                  <a:gd name="T8" fmla="*/ 26 w 26"/>
                  <a:gd name="T9" fmla="*/ 2 h 5"/>
                  <a:gd name="T10" fmla="*/ 0 w 26"/>
                  <a:gd name="T11" fmla="*/ 5 h 5"/>
                  <a:gd name="T12" fmla="*/ 0 w 26"/>
                  <a:gd name="T13" fmla="*/ 3 h 5"/>
                  <a:gd name="T14" fmla="*/ 1 w 26"/>
                  <a:gd name="T15" fmla="*/ 3 h 5"/>
                  <a:gd name="T16" fmla="*/ 3 w 26"/>
                  <a:gd name="T17" fmla="*/ 2 h 5"/>
                  <a:gd name="T18" fmla="*/ 6 w 26"/>
                  <a:gd name="T19" fmla="*/ 2 h 5"/>
                  <a:gd name="T20" fmla="*/ 9 w 26"/>
                  <a:gd name="T21" fmla="*/ 1 h 5"/>
                  <a:gd name="T22" fmla="*/ 12 w 26"/>
                  <a:gd name="T23" fmla="*/ 1 h 5"/>
                  <a:gd name="T24" fmla="*/ 13 w 26"/>
                  <a:gd name="T25" fmla="*/ 1 h 5"/>
                  <a:gd name="T26" fmla="*/ 16 w 26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5">
                    <a:moveTo>
                      <a:pt x="16" y="0"/>
                    </a:moveTo>
                    <a:lnTo>
                      <a:pt x="17" y="1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6" y="2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2" y="1"/>
                    </a:lnTo>
                    <a:lnTo>
                      <a:pt x="13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1" name="Freeform 109"/>
              <p:cNvSpPr/>
              <p:nvPr/>
            </p:nvSpPr>
            <p:spPr bwMode="auto">
              <a:xfrm>
                <a:off x="5749926" y="747713"/>
                <a:ext cx="6350" cy="0"/>
              </a:xfrm>
              <a:custGeom>
                <a:avLst/>
                <a:gdLst>
                  <a:gd name="T0" fmla="*/ 12 w 12"/>
                  <a:gd name="T1" fmla="*/ 7 w 12"/>
                  <a:gd name="T2" fmla="*/ 3 w 12"/>
                  <a:gd name="T3" fmla="*/ 0 w 12"/>
                  <a:gd name="T4" fmla="*/ 12 w 1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2">
                    <a:moveTo>
                      <a:pt x="12" y="0"/>
                    </a:move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2" name="Rectangle 110"/>
              <p:cNvSpPr>
                <a:spLocks noChangeArrowheads="1"/>
              </p:cNvSpPr>
              <p:nvPr/>
            </p:nvSpPr>
            <p:spPr bwMode="auto">
              <a:xfrm>
                <a:off x="5743576" y="7461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3" name="Freeform 111"/>
              <p:cNvSpPr/>
              <p:nvPr/>
            </p:nvSpPr>
            <p:spPr bwMode="auto">
              <a:xfrm>
                <a:off x="5532438" y="730250"/>
                <a:ext cx="7938" cy="1588"/>
              </a:xfrm>
              <a:custGeom>
                <a:avLst/>
                <a:gdLst>
                  <a:gd name="T0" fmla="*/ 14 w 15"/>
                  <a:gd name="T1" fmla="*/ 0 h 3"/>
                  <a:gd name="T2" fmla="*/ 15 w 15"/>
                  <a:gd name="T3" fmla="*/ 0 h 3"/>
                  <a:gd name="T4" fmla="*/ 15 w 15"/>
                  <a:gd name="T5" fmla="*/ 2 h 3"/>
                  <a:gd name="T6" fmla="*/ 11 w 15"/>
                  <a:gd name="T7" fmla="*/ 2 h 3"/>
                  <a:gd name="T8" fmla="*/ 4 w 15"/>
                  <a:gd name="T9" fmla="*/ 3 h 3"/>
                  <a:gd name="T10" fmla="*/ 0 w 15"/>
                  <a:gd name="T11" fmla="*/ 3 h 3"/>
                  <a:gd name="T12" fmla="*/ 2 w 15"/>
                  <a:gd name="T13" fmla="*/ 2 h 3"/>
                  <a:gd name="T14" fmla="*/ 4 w 15"/>
                  <a:gd name="T15" fmla="*/ 2 h 3"/>
                  <a:gd name="T16" fmla="*/ 8 w 15"/>
                  <a:gd name="T17" fmla="*/ 0 h 3"/>
                  <a:gd name="T18" fmla="*/ 12 w 15"/>
                  <a:gd name="T19" fmla="*/ 0 h 3"/>
                  <a:gd name="T20" fmla="*/ 14 w 1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3">
                    <a:moveTo>
                      <a:pt x="14" y="0"/>
                    </a:moveTo>
                    <a:lnTo>
                      <a:pt x="15" y="0"/>
                    </a:lnTo>
                    <a:lnTo>
                      <a:pt x="15" y="2"/>
                    </a:lnTo>
                    <a:lnTo>
                      <a:pt x="11" y="2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4" name="Freeform 112"/>
              <p:cNvSpPr/>
              <p:nvPr/>
            </p:nvSpPr>
            <p:spPr bwMode="auto">
              <a:xfrm>
                <a:off x="5308601" y="765175"/>
                <a:ext cx="4763" cy="0"/>
              </a:xfrm>
              <a:custGeom>
                <a:avLst/>
                <a:gdLst>
                  <a:gd name="T0" fmla="*/ 10 w 10"/>
                  <a:gd name="T1" fmla="*/ 0 h 1"/>
                  <a:gd name="T2" fmla="*/ 6 w 10"/>
                  <a:gd name="T3" fmla="*/ 0 h 1"/>
                  <a:gd name="T4" fmla="*/ 4 w 10"/>
                  <a:gd name="T5" fmla="*/ 1 h 1"/>
                  <a:gd name="T6" fmla="*/ 0 w 10"/>
                  <a:gd name="T7" fmla="*/ 0 h 1"/>
                  <a:gd name="T8" fmla="*/ 10 w 10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">
                    <a:moveTo>
                      <a:pt x="10" y="0"/>
                    </a:moveTo>
                    <a:lnTo>
                      <a:pt x="6" y="0"/>
                    </a:lnTo>
                    <a:lnTo>
                      <a:pt x="4" y="1"/>
                    </a:lnTo>
                    <a:lnTo>
                      <a:pt x="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5" name="Freeform 113"/>
              <p:cNvSpPr/>
              <p:nvPr/>
            </p:nvSpPr>
            <p:spPr bwMode="auto">
              <a:xfrm>
                <a:off x="5237163" y="806450"/>
                <a:ext cx="0" cy="1588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6" name="Freeform 114"/>
              <p:cNvSpPr/>
              <p:nvPr/>
            </p:nvSpPr>
            <p:spPr bwMode="auto">
              <a:xfrm>
                <a:off x="5211763" y="808038"/>
                <a:ext cx="25400" cy="6350"/>
              </a:xfrm>
              <a:custGeom>
                <a:avLst/>
                <a:gdLst>
                  <a:gd name="T0" fmla="*/ 47 w 47"/>
                  <a:gd name="T1" fmla="*/ 0 h 12"/>
                  <a:gd name="T2" fmla="*/ 39 w 47"/>
                  <a:gd name="T3" fmla="*/ 2 h 12"/>
                  <a:gd name="T4" fmla="*/ 25 w 47"/>
                  <a:gd name="T5" fmla="*/ 6 h 12"/>
                  <a:gd name="T6" fmla="*/ 12 w 47"/>
                  <a:gd name="T7" fmla="*/ 9 h 12"/>
                  <a:gd name="T8" fmla="*/ 0 w 47"/>
                  <a:gd name="T9" fmla="*/ 12 h 12"/>
                  <a:gd name="T10" fmla="*/ 13 w 47"/>
                  <a:gd name="T11" fmla="*/ 7 h 12"/>
                  <a:gd name="T12" fmla="*/ 12 w 47"/>
                  <a:gd name="T13" fmla="*/ 8 h 12"/>
                  <a:gd name="T14" fmla="*/ 20 w 47"/>
                  <a:gd name="T15" fmla="*/ 6 h 12"/>
                  <a:gd name="T16" fmla="*/ 30 w 47"/>
                  <a:gd name="T17" fmla="*/ 3 h 12"/>
                  <a:gd name="T18" fmla="*/ 40 w 47"/>
                  <a:gd name="T19" fmla="*/ 1 h 12"/>
                  <a:gd name="T20" fmla="*/ 47 w 47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12">
                    <a:moveTo>
                      <a:pt x="47" y="0"/>
                    </a:moveTo>
                    <a:lnTo>
                      <a:pt x="39" y="2"/>
                    </a:lnTo>
                    <a:lnTo>
                      <a:pt x="25" y="6"/>
                    </a:lnTo>
                    <a:lnTo>
                      <a:pt x="12" y="9"/>
                    </a:lnTo>
                    <a:lnTo>
                      <a:pt x="0" y="12"/>
                    </a:lnTo>
                    <a:lnTo>
                      <a:pt x="13" y="7"/>
                    </a:lnTo>
                    <a:lnTo>
                      <a:pt x="12" y="8"/>
                    </a:lnTo>
                    <a:lnTo>
                      <a:pt x="20" y="6"/>
                    </a:lnTo>
                    <a:lnTo>
                      <a:pt x="30" y="3"/>
                    </a:lnTo>
                    <a:lnTo>
                      <a:pt x="40" y="1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7" name="Freeform 115"/>
              <p:cNvSpPr/>
              <p:nvPr/>
            </p:nvSpPr>
            <p:spPr bwMode="auto">
              <a:xfrm>
                <a:off x="7291388" y="1419225"/>
                <a:ext cx="6350" cy="9525"/>
              </a:xfrm>
              <a:custGeom>
                <a:avLst/>
                <a:gdLst>
                  <a:gd name="T0" fmla="*/ 8 w 11"/>
                  <a:gd name="T1" fmla="*/ 0 h 17"/>
                  <a:gd name="T2" fmla="*/ 9 w 11"/>
                  <a:gd name="T3" fmla="*/ 1 h 17"/>
                  <a:gd name="T4" fmla="*/ 9 w 11"/>
                  <a:gd name="T5" fmla="*/ 2 h 17"/>
                  <a:gd name="T6" fmla="*/ 8 w 11"/>
                  <a:gd name="T7" fmla="*/ 3 h 17"/>
                  <a:gd name="T8" fmla="*/ 7 w 11"/>
                  <a:gd name="T9" fmla="*/ 5 h 17"/>
                  <a:gd name="T10" fmla="*/ 7 w 11"/>
                  <a:gd name="T11" fmla="*/ 6 h 17"/>
                  <a:gd name="T12" fmla="*/ 8 w 11"/>
                  <a:gd name="T13" fmla="*/ 7 h 17"/>
                  <a:gd name="T14" fmla="*/ 11 w 11"/>
                  <a:gd name="T15" fmla="*/ 5 h 17"/>
                  <a:gd name="T16" fmla="*/ 11 w 11"/>
                  <a:gd name="T17" fmla="*/ 11 h 17"/>
                  <a:gd name="T18" fmla="*/ 9 w 11"/>
                  <a:gd name="T19" fmla="*/ 10 h 17"/>
                  <a:gd name="T20" fmla="*/ 8 w 11"/>
                  <a:gd name="T21" fmla="*/ 8 h 17"/>
                  <a:gd name="T22" fmla="*/ 7 w 11"/>
                  <a:gd name="T23" fmla="*/ 8 h 17"/>
                  <a:gd name="T24" fmla="*/ 7 w 11"/>
                  <a:gd name="T25" fmla="*/ 10 h 17"/>
                  <a:gd name="T26" fmla="*/ 7 w 11"/>
                  <a:gd name="T27" fmla="*/ 11 h 17"/>
                  <a:gd name="T28" fmla="*/ 8 w 11"/>
                  <a:gd name="T29" fmla="*/ 12 h 17"/>
                  <a:gd name="T30" fmla="*/ 9 w 11"/>
                  <a:gd name="T31" fmla="*/ 12 h 17"/>
                  <a:gd name="T32" fmla="*/ 9 w 11"/>
                  <a:gd name="T33" fmla="*/ 13 h 17"/>
                  <a:gd name="T34" fmla="*/ 9 w 11"/>
                  <a:gd name="T35" fmla="*/ 13 h 17"/>
                  <a:gd name="T36" fmla="*/ 9 w 11"/>
                  <a:gd name="T37" fmla="*/ 14 h 17"/>
                  <a:gd name="T38" fmla="*/ 9 w 11"/>
                  <a:gd name="T39" fmla="*/ 16 h 17"/>
                  <a:gd name="T40" fmla="*/ 8 w 11"/>
                  <a:gd name="T41" fmla="*/ 16 h 17"/>
                  <a:gd name="T42" fmla="*/ 7 w 11"/>
                  <a:gd name="T43" fmla="*/ 16 h 17"/>
                  <a:gd name="T44" fmla="*/ 6 w 11"/>
                  <a:gd name="T45" fmla="*/ 17 h 17"/>
                  <a:gd name="T46" fmla="*/ 6 w 11"/>
                  <a:gd name="T47" fmla="*/ 17 h 17"/>
                  <a:gd name="T48" fmla="*/ 6 w 11"/>
                  <a:gd name="T49" fmla="*/ 17 h 17"/>
                  <a:gd name="T50" fmla="*/ 6 w 11"/>
                  <a:gd name="T51" fmla="*/ 16 h 17"/>
                  <a:gd name="T52" fmla="*/ 5 w 11"/>
                  <a:gd name="T53" fmla="*/ 13 h 17"/>
                  <a:gd name="T54" fmla="*/ 3 w 11"/>
                  <a:gd name="T55" fmla="*/ 12 h 17"/>
                  <a:gd name="T56" fmla="*/ 2 w 11"/>
                  <a:gd name="T57" fmla="*/ 11 h 17"/>
                  <a:gd name="T58" fmla="*/ 1 w 11"/>
                  <a:gd name="T59" fmla="*/ 10 h 17"/>
                  <a:gd name="T60" fmla="*/ 0 w 11"/>
                  <a:gd name="T61" fmla="*/ 8 h 17"/>
                  <a:gd name="T62" fmla="*/ 1 w 11"/>
                  <a:gd name="T63" fmla="*/ 6 h 17"/>
                  <a:gd name="T64" fmla="*/ 1 w 11"/>
                  <a:gd name="T65" fmla="*/ 7 h 17"/>
                  <a:gd name="T66" fmla="*/ 2 w 11"/>
                  <a:gd name="T67" fmla="*/ 8 h 17"/>
                  <a:gd name="T68" fmla="*/ 2 w 11"/>
                  <a:gd name="T69" fmla="*/ 8 h 17"/>
                  <a:gd name="T70" fmla="*/ 3 w 11"/>
                  <a:gd name="T71" fmla="*/ 7 h 17"/>
                  <a:gd name="T72" fmla="*/ 5 w 11"/>
                  <a:gd name="T73" fmla="*/ 6 h 17"/>
                  <a:gd name="T74" fmla="*/ 5 w 11"/>
                  <a:gd name="T75" fmla="*/ 3 h 17"/>
                  <a:gd name="T76" fmla="*/ 6 w 11"/>
                  <a:gd name="T77" fmla="*/ 5 h 17"/>
                  <a:gd name="T78" fmla="*/ 8 w 11"/>
                  <a:gd name="T7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lnTo>
                      <a:pt x="9" y="1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8" y="7"/>
                    </a:lnTo>
                    <a:lnTo>
                      <a:pt x="11" y="5"/>
                    </a:lnTo>
                    <a:lnTo>
                      <a:pt x="11" y="11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8" y="12"/>
                    </a:lnTo>
                    <a:lnTo>
                      <a:pt x="9" y="12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8" y="16"/>
                    </a:lnTo>
                    <a:lnTo>
                      <a:pt x="7" y="16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16"/>
                    </a:lnTo>
                    <a:lnTo>
                      <a:pt x="5" y="13"/>
                    </a:lnTo>
                    <a:lnTo>
                      <a:pt x="3" y="12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5" y="3"/>
                    </a:lnTo>
                    <a:lnTo>
                      <a:pt x="6" y="5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8" name="Freeform 116"/>
              <p:cNvSpPr/>
              <p:nvPr/>
            </p:nvSpPr>
            <p:spPr bwMode="auto">
              <a:xfrm>
                <a:off x="7285038" y="1425575"/>
                <a:ext cx="11113" cy="9525"/>
              </a:xfrm>
              <a:custGeom>
                <a:avLst/>
                <a:gdLst>
                  <a:gd name="T0" fmla="*/ 6 w 21"/>
                  <a:gd name="T1" fmla="*/ 0 h 20"/>
                  <a:gd name="T2" fmla="*/ 9 w 21"/>
                  <a:gd name="T3" fmla="*/ 0 h 20"/>
                  <a:gd name="T4" fmla="*/ 12 w 21"/>
                  <a:gd name="T5" fmla="*/ 7 h 20"/>
                  <a:gd name="T6" fmla="*/ 14 w 21"/>
                  <a:gd name="T7" fmla="*/ 6 h 20"/>
                  <a:gd name="T8" fmla="*/ 14 w 21"/>
                  <a:gd name="T9" fmla="*/ 6 h 20"/>
                  <a:gd name="T10" fmla="*/ 14 w 21"/>
                  <a:gd name="T11" fmla="*/ 5 h 20"/>
                  <a:gd name="T12" fmla="*/ 19 w 21"/>
                  <a:gd name="T13" fmla="*/ 7 h 20"/>
                  <a:gd name="T14" fmla="*/ 20 w 21"/>
                  <a:gd name="T15" fmla="*/ 6 h 20"/>
                  <a:gd name="T16" fmla="*/ 20 w 21"/>
                  <a:gd name="T17" fmla="*/ 7 h 20"/>
                  <a:gd name="T18" fmla="*/ 21 w 21"/>
                  <a:gd name="T19" fmla="*/ 8 h 20"/>
                  <a:gd name="T20" fmla="*/ 21 w 21"/>
                  <a:gd name="T21" fmla="*/ 9 h 20"/>
                  <a:gd name="T22" fmla="*/ 19 w 21"/>
                  <a:gd name="T23" fmla="*/ 11 h 20"/>
                  <a:gd name="T24" fmla="*/ 16 w 21"/>
                  <a:gd name="T25" fmla="*/ 14 h 20"/>
                  <a:gd name="T26" fmla="*/ 17 w 21"/>
                  <a:gd name="T27" fmla="*/ 16 h 20"/>
                  <a:gd name="T28" fmla="*/ 17 w 21"/>
                  <a:gd name="T29" fmla="*/ 17 h 20"/>
                  <a:gd name="T30" fmla="*/ 17 w 21"/>
                  <a:gd name="T31" fmla="*/ 18 h 20"/>
                  <a:gd name="T32" fmla="*/ 16 w 21"/>
                  <a:gd name="T33" fmla="*/ 20 h 20"/>
                  <a:gd name="T34" fmla="*/ 15 w 21"/>
                  <a:gd name="T35" fmla="*/ 20 h 20"/>
                  <a:gd name="T36" fmla="*/ 15 w 21"/>
                  <a:gd name="T37" fmla="*/ 19 h 20"/>
                  <a:gd name="T38" fmla="*/ 15 w 21"/>
                  <a:gd name="T39" fmla="*/ 18 h 20"/>
                  <a:gd name="T40" fmla="*/ 15 w 21"/>
                  <a:gd name="T41" fmla="*/ 17 h 20"/>
                  <a:gd name="T42" fmla="*/ 14 w 21"/>
                  <a:gd name="T43" fmla="*/ 16 h 20"/>
                  <a:gd name="T44" fmla="*/ 12 w 21"/>
                  <a:gd name="T45" fmla="*/ 14 h 20"/>
                  <a:gd name="T46" fmla="*/ 12 w 21"/>
                  <a:gd name="T47" fmla="*/ 16 h 20"/>
                  <a:gd name="T48" fmla="*/ 12 w 21"/>
                  <a:gd name="T49" fmla="*/ 16 h 20"/>
                  <a:gd name="T50" fmla="*/ 11 w 21"/>
                  <a:gd name="T51" fmla="*/ 16 h 20"/>
                  <a:gd name="T52" fmla="*/ 11 w 21"/>
                  <a:gd name="T53" fmla="*/ 16 h 20"/>
                  <a:gd name="T54" fmla="*/ 10 w 21"/>
                  <a:gd name="T55" fmla="*/ 14 h 20"/>
                  <a:gd name="T56" fmla="*/ 10 w 21"/>
                  <a:gd name="T57" fmla="*/ 13 h 20"/>
                  <a:gd name="T58" fmla="*/ 9 w 21"/>
                  <a:gd name="T59" fmla="*/ 13 h 20"/>
                  <a:gd name="T60" fmla="*/ 12 w 21"/>
                  <a:gd name="T61" fmla="*/ 9 h 20"/>
                  <a:gd name="T62" fmla="*/ 8 w 21"/>
                  <a:gd name="T63" fmla="*/ 5 h 20"/>
                  <a:gd name="T64" fmla="*/ 6 w 21"/>
                  <a:gd name="T65" fmla="*/ 6 h 20"/>
                  <a:gd name="T66" fmla="*/ 5 w 21"/>
                  <a:gd name="T67" fmla="*/ 6 h 20"/>
                  <a:gd name="T68" fmla="*/ 4 w 21"/>
                  <a:gd name="T69" fmla="*/ 6 h 20"/>
                  <a:gd name="T70" fmla="*/ 4 w 21"/>
                  <a:gd name="T71" fmla="*/ 5 h 20"/>
                  <a:gd name="T72" fmla="*/ 3 w 21"/>
                  <a:gd name="T73" fmla="*/ 5 h 20"/>
                  <a:gd name="T74" fmla="*/ 0 w 21"/>
                  <a:gd name="T75" fmla="*/ 5 h 20"/>
                  <a:gd name="T76" fmla="*/ 2 w 21"/>
                  <a:gd name="T77" fmla="*/ 3 h 20"/>
                  <a:gd name="T78" fmla="*/ 3 w 21"/>
                  <a:gd name="T79" fmla="*/ 2 h 20"/>
                  <a:gd name="T80" fmla="*/ 4 w 21"/>
                  <a:gd name="T81" fmla="*/ 1 h 20"/>
                  <a:gd name="T82" fmla="*/ 5 w 21"/>
                  <a:gd name="T83" fmla="*/ 0 h 20"/>
                  <a:gd name="T84" fmla="*/ 6 w 21"/>
                  <a:gd name="T8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" h="20">
                    <a:moveTo>
                      <a:pt x="6" y="0"/>
                    </a:moveTo>
                    <a:lnTo>
                      <a:pt x="9" y="0"/>
                    </a:lnTo>
                    <a:lnTo>
                      <a:pt x="12" y="7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5"/>
                    </a:lnTo>
                    <a:lnTo>
                      <a:pt x="19" y="7"/>
                    </a:lnTo>
                    <a:lnTo>
                      <a:pt x="20" y="6"/>
                    </a:lnTo>
                    <a:lnTo>
                      <a:pt x="20" y="7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19" y="11"/>
                    </a:lnTo>
                    <a:lnTo>
                      <a:pt x="16" y="14"/>
                    </a:lnTo>
                    <a:lnTo>
                      <a:pt x="17" y="16"/>
                    </a:lnTo>
                    <a:lnTo>
                      <a:pt x="17" y="17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5" y="20"/>
                    </a:lnTo>
                    <a:lnTo>
                      <a:pt x="15" y="19"/>
                    </a:lnTo>
                    <a:lnTo>
                      <a:pt x="15" y="18"/>
                    </a:lnTo>
                    <a:lnTo>
                      <a:pt x="15" y="17"/>
                    </a:lnTo>
                    <a:lnTo>
                      <a:pt x="14" y="16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1" y="16"/>
                    </a:lnTo>
                    <a:lnTo>
                      <a:pt x="11" y="16"/>
                    </a:lnTo>
                    <a:lnTo>
                      <a:pt x="10" y="14"/>
                    </a:lnTo>
                    <a:lnTo>
                      <a:pt x="10" y="13"/>
                    </a:lnTo>
                    <a:lnTo>
                      <a:pt x="9" y="13"/>
                    </a:lnTo>
                    <a:lnTo>
                      <a:pt x="12" y="9"/>
                    </a:lnTo>
                    <a:lnTo>
                      <a:pt x="8" y="5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9" name="Freeform 117"/>
              <p:cNvSpPr/>
              <p:nvPr/>
            </p:nvSpPr>
            <p:spPr bwMode="auto">
              <a:xfrm>
                <a:off x="7204076" y="1547813"/>
                <a:ext cx="7938" cy="6350"/>
              </a:xfrm>
              <a:custGeom>
                <a:avLst/>
                <a:gdLst>
                  <a:gd name="T0" fmla="*/ 11 w 15"/>
                  <a:gd name="T1" fmla="*/ 0 h 12"/>
                  <a:gd name="T2" fmla="*/ 11 w 15"/>
                  <a:gd name="T3" fmla="*/ 0 h 12"/>
                  <a:gd name="T4" fmla="*/ 11 w 15"/>
                  <a:gd name="T5" fmla="*/ 1 h 12"/>
                  <a:gd name="T6" fmla="*/ 10 w 15"/>
                  <a:gd name="T7" fmla="*/ 2 h 12"/>
                  <a:gd name="T8" fmla="*/ 10 w 15"/>
                  <a:gd name="T9" fmla="*/ 3 h 12"/>
                  <a:gd name="T10" fmla="*/ 10 w 15"/>
                  <a:gd name="T11" fmla="*/ 6 h 12"/>
                  <a:gd name="T12" fmla="*/ 10 w 15"/>
                  <a:gd name="T13" fmla="*/ 6 h 12"/>
                  <a:gd name="T14" fmla="*/ 12 w 15"/>
                  <a:gd name="T15" fmla="*/ 6 h 12"/>
                  <a:gd name="T16" fmla="*/ 10 w 15"/>
                  <a:gd name="T17" fmla="*/ 7 h 12"/>
                  <a:gd name="T18" fmla="*/ 11 w 15"/>
                  <a:gd name="T19" fmla="*/ 7 h 12"/>
                  <a:gd name="T20" fmla="*/ 12 w 15"/>
                  <a:gd name="T21" fmla="*/ 6 h 12"/>
                  <a:gd name="T22" fmla="*/ 13 w 15"/>
                  <a:gd name="T23" fmla="*/ 7 h 12"/>
                  <a:gd name="T24" fmla="*/ 15 w 15"/>
                  <a:gd name="T25" fmla="*/ 8 h 12"/>
                  <a:gd name="T26" fmla="*/ 13 w 15"/>
                  <a:gd name="T27" fmla="*/ 8 h 12"/>
                  <a:gd name="T28" fmla="*/ 13 w 15"/>
                  <a:gd name="T29" fmla="*/ 10 h 12"/>
                  <a:gd name="T30" fmla="*/ 13 w 15"/>
                  <a:gd name="T31" fmla="*/ 10 h 12"/>
                  <a:gd name="T32" fmla="*/ 13 w 15"/>
                  <a:gd name="T33" fmla="*/ 12 h 12"/>
                  <a:gd name="T34" fmla="*/ 13 w 15"/>
                  <a:gd name="T35" fmla="*/ 12 h 12"/>
                  <a:gd name="T36" fmla="*/ 4 w 15"/>
                  <a:gd name="T37" fmla="*/ 8 h 12"/>
                  <a:gd name="T38" fmla="*/ 5 w 15"/>
                  <a:gd name="T39" fmla="*/ 7 h 12"/>
                  <a:gd name="T40" fmla="*/ 6 w 15"/>
                  <a:gd name="T41" fmla="*/ 6 h 12"/>
                  <a:gd name="T42" fmla="*/ 5 w 15"/>
                  <a:gd name="T43" fmla="*/ 6 h 12"/>
                  <a:gd name="T44" fmla="*/ 4 w 15"/>
                  <a:gd name="T45" fmla="*/ 7 h 12"/>
                  <a:gd name="T46" fmla="*/ 2 w 15"/>
                  <a:gd name="T47" fmla="*/ 8 h 12"/>
                  <a:gd name="T48" fmla="*/ 1 w 15"/>
                  <a:gd name="T49" fmla="*/ 8 h 12"/>
                  <a:gd name="T50" fmla="*/ 0 w 15"/>
                  <a:gd name="T51" fmla="*/ 8 h 12"/>
                  <a:gd name="T52" fmla="*/ 11 w 15"/>
                  <a:gd name="T5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12">
                    <a:moveTo>
                      <a:pt x="11" y="0"/>
                    </a:moveTo>
                    <a:lnTo>
                      <a:pt x="11" y="0"/>
                    </a:lnTo>
                    <a:lnTo>
                      <a:pt x="11" y="1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0" y="7"/>
                    </a:lnTo>
                    <a:lnTo>
                      <a:pt x="11" y="7"/>
                    </a:lnTo>
                    <a:lnTo>
                      <a:pt x="12" y="6"/>
                    </a:lnTo>
                    <a:lnTo>
                      <a:pt x="13" y="7"/>
                    </a:lnTo>
                    <a:lnTo>
                      <a:pt x="15" y="8"/>
                    </a:lnTo>
                    <a:lnTo>
                      <a:pt x="13" y="8"/>
                    </a:lnTo>
                    <a:lnTo>
                      <a:pt x="13" y="10"/>
                    </a:lnTo>
                    <a:lnTo>
                      <a:pt x="13" y="10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4" y="8"/>
                    </a:lnTo>
                    <a:lnTo>
                      <a:pt x="5" y="7"/>
                    </a:lnTo>
                    <a:lnTo>
                      <a:pt x="6" y="6"/>
                    </a:lnTo>
                    <a:lnTo>
                      <a:pt x="5" y="6"/>
                    </a:lnTo>
                    <a:lnTo>
                      <a:pt x="4" y="7"/>
                    </a:lnTo>
                    <a:lnTo>
                      <a:pt x="2" y="8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0" name="Freeform 118"/>
              <p:cNvSpPr/>
              <p:nvPr/>
            </p:nvSpPr>
            <p:spPr bwMode="auto">
              <a:xfrm>
                <a:off x="7110413" y="1485900"/>
                <a:ext cx="1588" cy="0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1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1" name="Freeform 119"/>
              <p:cNvSpPr/>
              <p:nvPr/>
            </p:nvSpPr>
            <p:spPr bwMode="auto">
              <a:xfrm>
                <a:off x="7200901" y="1552575"/>
                <a:ext cx="1588" cy="1588"/>
              </a:xfrm>
              <a:custGeom>
                <a:avLst/>
                <a:gdLst>
                  <a:gd name="T0" fmla="*/ 4 w 4"/>
                  <a:gd name="T1" fmla="*/ 0 h 2"/>
                  <a:gd name="T2" fmla="*/ 1 w 4"/>
                  <a:gd name="T3" fmla="*/ 1 h 2"/>
                  <a:gd name="T4" fmla="*/ 0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2" name="Freeform 120"/>
              <p:cNvSpPr/>
              <p:nvPr/>
            </p:nvSpPr>
            <p:spPr bwMode="auto">
              <a:xfrm>
                <a:off x="7221538" y="1528763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2 h 3"/>
                  <a:gd name="T4" fmla="*/ 0 w 3"/>
                  <a:gd name="T5" fmla="*/ 3 h 3"/>
                  <a:gd name="T6" fmla="*/ 0 w 3"/>
                  <a:gd name="T7" fmla="*/ 3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1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3" name="Freeform 121"/>
              <p:cNvSpPr/>
              <p:nvPr/>
            </p:nvSpPr>
            <p:spPr bwMode="auto">
              <a:xfrm>
                <a:off x="7227888" y="1520825"/>
                <a:ext cx="3175" cy="6350"/>
              </a:xfrm>
              <a:custGeom>
                <a:avLst/>
                <a:gdLst>
                  <a:gd name="T0" fmla="*/ 4 w 4"/>
                  <a:gd name="T1" fmla="*/ 0 h 14"/>
                  <a:gd name="T2" fmla="*/ 4 w 4"/>
                  <a:gd name="T3" fmla="*/ 3 h 14"/>
                  <a:gd name="T4" fmla="*/ 3 w 4"/>
                  <a:gd name="T5" fmla="*/ 11 h 14"/>
                  <a:gd name="T6" fmla="*/ 2 w 4"/>
                  <a:gd name="T7" fmla="*/ 11 h 14"/>
                  <a:gd name="T8" fmla="*/ 2 w 4"/>
                  <a:gd name="T9" fmla="*/ 12 h 14"/>
                  <a:gd name="T10" fmla="*/ 2 w 4"/>
                  <a:gd name="T11" fmla="*/ 13 h 14"/>
                  <a:gd name="T12" fmla="*/ 0 w 4"/>
                  <a:gd name="T13" fmla="*/ 14 h 14"/>
                  <a:gd name="T14" fmla="*/ 0 w 4"/>
                  <a:gd name="T15" fmla="*/ 14 h 14"/>
                  <a:gd name="T16" fmla="*/ 0 w 4"/>
                  <a:gd name="T17" fmla="*/ 13 h 14"/>
                  <a:gd name="T18" fmla="*/ 2 w 4"/>
                  <a:gd name="T19" fmla="*/ 11 h 14"/>
                  <a:gd name="T20" fmla="*/ 2 w 4"/>
                  <a:gd name="T21" fmla="*/ 8 h 14"/>
                  <a:gd name="T22" fmla="*/ 3 w 4"/>
                  <a:gd name="T23" fmla="*/ 6 h 14"/>
                  <a:gd name="T24" fmla="*/ 4 w 4"/>
                  <a:gd name="T25" fmla="*/ 2 h 14"/>
                  <a:gd name="T26" fmla="*/ 4 w 4"/>
                  <a:gd name="T27" fmla="*/ 2 h 14"/>
                  <a:gd name="T28" fmla="*/ 4 w 4"/>
                  <a:gd name="T29" fmla="*/ 1 h 14"/>
                  <a:gd name="T30" fmla="*/ 4 w 4"/>
                  <a:gd name="T31" fmla="*/ 1 h 14"/>
                  <a:gd name="T32" fmla="*/ 4 w 4"/>
                  <a:gd name="T33" fmla="*/ 2 h 14"/>
                  <a:gd name="T34" fmla="*/ 4 w 4"/>
                  <a:gd name="T35" fmla="*/ 2 h 14"/>
                  <a:gd name="T36" fmla="*/ 4 w 4"/>
                  <a:gd name="T37" fmla="*/ 3 h 14"/>
                  <a:gd name="T38" fmla="*/ 4 w 4"/>
                  <a:gd name="T3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4">
                    <a:moveTo>
                      <a:pt x="4" y="0"/>
                    </a:moveTo>
                    <a:lnTo>
                      <a:pt x="4" y="3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2" y="12"/>
                    </a:lnTo>
                    <a:lnTo>
                      <a:pt x="2" y="13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4" name="Freeform 122"/>
              <p:cNvSpPr/>
              <p:nvPr/>
            </p:nvSpPr>
            <p:spPr bwMode="auto">
              <a:xfrm>
                <a:off x="7146926" y="1493838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5" name="Freeform 123"/>
              <p:cNvSpPr/>
              <p:nvPr/>
            </p:nvSpPr>
            <p:spPr bwMode="auto">
              <a:xfrm>
                <a:off x="7202488" y="1550988"/>
                <a:ext cx="1588" cy="15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1 h 3"/>
                  <a:gd name="T4" fmla="*/ 0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2" y="1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6" name="Freeform 124"/>
              <p:cNvSpPr/>
              <p:nvPr/>
            </p:nvSpPr>
            <p:spPr bwMode="auto">
              <a:xfrm>
                <a:off x="7207251" y="1547813"/>
                <a:ext cx="3175" cy="0"/>
              </a:xfrm>
              <a:custGeom>
                <a:avLst/>
                <a:gdLst>
                  <a:gd name="T0" fmla="*/ 6 w 6"/>
                  <a:gd name="T1" fmla="*/ 0 h 1"/>
                  <a:gd name="T2" fmla="*/ 4 w 6"/>
                  <a:gd name="T3" fmla="*/ 1 h 1"/>
                  <a:gd name="T4" fmla="*/ 0 w 6"/>
                  <a:gd name="T5" fmla="*/ 0 h 1"/>
                  <a:gd name="T6" fmla="*/ 4 w 6"/>
                  <a:gd name="T7" fmla="*/ 0 h 1"/>
                  <a:gd name="T8" fmla="*/ 6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7" name="Freeform 125"/>
              <p:cNvSpPr/>
              <p:nvPr/>
            </p:nvSpPr>
            <p:spPr bwMode="auto">
              <a:xfrm>
                <a:off x="7162801" y="1546225"/>
                <a:ext cx="38100" cy="17463"/>
              </a:xfrm>
              <a:custGeom>
                <a:avLst/>
                <a:gdLst>
                  <a:gd name="T0" fmla="*/ 31 w 72"/>
                  <a:gd name="T1" fmla="*/ 2 h 32"/>
                  <a:gd name="T2" fmla="*/ 28 w 72"/>
                  <a:gd name="T3" fmla="*/ 3 h 32"/>
                  <a:gd name="T4" fmla="*/ 26 w 72"/>
                  <a:gd name="T5" fmla="*/ 4 h 32"/>
                  <a:gd name="T6" fmla="*/ 26 w 72"/>
                  <a:gd name="T7" fmla="*/ 6 h 32"/>
                  <a:gd name="T8" fmla="*/ 32 w 72"/>
                  <a:gd name="T9" fmla="*/ 2 h 32"/>
                  <a:gd name="T10" fmla="*/ 34 w 72"/>
                  <a:gd name="T11" fmla="*/ 4 h 32"/>
                  <a:gd name="T12" fmla="*/ 30 w 72"/>
                  <a:gd name="T13" fmla="*/ 6 h 32"/>
                  <a:gd name="T14" fmla="*/ 33 w 72"/>
                  <a:gd name="T15" fmla="*/ 10 h 32"/>
                  <a:gd name="T16" fmla="*/ 36 w 72"/>
                  <a:gd name="T17" fmla="*/ 13 h 32"/>
                  <a:gd name="T18" fmla="*/ 47 w 72"/>
                  <a:gd name="T19" fmla="*/ 11 h 32"/>
                  <a:gd name="T20" fmla="*/ 67 w 72"/>
                  <a:gd name="T21" fmla="*/ 4 h 32"/>
                  <a:gd name="T22" fmla="*/ 69 w 72"/>
                  <a:gd name="T23" fmla="*/ 6 h 32"/>
                  <a:gd name="T24" fmla="*/ 66 w 72"/>
                  <a:gd name="T25" fmla="*/ 10 h 32"/>
                  <a:gd name="T26" fmla="*/ 66 w 72"/>
                  <a:gd name="T27" fmla="*/ 13 h 32"/>
                  <a:gd name="T28" fmla="*/ 70 w 72"/>
                  <a:gd name="T29" fmla="*/ 10 h 32"/>
                  <a:gd name="T30" fmla="*/ 72 w 72"/>
                  <a:gd name="T31" fmla="*/ 9 h 32"/>
                  <a:gd name="T32" fmla="*/ 70 w 72"/>
                  <a:gd name="T33" fmla="*/ 11 h 32"/>
                  <a:gd name="T34" fmla="*/ 69 w 72"/>
                  <a:gd name="T35" fmla="*/ 14 h 32"/>
                  <a:gd name="T36" fmla="*/ 71 w 72"/>
                  <a:gd name="T37" fmla="*/ 15 h 32"/>
                  <a:gd name="T38" fmla="*/ 42 w 72"/>
                  <a:gd name="T39" fmla="*/ 32 h 32"/>
                  <a:gd name="T40" fmla="*/ 38 w 72"/>
                  <a:gd name="T41" fmla="*/ 31 h 32"/>
                  <a:gd name="T42" fmla="*/ 36 w 72"/>
                  <a:gd name="T43" fmla="*/ 27 h 32"/>
                  <a:gd name="T44" fmla="*/ 32 w 72"/>
                  <a:gd name="T45" fmla="*/ 27 h 32"/>
                  <a:gd name="T46" fmla="*/ 34 w 72"/>
                  <a:gd name="T47" fmla="*/ 25 h 32"/>
                  <a:gd name="T48" fmla="*/ 33 w 72"/>
                  <a:gd name="T49" fmla="*/ 22 h 32"/>
                  <a:gd name="T50" fmla="*/ 31 w 72"/>
                  <a:gd name="T51" fmla="*/ 22 h 32"/>
                  <a:gd name="T52" fmla="*/ 31 w 72"/>
                  <a:gd name="T53" fmla="*/ 23 h 32"/>
                  <a:gd name="T54" fmla="*/ 27 w 72"/>
                  <a:gd name="T55" fmla="*/ 19 h 32"/>
                  <a:gd name="T56" fmla="*/ 22 w 72"/>
                  <a:gd name="T57" fmla="*/ 17 h 32"/>
                  <a:gd name="T58" fmla="*/ 23 w 72"/>
                  <a:gd name="T59" fmla="*/ 15 h 32"/>
                  <a:gd name="T60" fmla="*/ 19 w 72"/>
                  <a:gd name="T61" fmla="*/ 15 h 32"/>
                  <a:gd name="T62" fmla="*/ 14 w 72"/>
                  <a:gd name="T63" fmla="*/ 16 h 32"/>
                  <a:gd name="T64" fmla="*/ 15 w 72"/>
                  <a:gd name="T65" fmla="*/ 14 h 32"/>
                  <a:gd name="T66" fmla="*/ 14 w 72"/>
                  <a:gd name="T67" fmla="*/ 13 h 32"/>
                  <a:gd name="T68" fmla="*/ 11 w 72"/>
                  <a:gd name="T69" fmla="*/ 13 h 32"/>
                  <a:gd name="T70" fmla="*/ 10 w 72"/>
                  <a:gd name="T71" fmla="*/ 11 h 32"/>
                  <a:gd name="T72" fmla="*/ 11 w 72"/>
                  <a:gd name="T73" fmla="*/ 10 h 32"/>
                  <a:gd name="T74" fmla="*/ 10 w 72"/>
                  <a:gd name="T75" fmla="*/ 9 h 32"/>
                  <a:gd name="T76" fmla="*/ 8 w 72"/>
                  <a:gd name="T77" fmla="*/ 10 h 32"/>
                  <a:gd name="T78" fmla="*/ 5 w 72"/>
                  <a:gd name="T79" fmla="*/ 11 h 32"/>
                  <a:gd name="T80" fmla="*/ 4 w 72"/>
                  <a:gd name="T81" fmla="*/ 11 h 32"/>
                  <a:gd name="T82" fmla="*/ 3 w 72"/>
                  <a:gd name="T83" fmla="*/ 13 h 32"/>
                  <a:gd name="T84" fmla="*/ 3 w 72"/>
                  <a:gd name="T85" fmla="*/ 10 h 32"/>
                  <a:gd name="T86" fmla="*/ 0 w 72"/>
                  <a:gd name="T87" fmla="*/ 8 h 32"/>
                  <a:gd name="T88" fmla="*/ 2 w 72"/>
                  <a:gd name="T89" fmla="*/ 4 h 32"/>
                  <a:gd name="T90" fmla="*/ 5 w 72"/>
                  <a:gd name="T91" fmla="*/ 2 h 32"/>
                  <a:gd name="T92" fmla="*/ 9 w 72"/>
                  <a:gd name="T93" fmla="*/ 2 h 32"/>
                  <a:gd name="T94" fmla="*/ 9 w 72"/>
                  <a:gd name="T95" fmla="*/ 5 h 32"/>
                  <a:gd name="T96" fmla="*/ 11 w 72"/>
                  <a:gd name="T97" fmla="*/ 6 h 32"/>
                  <a:gd name="T98" fmla="*/ 15 w 72"/>
                  <a:gd name="T99" fmla="*/ 6 h 32"/>
                  <a:gd name="T100" fmla="*/ 19 w 72"/>
                  <a:gd name="T101" fmla="*/ 8 h 32"/>
                  <a:gd name="T102" fmla="*/ 21 w 72"/>
                  <a:gd name="T103" fmla="*/ 5 h 32"/>
                  <a:gd name="T104" fmla="*/ 23 w 72"/>
                  <a:gd name="T105" fmla="*/ 5 h 32"/>
                  <a:gd name="T106" fmla="*/ 20 w 72"/>
                  <a:gd name="T107" fmla="*/ 8 h 32"/>
                  <a:gd name="T108" fmla="*/ 17 w 72"/>
                  <a:gd name="T109" fmla="*/ 9 h 32"/>
                  <a:gd name="T110" fmla="*/ 16 w 72"/>
                  <a:gd name="T111" fmla="*/ 11 h 32"/>
                  <a:gd name="T112" fmla="*/ 20 w 72"/>
                  <a:gd name="T113" fmla="*/ 14 h 32"/>
                  <a:gd name="T114" fmla="*/ 25 w 72"/>
                  <a:gd name="T115" fmla="*/ 11 h 32"/>
                  <a:gd name="T116" fmla="*/ 23 w 72"/>
                  <a:gd name="T117" fmla="*/ 9 h 32"/>
                  <a:gd name="T118" fmla="*/ 25 w 72"/>
                  <a:gd name="T119" fmla="*/ 6 h 32"/>
                  <a:gd name="T120" fmla="*/ 26 w 72"/>
                  <a:gd name="T121" fmla="*/ 4 h 32"/>
                  <a:gd name="T122" fmla="*/ 23 w 72"/>
                  <a:gd name="T123" fmla="*/ 2 h 32"/>
                  <a:gd name="T124" fmla="*/ 27 w 72"/>
                  <a:gd name="T12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2" h="32">
                    <a:moveTo>
                      <a:pt x="30" y="0"/>
                    </a:moveTo>
                    <a:lnTo>
                      <a:pt x="31" y="2"/>
                    </a:lnTo>
                    <a:lnTo>
                      <a:pt x="30" y="3"/>
                    </a:lnTo>
                    <a:lnTo>
                      <a:pt x="28" y="3"/>
                    </a:lnTo>
                    <a:lnTo>
                      <a:pt x="27" y="4"/>
                    </a:lnTo>
                    <a:lnTo>
                      <a:pt x="26" y="4"/>
                    </a:lnTo>
                    <a:lnTo>
                      <a:pt x="25" y="5"/>
                    </a:lnTo>
                    <a:lnTo>
                      <a:pt x="26" y="6"/>
                    </a:lnTo>
                    <a:lnTo>
                      <a:pt x="28" y="8"/>
                    </a:lnTo>
                    <a:lnTo>
                      <a:pt x="32" y="2"/>
                    </a:lnTo>
                    <a:lnTo>
                      <a:pt x="37" y="5"/>
                    </a:lnTo>
                    <a:lnTo>
                      <a:pt x="34" y="4"/>
                    </a:lnTo>
                    <a:lnTo>
                      <a:pt x="32" y="5"/>
                    </a:lnTo>
                    <a:lnTo>
                      <a:pt x="30" y="6"/>
                    </a:lnTo>
                    <a:lnTo>
                      <a:pt x="31" y="9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6" y="13"/>
                    </a:lnTo>
                    <a:lnTo>
                      <a:pt x="36" y="15"/>
                    </a:lnTo>
                    <a:lnTo>
                      <a:pt x="47" y="11"/>
                    </a:lnTo>
                    <a:lnTo>
                      <a:pt x="58" y="6"/>
                    </a:lnTo>
                    <a:lnTo>
                      <a:pt x="67" y="4"/>
                    </a:lnTo>
                    <a:lnTo>
                      <a:pt x="69" y="5"/>
                    </a:lnTo>
                    <a:lnTo>
                      <a:pt x="69" y="6"/>
                    </a:lnTo>
                    <a:lnTo>
                      <a:pt x="67" y="9"/>
                    </a:lnTo>
                    <a:lnTo>
                      <a:pt x="66" y="10"/>
                    </a:lnTo>
                    <a:lnTo>
                      <a:pt x="65" y="11"/>
                    </a:lnTo>
                    <a:lnTo>
                      <a:pt x="66" y="13"/>
                    </a:lnTo>
                    <a:lnTo>
                      <a:pt x="69" y="11"/>
                    </a:lnTo>
                    <a:lnTo>
                      <a:pt x="70" y="10"/>
                    </a:lnTo>
                    <a:lnTo>
                      <a:pt x="71" y="9"/>
                    </a:lnTo>
                    <a:lnTo>
                      <a:pt x="72" y="9"/>
                    </a:lnTo>
                    <a:lnTo>
                      <a:pt x="70" y="10"/>
                    </a:lnTo>
                    <a:lnTo>
                      <a:pt x="70" y="11"/>
                    </a:lnTo>
                    <a:lnTo>
                      <a:pt x="69" y="11"/>
                    </a:lnTo>
                    <a:lnTo>
                      <a:pt x="69" y="14"/>
                    </a:lnTo>
                    <a:lnTo>
                      <a:pt x="69" y="16"/>
                    </a:lnTo>
                    <a:lnTo>
                      <a:pt x="71" y="15"/>
                    </a:lnTo>
                    <a:lnTo>
                      <a:pt x="44" y="32"/>
                    </a:lnTo>
                    <a:lnTo>
                      <a:pt x="42" y="32"/>
                    </a:lnTo>
                    <a:lnTo>
                      <a:pt x="41" y="32"/>
                    </a:lnTo>
                    <a:lnTo>
                      <a:pt x="38" y="31"/>
                    </a:lnTo>
                    <a:lnTo>
                      <a:pt x="37" y="28"/>
                    </a:lnTo>
                    <a:lnTo>
                      <a:pt x="36" y="27"/>
                    </a:lnTo>
                    <a:lnTo>
                      <a:pt x="34" y="27"/>
                    </a:lnTo>
                    <a:lnTo>
                      <a:pt x="32" y="27"/>
                    </a:lnTo>
                    <a:lnTo>
                      <a:pt x="33" y="26"/>
                    </a:lnTo>
                    <a:lnTo>
                      <a:pt x="34" y="25"/>
                    </a:lnTo>
                    <a:lnTo>
                      <a:pt x="34" y="22"/>
                    </a:lnTo>
                    <a:lnTo>
                      <a:pt x="33" y="22"/>
                    </a:lnTo>
                    <a:lnTo>
                      <a:pt x="32" y="21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31" y="23"/>
                    </a:lnTo>
                    <a:lnTo>
                      <a:pt x="30" y="21"/>
                    </a:lnTo>
                    <a:lnTo>
                      <a:pt x="27" y="19"/>
                    </a:lnTo>
                    <a:lnTo>
                      <a:pt x="25" y="17"/>
                    </a:lnTo>
                    <a:lnTo>
                      <a:pt x="22" y="17"/>
                    </a:lnTo>
                    <a:lnTo>
                      <a:pt x="19" y="19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19" y="15"/>
                    </a:lnTo>
                    <a:lnTo>
                      <a:pt x="16" y="15"/>
                    </a:lnTo>
                    <a:lnTo>
                      <a:pt x="14" y="16"/>
                    </a:lnTo>
                    <a:lnTo>
                      <a:pt x="15" y="15"/>
                    </a:lnTo>
                    <a:lnTo>
                      <a:pt x="15" y="14"/>
                    </a:lnTo>
                    <a:lnTo>
                      <a:pt x="15" y="13"/>
                    </a:lnTo>
                    <a:lnTo>
                      <a:pt x="14" y="13"/>
                    </a:lnTo>
                    <a:lnTo>
                      <a:pt x="13" y="13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10" y="11"/>
                    </a:lnTo>
                    <a:lnTo>
                      <a:pt x="11" y="11"/>
                    </a:lnTo>
                    <a:lnTo>
                      <a:pt x="11" y="10"/>
                    </a:lnTo>
                    <a:lnTo>
                      <a:pt x="11" y="10"/>
                    </a:lnTo>
                    <a:lnTo>
                      <a:pt x="10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9" y="4"/>
                    </a:lnTo>
                    <a:lnTo>
                      <a:pt x="9" y="5"/>
                    </a:lnTo>
                    <a:lnTo>
                      <a:pt x="10" y="5"/>
                    </a:lnTo>
                    <a:lnTo>
                      <a:pt x="11" y="6"/>
                    </a:lnTo>
                    <a:lnTo>
                      <a:pt x="14" y="6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9" y="8"/>
                    </a:lnTo>
                    <a:lnTo>
                      <a:pt x="20" y="6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2" y="6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7" y="9"/>
                    </a:lnTo>
                    <a:lnTo>
                      <a:pt x="17" y="9"/>
                    </a:lnTo>
                    <a:lnTo>
                      <a:pt x="16" y="11"/>
                    </a:lnTo>
                    <a:lnTo>
                      <a:pt x="17" y="13"/>
                    </a:lnTo>
                    <a:lnTo>
                      <a:pt x="20" y="14"/>
                    </a:lnTo>
                    <a:lnTo>
                      <a:pt x="22" y="14"/>
                    </a:lnTo>
                    <a:lnTo>
                      <a:pt x="25" y="11"/>
                    </a:lnTo>
                    <a:lnTo>
                      <a:pt x="23" y="10"/>
                    </a:lnTo>
                    <a:lnTo>
                      <a:pt x="23" y="9"/>
                    </a:lnTo>
                    <a:lnTo>
                      <a:pt x="23" y="8"/>
                    </a:lnTo>
                    <a:lnTo>
                      <a:pt x="25" y="6"/>
                    </a:lnTo>
                    <a:lnTo>
                      <a:pt x="26" y="5"/>
                    </a:lnTo>
                    <a:lnTo>
                      <a:pt x="26" y="4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7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8" name="Rectangle 126"/>
              <p:cNvSpPr>
                <a:spLocks noChangeArrowheads="1"/>
              </p:cNvSpPr>
              <p:nvPr/>
            </p:nvSpPr>
            <p:spPr bwMode="auto">
              <a:xfrm>
                <a:off x="7181851" y="154940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9" name="Freeform 127"/>
              <p:cNvSpPr/>
              <p:nvPr/>
            </p:nvSpPr>
            <p:spPr bwMode="auto">
              <a:xfrm>
                <a:off x="7204076" y="1546225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3 h 3"/>
                  <a:gd name="T4" fmla="*/ 0 w 3"/>
                  <a:gd name="T5" fmla="*/ 2 h 3"/>
                  <a:gd name="T6" fmla="*/ 1 w 3"/>
                  <a:gd name="T7" fmla="*/ 2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0" name="Freeform 128"/>
              <p:cNvSpPr/>
              <p:nvPr/>
            </p:nvSpPr>
            <p:spPr bwMode="auto">
              <a:xfrm>
                <a:off x="7202488" y="1550988"/>
                <a:ext cx="1588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1" name="Freeform 129"/>
              <p:cNvSpPr/>
              <p:nvPr/>
            </p:nvSpPr>
            <p:spPr bwMode="auto">
              <a:xfrm>
                <a:off x="7170738" y="1527175"/>
                <a:ext cx="0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2" name="Freeform 130"/>
              <p:cNvSpPr/>
              <p:nvPr/>
            </p:nvSpPr>
            <p:spPr bwMode="auto">
              <a:xfrm>
                <a:off x="7173913" y="1539875"/>
                <a:ext cx="17463" cy="9525"/>
              </a:xfrm>
              <a:custGeom>
                <a:avLst/>
                <a:gdLst>
                  <a:gd name="T0" fmla="*/ 3 w 34"/>
                  <a:gd name="T1" fmla="*/ 0 h 18"/>
                  <a:gd name="T2" fmla="*/ 5 w 34"/>
                  <a:gd name="T3" fmla="*/ 1 h 18"/>
                  <a:gd name="T4" fmla="*/ 7 w 34"/>
                  <a:gd name="T5" fmla="*/ 3 h 18"/>
                  <a:gd name="T6" fmla="*/ 8 w 34"/>
                  <a:gd name="T7" fmla="*/ 4 h 18"/>
                  <a:gd name="T8" fmla="*/ 11 w 34"/>
                  <a:gd name="T9" fmla="*/ 5 h 18"/>
                  <a:gd name="T10" fmla="*/ 13 w 34"/>
                  <a:gd name="T11" fmla="*/ 5 h 18"/>
                  <a:gd name="T12" fmla="*/ 16 w 34"/>
                  <a:gd name="T13" fmla="*/ 4 h 18"/>
                  <a:gd name="T14" fmla="*/ 16 w 34"/>
                  <a:gd name="T15" fmla="*/ 5 h 18"/>
                  <a:gd name="T16" fmla="*/ 16 w 34"/>
                  <a:gd name="T17" fmla="*/ 6 h 18"/>
                  <a:gd name="T18" fmla="*/ 17 w 34"/>
                  <a:gd name="T19" fmla="*/ 8 h 18"/>
                  <a:gd name="T20" fmla="*/ 19 w 34"/>
                  <a:gd name="T21" fmla="*/ 5 h 18"/>
                  <a:gd name="T22" fmla="*/ 21 w 34"/>
                  <a:gd name="T23" fmla="*/ 5 h 18"/>
                  <a:gd name="T24" fmla="*/ 23 w 34"/>
                  <a:gd name="T25" fmla="*/ 5 h 18"/>
                  <a:gd name="T26" fmla="*/ 24 w 34"/>
                  <a:gd name="T27" fmla="*/ 6 h 18"/>
                  <a:gd name="T28" fmla="*/ 27 w 34"/>
                  <a:gd name="T29" fmla="*/ 8 h 18"/>
                  <a:gd name="T30" fmla="*/ 28 w 34"/>
                  <a:gd name="T31" fmla="*/ 9 h 18"/>
                  <a:gd name="T32" fmla="*/ 28 w 34"/>
                  <a:gd name="T33" fmla="*/ 9 h 18"/>
                  <a:gd name="T34" fmla="*/ 28 w 34"/>
                  <a:gd name="T35" fmla="*/ 9 h 18"/>
                  <a:gd name="T36" fmla="*/ 27 w 34"/>
                  <a:gd name="T37" fmla="*/ 10 h 18"/>
                  <a:gd name="T38" fmla="*/ 25 w 34"/>
                  <a:gd name="T39" fmla="*/ 10 h 18"/>
                  <a:gd name="T40" fmla="*/ 25 w 34"/>
                  <a:gd name="T41" fmla="*/ 11 h 18"/>
                  <a:gd name="T42" fmla="*/ 27 w 34"/>
                  <a:gd name="T43" fmla="*/ 11 h 18"/>
                  <a:gd name="T44" fmla="*/ 28 w 34"/>
                  <a:gd name="T45" fmla="*/ 11 h 18"/>
                  <a:gd name="T46" fmla="*/ 30 w 34"/>
                  <a:gd name="T47" fmla="*/ 11 h 18"/>
                  <a:gd name="T48" fmla="*/ 31 w 34"/>
                  <a:gd name="T49" fmla="*/ 11 h 18"/>
                  <a:gd name="T50" fmla="*/ 31 w 34"/>
                  <a:gd name="T51" fmla="*/ 12 h 18"/>
                  <a:gd name="T52" fmla="*/ 31 w 34"/>
                  <a:gd name="T53" fmla="*/ 14 h 18"/>
                  <a:gd name="T54" fmla="*/ 31 w 34"/>
                  <a:gd name="T55" fmla="*/ 14 h 18"/>
                  <a:gd name="T56" fmla="*/ 33 w 34"/>
                  <a:gd name="T57" fmla="*/ 14 h 18"/>
                  <a:gd name="T58" fmla="*/ 34 w 34"/>
                  <a:gd name="T59" fmla="*/ 14 h 18"/>
                  <a:gd name="T60" fmla="*/ 33 w 34"/>
                  <a:gd name="T61" fmla="*/ 15 h 18"/>
                  <a:gd name="T62" fmla="*/ 33 w 34"/>
                  <a:gd name="T63" fmla="*/ 16 h 18"/>
                  <a:gd name="T64" fmla="*/ 31 w 34"/>
                  <a:gd name="T65" fmla="*/ 17 h 18"/>
                  <a:gd name="T66" fmla="*/ 30 w 34"/>
                  <a:gd name="T67" fmla="*/ 18 h 18"/>
                  <a:gd name="T68" fmla="*/ 29 w 34"/>
                  <a:gd name="T69" fmla="*/ 17 h 18"/>
                  <a:gd name="T70" fmla="*/ 28 w 34"/>
                  <a:gd name="T71" fmla="*/ 17 h 18"/>
                  <a:gd name="T72" fmla="*/ 27 w 34"/>
                  <a:gd name="T73" fmla="*/ 16 h 18"/>
                  <a:gd name="T74" fmla="*/ 25 w 34"/>
                  <a:gd name="T75" fmla="*/ 16 h 18"/>
                  <a:gd name="T76" fmla="*/ 23 w 34"/>
                  <a:gd name="T77" fmla="*/ 17 h 18"/>
                  <a:gd name="T78" fmla="*/ 21 w 34"/>
                  <a:gd name="T79" fmla="*/ 17 h 18"/>
                  <a:gd name="T80" fmla="*/ 18 w 34"/>
                  <a:gd name="T81" fmla="*/ 17 h 18"/>
                  <a:gd name="T82" fmla="*/ 18 w 34"/>
                  <a:gd name="T83" fmla="*/ 15 h 18"/>
                  <a:gd name="T84" fmla="*/ 19 w 34"/>
                  <a:gd name="T85" fmla="*/ 14 h 18"/>
                  <a:gd name="T86" fmla="*/ 18 w 34"/>
                  <a:gd name="T87" fmla="*/ 12 h 18"/>
                  <a:gd name="T88" fmla="*/ 19 w 34"/>
                  <a:gd name="T89" fmla="*/ 11 h 18"/>
                  <a:gd name="T90" fmla="*/ 17 w 34"/>
                  <a:gd name="T91" fmla="*/ 10 h 18"/>
                  <a:gd name="T92" fmla="*/ 14 w 34"/>
                  <a:gd name="T93" fmla="*/ 8 h 18"/>
                  <a:gd name="T94" fmla="*/ 11 w 34"/>
                  <a:gd name="T95" fmla="*/ 6 h 18"/>
                  <a:gd name="T96" fmla="*/ 8 w 34"/>
                  <a:gd name="T97" fmla="*/ 6 h 18"/>
                  <a:gd name="T98" fmla="*/ 10 w 34"/>
                  <a:gd name="T99" fmla="*/ 8 h 18"/>
                  <a:gd name="T100" fmla="*/ 7 w 34"/>
                  <a:gd name="T101" fmla="*/ 6 h 18"/>
                  <a:gd name="T102" fmla="*/ 6 w 34"/>
                  <a:gd name="T103" fmla="*/ 8 h 18"/>
                  <a:gd name="T104" fmla="*/ 6 w 34"/>
                  <a:gd name="T105" fmla="*/ 9 h 18"/>
                  <a:gd name="T106" fmla="*/ 5 w 34"/>
                  <a:gd name="T107" fmla="*/ 9 h 18"/>
                  <a:gd name="T108" fmla="*/ 3 w 34"/>
                  <a:gd name="T109" fmla="*/ 10 h 18"/>
                  <a:gd name="T110" fmla="*/ 2 w 34"/>
                  <a:gd name="T111" fmla="*/ 10 h 18"/>
                  <a:gd name="T112" fmla="*/ 6 w 34"/>
                  <a:gd name="T113" fmla="*/ 4 h 18"/>
                  <a:gd name="T114" fmla="*/ 3 w 34"/>
                  <a:gd name="T115" fmla="*/ 4 h 18"/>
                  <a:gd name="T116" fmla="*/ 2 w 34"/>
                  <a:gd name="T117" fmla="*/ 4 h 18"/>
                  <a:gd name="T118" fmla="*/ 0 w 34"/>
                  <a:gd name="T119" fmla="*/ 3 h 18"/>
                  <a:gd name="T120" fmla="*/ 2 w 34"/>
                  <a:gd name="T121" fmla="*/ 0 h 18"/>
                  <a:gd name="T122" fmla="*/ 3 w 34"/>
                  <a:gd name="T1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4" h="18">
                    <a:moveTo>
                      <a:pt x="3" y="0"/>
                    </a:moveTo>
                    <a:lnTo>
                      <a:pt x="5" y="1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3" y="5"/>
                    </a:lnTo>
                    <a:lnTo>
                      <a:pt x="16" y="4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7" y="8"/>
                    </a:lnTo>
                    <a:lnTo>
                      <a:pt x="19" y="5"/>
                    </a:lnTo>
                    <a:lnTo>
                      <a:pt x="21" y="5"/>
                    </a:lnTo>
                    <a:lnTo>
                      <a:pt x="23" y="5"/>
                    </a:lnTo>
                    <a:lnTo>
                      <a:pt x="24" y="6"/>
                    </a:lnTo>
                    <a:lnTo>
                      <a:pt x="27" y="8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7" y="10"/>
                    </a:lnTo>
                    <a:lnTo>
                      <a:pt x="25" y="10"/>
                    </a:lnTo>
                    <a:lnTo>
                      <a:pt x="25" y="11"/>
                    </a:lnTo>
                    <a:lnTo>
                      <a:pt x="27" y="11"/>
                    </a:lnTo>
                    <a:lnTo>
                      <a:pt x="28" y="11"/>
                    </a:lnTo>
                    <a:lnTo>
                      <a:pt x="30" y="11"/>
                    </a:lnTo>
                    <a:lnTo>
                      <a:pt x="31" y="11"/>
                    </a:lnTo>
                    <a:lnTo>
                      <a:pt x="31" y="12"/>
                    </a:lnTo>
                    <a:lnTo>
                      <a:pt x="31" y="14"/>
                    </a:lnTo>
                    <a:lnTo>
                      <a:pt x="31" y="14"/>
                    </a:lnTo>
                    <a:lnTo>
                      <a:pt x="33" y="14"/>
                    </a:lnTo>
                    <a:lnTo>
                      <a:pt x="34" y="14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1" y="17"/>
                    </a:lnTo>
                    <a:lnTo>
                      <a:pt x="30" y="18"/>
                    </a:lnTo>
                    <a:lnTo>
                      <a:pt x="29" y="17"/>
                    </a:lnTo>
                    <a:lnTo>
                      <a:pt x="28" y="17"/>
                    </a:lnTo>
                    <a:lnTo>
                      <a:pt x="27" y="16"/>
                    </a:lnTo>
                    <a:lnTo>
                      <a:pt x="25" y="16"/>
                    </a:lnTo>
                    <a:lnTo>
                      <a:pt x="23" y="17"/>
                    </a:lnTo>
                    <a:lnTo>
                      <a:pt x="21" y="17"/>
                    </a:lnTo>
                    <a:lnTo>
                      <a:pt x="18" y="17"/>
                    </a:lnTo>
                    <a:lnTo>
                      <a:pt x="18" y="15"/>
                    </a:lnTo>
                    <a:lnTo>
                      <a:pt x="19" y="14"/>
                    </a:lnTo>
                    <a:lnTo>
                      <a:pt x="18" y="12"/>
                    </a:lnTo>
                    <a:lnTo>
                      <a:pt x="19" y="11"/>
                    </a:lnTo>
                    <a:lnTo>
                      <a:pt x="17" y="10"/>
                    </a:lnTo>
                    <a:lnTo>
                      <a:pt x="14" y="8"/>
                    </a:lnTo>
                    <a:lnTo>
                      <a:pt x="11" y="6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3" y="10"/>
                    </a:lnTo>
                    <a:lnTo>
                      <a:pt x="2" y="10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3" name="Freeform 131"/>
              <p:cNvSpPr>
                <a:spLocks noEditPoints="1"/>
              </p:cNvSpPr>
              <p:nvPr/>
            </p:nvSpPr>
            <p:spPr bwMode="auto">
              <a:xfrm>
                <a:off x="7194551" y="1557338"/>
                <a:ext cx="20638" cy="15875"/>
              </a:xfrm>
              <a:custGeom>
                <a:avLst/>
                <a:gdLst>
                  <a:gd name="T0" fmla="*/ 32 w 40"/>
                  <a:gd name="T1" fmla="*/ 21 h 28"/>
                  <a:gd name="T2" fmla="*/ 34 w 40"/>
                  <a:gd name="T3" fmla="*/ 22 h 28"/>
                  <a:gd name="T4" fmla="*/ 6 w 40"/>
                  <a:gd name="T5" fmla="*/ 0 h 28"/>
                  <a:gd name="T6" fmla="*/ 7 w 40"/>
                  <a:gd name="T7" fmla="*/ 3 h 28"/>
                  <a:gd name="T8" fmla="*/ 6 w 40"/>
                  <a:gd name="T9" fmla="*/ 4 h 28"/>
                  <a:gd name="T10" fmla="*/ 4 w 40"/>
                  <a:gd name="T11" fmla="*/ 4 h 28"/>
                  <a:gd name="T12" fmla="*/ 5 w 40"/>
                  <a:gd name="T13" fmla="*/ 6 h 28"/>
                  <a:gd name="T14" fmla="*/ 6 w 40"/>
                  <a:gd name="T15" fmla="*/ 4 h 28"/>
                  <a:gd name="T16" fmla="*/ 7 w 40"/>
                  <a:gd name="T17" fmla="*/ 6 h 28"/>
                  <a:gd name="T18" fmla="*/ 7 w 40"/>
                  <a:gd name="T19" fmla="*/ 8 h 28"/>
                  <a:gd name="T20" fmla="*/ 9 w 40"/>
                  <a:gd name="T21" fmla="*/ 9 h 28"/>
                  <a:gd name="T22" fmla="*/ 11 w 40"/>
                  <a:gd name="T23" fmla="*/ 8 h 28"/>
                  <a:gd name="T24" fmla="*/ 12 w 40"/>
                  <a:gd name="T25" fmla="*/ 10 h 28"/>
                  <a:gd name="T26" fmla="*/ 11 w 40"/>
                  <a:gd name="T27" fmla="*/ 11 h 28"/>
                  <a:gd name="T28" fmla="*/ 11 w 40"/>
                  <a:gd name="T29" fmla="*/ 12 h 28"/>
                  <a:gd name="T30" fmla="*/ 18 w 40"/>
                  <a:gd name="T31" fmla="*/ 11 h 28"/>
                  <a:gd name="T32" fmla="*/ 22 w 40"/>
                  <a:gd name="T33" fmla="*/ 10 h 28"/>
                  <a:gd name="T34" fmla="*/ 24 w 40"/>
                  <a:gd name="T35" fmla="*/ 6 h 28"/>
                  <a:gd name="T36" fmla="*/ 27 w 40"/>
                  <a:gd name="T37" fmla="*/ 3 h 28"/>
                  <a:gd name="T38" fmla="*/ 30 w 40"/>
                  <a:gd name="T39" fmla="*/ 1 h 28"/>
                  <a:gd name="T40" fmla="*/ 29 w 40"/>
                  <a:gd name="T41" fmla="*/ 5 h 28"/>
                  <a:gd name="T42" fmla="*/ 30 w 40"/>
                  <a:gd name="T43" fmla="*/ 11 h 28"/>
                  <a:gd name="T44" fmla="*/ 30 w 40"/>
                  <a:gd name="T45" fmla="*/ 12 h 28"/>
                  <a:gd name="T46" fmla="*/ 26 w 40"/>
                  <a:gd name="T47" fmla="*/ 12 h 28"/>
                  <a:gd name="T48" fmla="*/ 23 w 40"/>
                  <a:gd name="T49" fmla="*/ 11 h 28"/>
                  <a:gd name="T50" fmla="*/ 22 w 40"/>
                  <a:gd name="T51" fmla="*/ 14 h 28"/>
                  <a:gd name="T52" fmla="*/ 21 w 40"/>
                  <a:gd name="T53" fmla="*/ 12 h 28"/>
                  <a:gd name="T54" fmla="*/ 18 w 40"/>
                  <a:gd name="T55" fmla="*/ 12 h 28"/>
                  <a:gd name="T56" fmla="*/ 17 w 40"/>
                  <a:gd name="T57" fmla="*/ 15 h 28"/>
                  <a:gd name="T58" fmla="*/ 22 w 40"/>
                  <a:gd name="T59" fmla="*/ 15 h 28"/>
                  <a:gd name="T60" fmla="*/ 23 w 40"/>
                  <a:gd name="T61" fmla="*/ 17 h 28"/>
                  <a:gd name="T62" fmla="*/ 27 w 40"/>
                  <a:gd name="T63" fmla="*/ 17 h 28"/>
                  <a:gd name="T64" fmla="*/ 32 w 40"/>
                  <a:gd name="T65" fmla="*/ 17 h 28"/>
                  <a:gd name="T66" fmla="*/ 35 w 40"/>
                  <a:gd name="T67" fmla="*/ 18 h 28"/>
                  <a:gd name="T68" fmla="*/ 36 w 40"/>
                  <a:gd name="T69" fmla="*/ 21 h 28"/>
                  <a:gd name="T70" fmla="*/ 36 w 40"/>
                  <a:gd name="T71" fmla="*/ 22 h 28"/>
                  <a:gd name="T72" fmla="*/ 39 w 40"/>
                  <a:gd name="T73" fmla="*/ 22 h 28"/>
                  <a:gd name="T74" fmla="*/ 40 w 40"/>
                  <a:gd name="T75" fmla="*/ 23 h 28"/>
                  <a:gd name="T76" fmla="*/ 32 w 40"/>
                  <a:gd name="T77" fmla="*/ 27 h 28"/>
                  <a:gd name="T78" fmla="*/ 23 w 40"/>
                  <a:gd name="T79" fmla="*/ 23 h 28"/>
                  <a:gd name="T80" fmla="*/ 19 w 40"/>
                  <a:gd name="T81" fmla="*/ 21 h 28"/>
                  <a:gd name="T82" fmla="*/ 16 w 40"/>
                  <a:gd name="T83" fmla="*/ 20 h 28"/>
                  <a:gd name="T84" fmla="*/ 17 w 40"/>
                  <a:gd name="T85" fmla="*/ 18 h 28"/>
                  <a:gd name="T86" fmla="*/ 13 w 40"/>
                  <a:gd name="T87" fmla="*/ 16 h 28"/>
                  <a:gd name="T88" fmla="*/ 7 w 40"/>
                  <a:gd name="T89" fmla="*/ 14 h 28"/>
                  <a:gd name="T90" fmla="*/ 2 w 40"/>
                  <a:gd name="T91" fmla="*/ 14 h 28"/>
                  <a:gd name="T92" fmla="*/ 1 w 40"/>
                  <a:gd name="T93" fmla="*/ 11 h 28"/>
                  <a:gd name="T94" fmla="*/ 2 w 40"/>
                  <a:gd name="T95" fmla="*/ 9 h 28"/>
                  <a:gd name="T96" fmla="*/ 0 w 40"/>
                  <a:gd name="T97" fmla="*/ 9 h 28"/>
                  <a:gd name="T98" fmla="*/ 1 w 40"/>
                  <a:gd name="T99" fmla="*/ 8 h 28"/>
                  <a:gd name="T100" fmla="*/ 2 w 40"/>
                  <a:gd name="T101" fmla="*/ 6 h 28"/>
                  <a:gd name="T102" fmla="*/ 1 w 40"/>
                  <a:gd name="T103" fmla="*/ 6 h 28"/>
                  <a:gd name="T104" fmla="*/ 2 w 40"/>
                  <a:gd name="T105" fmla="*/ 4 h 28"/>
                  <a:gd name="T106" fmla="*/ 5 w 40"/>
                  <a:gd name="T107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" h="28">
                    <a:moveTo>
                      <a:pt x="32" y="20"/>
                    </a:moveTo>
                    <a:lnTo>
                      <a:pt x="32" y="21"/>
                    </a:lnTo>
                    <a:lnTo>
                      <a:pt x="33" y="22"/>
                    </a:lnTo>
                    <a:lnTo>
                      <a:pt x="34" y="22"/>
                    </a:lnTo>
                    <a:lnTo>
                      <a:pt x="32" y="20"/>
                    </a:lnTo>
                    <a:close/>
                    <a:moveTo>
                      <a:pt x="6" y="0"/>
                    </a:moveTo>
                    <a:lnTo>
                      <a:pt x="9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9" y="9"/>
                    </a:lnTo>
                    <a:lnTo>
                      <a:pt x="10" y="9"/>
                    </a:lnTo>
                    <a:lnTo>
                      <a:pt x="11" y="8"/>
                    </a:lnTo>
                    <a:lnTo>
                      <a:pt x="12" y="9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1" y="11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6" y="8"/>
                    </a:lnTo>
                    <a:lnTo>
                      <a:pt x="18" y="11"/>
                    </a:lnTo>
                    <a:lnTo>
                      <a:pt x="21" y="11"/>
                    </a:lnTo>
                    <a:lnTo>
                      <a:pt x="22" y="10"/>
                    </a:lnTo>
                    <a:lnTo>
                      <a:pt x="23" y="9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7" y="3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29" y="3"/>
                    </a:lnTo>
                    <a:lnTo>
                      <a:pt x="29" y="5"/>
                    </a:lnTo>
                    <a:lnTo>
                      <a:pt x="29" y="8"/>
                    </a:lnTo>
                    <a:lnTo>
                      <a:pt x="30" y="11"/>
                    </a:lnTo>
                    <a:lnTo>
                      <a:pt x="33" y="14"/>
                    </a:lnTo>
                    <a:lnTo>
                      <a:pt x="30" y="12"/>
                    </a:lnTo>
                    <a:lnTo>
                      <a:pt x="27" y="12"/>
                    </a:lnTo>
                    <a:lnTo>
                      <a:pt x="26" y="12"/>
                    </a:lnTo>
                    <a:lnTo>
                      <a:pt x="23" y="12"/>
                    </a:lnTo>
                    <a:lnTo>
                      <a:pt x="23" y="11"/>
                    </a:lnTo>
                    <a:lnTo>
                      <a:pt x="23" y="12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18" y="12"/>
                    </a:lnTo>
                    <a:lnTo>
                      <a:pt x="17" y="14"/>
                    </a:lnTo>
                    <a:lnTo>
                      <a:pt x="17" y="15"/>
                    </a:lnTo>
                    <a:lnTo>
                      <a:pt x="19" y="14"/>
                    </a:lnTo>
                    <a:lnTo>
                      <a:pt x="22" y="15"/>
                    </a:lnTo>
                    <a:lnTo>
                      <a:pt x="24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7" y="17"/>
                    </a:lnTo>
                    <a:lnTo>
                      <a:pt x="29" y="17"/>
                    </a:lnTo>
                    <a:lnTo>
                      <a:pt x="32" y="17"/>
                    </a:lnTo>
                    <a:lnTo>
                      <a:pt x="33" y="17"/>
                    </a:lnTo>
                    <a:lnTo>
                      <a:pt x="35" y="18"/>
                    </a:lnTo>
                    <a:lnTo>
                      <a:pt x="36" y="20"/>
                    </a:lnTo>
                    <a:lnTo>
                      <a:pt x="36" y="21"/>
                    </a:lnTo>
                    <a:lnTo>
                      <a:pt x="36" y="21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39" y="22"/>
                    </a:lnTo>
                    <a:lnTo>
                      <a:pt x="40" y="22"/>
                    </a:lnTo>
                    <a:lnTo>
                      <a:pt x="40" y="23"/>
                    </a:lnTo>
                    <a:lnTo>
                      <a:pt x="36" y="28"/>
                    </a:lnTo>
                    <a:lnTo>
                      <a:pt x="32" y="27"/>
                    </a:lnTo>
                    <a:lnTo>
                      <a:pt x="27" y="26"/>
                    </a:lnTo>
                    <a:lnTo>
                      <a:pt x="23" y="23"/>
                    </a:lnTo>
                    <a:lnTo>
                      <a:pt x="21" y="22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6" y="20"/>
                    </a:lnTo>
                    <a:lnTo>
                      <a:pt x="16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3" y="16"/>
                    </a:lnTo>
                    <a:lnTo>
                      <a:pt x="10" y="15"/>
                    </a:lnTo>
                    <a:lnTo>
                      <a:pt x="7" y="14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2" y="9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1" y="8"/>
                    </a:lnTo>
                    <a:lnTo>
                      <a:pt x="1" y="8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4" name="Freeform 132"/>
              <p:cNvSpPr/>
              <p:nvPr/>
            </p:nvSpPr>
            <p:spPr bwMode="auto">
              <a:xfrm>
                <a:off x="7237413" y="1516063"/>
                <a:ext cx="0" cy="1588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1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5" name="Rectangle 133"/>
              <p:cNvSpPr>
                <a:spLocks noChangeArrowheads="1"/>
              </p:cNvSpPr>
              <p:nvPr/>
            </p:nvSpPr>
            <p:spPr bwMode="auto">
              <a:xfrm>
                <a:off x="7278688" y="145097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6" name="Rectangle 134"/>
              <p:cNvSpPr>
                <a:spLocks noChangeArrowheads="1"/>
              </p:cNvSpPr>
              <p:nvPr/>
            </p:nvSpPr>
            <p:spPr bwMode="auto">
              <a:xfrm>
                <a:off x="7237413" y="151765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7" name="Rectangle 135"/>
              <p:cNvSpPr>
                <a:spLocks noChangeArrowheads="1"/>
              </p:cNvSpPr>
              <p:nvPr/>
            </p:nvSpPr>
            <p:spPr bwMode="auto">
              <a:xfrm>
                <a:off x="7232651" y="152717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8" name="Rectangle 136"/>
              <p:cNvSpPr>
                <a:spLocks noChangeArrowheads="1"/>
              </p:cNvSpPr>
              <p:nvPr/>
            </p:nvSpPr>
            <p:spPr bwMode="auto">
              <a:xfrm>
                <a:off x="7292976" y="1441450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9" name="Freeform 137"/>
              <p:cNvSpPr/>
              <p:nvPr/>
            </p:nvSpPr>
            <p:spPr bwMode="auto">
              <a:xfrm>
                <a:off x="7265988" y="1484313"/>
                <a:ext cx="1588" cy="0"/>
              </a:xfrm>
              <a:custGeom>
                <a:avLst/>
                <a:gdLst>
                  <a:gd name="T0" fmla="*/ 1 w 3"/>
                  <a:gd name="T1" fmla="*/ 0 h 1"/>
                  <a:gd name="T2" fmla="*/ 1 w 3"/>
                  <a:gd name="T3" fmla="*/ 0 h 1"/>
                  <a:gd name="T4" fmla="*/ 2 w 3"/>
                  <a:gd name="T5" fmla="*/ 1 h 1"/>
                  <a:gd name="T6" fmla="*/ 3 w 3"/>
                  <a:gd name="T7" fmla="*/ 1 h 1"/>
                  <a:gd name="T8" fmla="*/ 2 w 3"/>
                  <a:gd name="T9" fmla="*/ 1 h 1"/>
                  <a:gd name="T10" fmla="*/ 1 w 3"/>
                  <a:gd name="T11" fmla="*/ 1 h 1"/>
                  <a:gd name="T12" fmla="*/ 0 w 3"/>
                  <a:gd name="T13" fmla="*/ 1 h 1"/>
                  <a:gd name="T14" fmla="*/ 0 w 3"/>
                  <a:gd name="T15" fmla="*/ 0 h 1"/>
                  <a:gd name="T16" fmla="*/ 1 w 3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0" name="Freeform 138"/>
              <p:cNvSpPr/>
              <p:nvPr/>
            </p:nvSpPr>
            <p:spPr bwMode="auto">
              <a:xfrm>
                <a:off x="7308851" y="1454150"/>
                <a:ext cx="0" cy="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1" name="Rectangle 139"/>
              <p:cNvSpPr>
                <a:spLocks noChangeArrowheads="1"/>
              </p:cNvSpPr>
              <p:nvPr/>
            </p:nvSpPr>
            <p:spPr bwMode="auto">
              <a:xfrm>
                <a:off x="7288213" y="1500188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2" name="Freeform 140"/>
              <p:cNvSpPr/>
              <p:nvPr/>
            </p:nvSpPr>
            <p:spPr bwMode="auto">
              <a:xfrm>
                <a:off x="7281863" y="1428750"/>
                <a:ext cx="7938" cy="9525"/>
              </a:xfrm>
              <a:custGeom>
                <a:avLst/>
                <a:gdLst>
                  <a:gd name="T0" fmla="*/ 3 w 16"/>
                  <a:gd name="T1" fmla="*/ 0 h 17"/>
                  <a:gd name="T2" fmla="*/ 4 w 16"/>
                  <a:gd name="T3" fmla="*/ 0 h 17"/>
                  <a:gd name="T4" fmla="*/ 4 w 16"/>
                  <a:gd name="T5" fmla="*/ 1 h 17"/>
                  <a:gd name="T6" fmla="*/ 5 w 16"/>
                  <a:gd name="T7" fmla="*/ 2 h 17"/>
                  <a:gd name="T8" fmla="*/ 7 w 16"/>
                  <a:gd name="T9" fmla="*/ 2 h 17"/>
                  <a:gd name="T10" fmla="*/ 7 w 16"/>
                  <a:gd name="T11" fmla="*/ 4 h 17"/>
                  <a:gd name="T12" fmla="*/ 5 w 16"/>
                  <a:gd name="T13" fmla="*/ 5 h 17"/>
                  <a:gd name="T14" fmla="*/ 7 w 16"/>
                  <a:gd name="T15" fmla="*/ 6 h 17"/>
                  <a:gd name="T16" fmla="*/ 8 w 16"/>
                  <a:gd name="T17" fmla="*/ 6 h 17"/>
                  <a:gd name="T18" fmla="*/ 8 w 16"/>
                  <a:gd name="T19" fmla="*/ 5 h 17"/>
                  <a:gd name="T20" fmla="*/ 8 w 16"/>
                  <a:gd name="T21" fmla="*/ 4 h 17"/>
                  <a:gd name="T22" fmla="*/ 8 w 16"/>
                  <a:gd name="T23" fmla="*/ 2 h 17"/>
                  <a:gd name="T24" fmla="*/ 9 w 16"/>
                  <a:gd name="T25" fmla="*/ 4 h 17"/>
                  <a:gd name="T26" fmla="*/ 10 w 16"/>
                  <a:gd name="T27" fmla="*/ 5 h 17"/>
                  <a:gd name="T28" fmla="*/ 11 w 16"/>
                  <a:gd name="T29" fmla="*/ 5 h 17"/>
                  <a:gd name="T30" fmla="*/ 11 w 16"/>
                  <a:gd name="T31" fmla="*/ 6 h 17"/>
                  <a:gd name="T32" fmla="*/ 11 w 16"/>
                  <a:gd name="T33" fmla="*/ 7 h 17"/>
                  <a:gd name="T34" fmla="*/ 10 w 16"/>
                  <a:gd name="T35" fmla="*/ 9 h 17"/>
                  <a:gd name="T36" fmla="*/ 10 w 16"/>
                  <a:gd name="T37" fmla="*/ 10 h 17"/>
                  <a:gd name="T38" fmla="*/ 13 w 16"/>
                  <a:gd name="T39" fmla="*/ 11 h 17"/>
                  <a:gd name="T40" fmla="*/ 14 w 16"/>
                  <a:gd name="T41" fmla="*/ 10 h 17"/>
                  <a:gd name="T42" fmla="*/ 14 w 16"/>
                  <a:gd name="T43" fmla="*/ 10 h 17"/>
                  <a:gd name="T44" fmla="*/ 15 w 16"/>
                  <a:gd name="T45" fmla="*/ 11 h 17"/>
                  <a:gd name="T46" fmla="*/ 15 w 16"/>
                  <a:gd name="T47" fmla="*/ 12 h 17"/>
                  <a:gd name="T48" fmla="*/ 15 w 16"/>
                  <a:gd name="T49" fmla="*/ 13 h 17"/>
                  <a:gd name="T50" fmla="*/ 16 w 16"/>
                  <a:gd name="T51" fmla="*/ 15 h 17"/>
                  <a:gd name="T52" fmla="*/ 16 w 16"/>
                  <a:gd name="T53" fmla="*/ 15 h 17"/>
                  <a:gd name="T54" fmla="*/ 15 w 16"/>
                  <a:gd name="T55" fmla="*/ 15 h 17"/>
                  <a:gd name="T56" fmla="*/ 15 w 16"/>
                  <a:gd name="T57" fmla="*/ 16 h 17"/>
                  <a:gd name="T58" fmla="*/ 15 w 16"/>
                  <a:gd name="T59" fmla="*/ 15 h 17"/>
                  <a:gd name="T60" fmla="*/ 15 w 16"/>
                  <a:gd name="T61" fmla="*/ 13 h 17"/>
                  <a:gd name="T62" fmla="*/ 15 w 16"/>
                  <a:gd name="T63" fmla="*/ 12 h 17"/>
                  <a:gd name="T64" fmla="*/ 14 w 16"/>
                  <a:gd name="T65" fmla="*/ 12 h 17"/>
                  <a:gd name="T66" fmla="*/ 11 w 16"/>
                  <a:gd name="T67" fmla="*/ 12 h 17"/>
                  <a:gd name="T68" fmla="*/ 7 w 16"/>
                  <a:gd name="T69" fmla="*/ 17 h 17"/>
                  <a:gd name="T70" fmla="*/ 8 w 16"/>
                  <a:gd name="T71" fmla="*/ 16 h 17"/>
                  <a:gd name="T72" fmla="*/ 8 w 16"/>
                  <a:gd name="T73" fmla="*/ 15 h 17"/>
                  <a:gd name="T74" fmla="*/ 8 w 16"/>
                  <a:gd name="T75" fmla="*/ 13 h 17"/>
                  <a:gd name="T76" fmla="*/ 9 w 16"/>
                  <a:gd name="T77" fmla="*/ 12 h 17"/>
                  <a:gd name="T78" fmla="*/ 11 w 16"/>
                  <a:gd name="T79" fmla="*/ 11 h 17"/>
                  <a:gd name="T80" fmla="*/ 8 w 16"/>
                  <a:gd name="T81" fmla="*/ 9 h 17"/>
                  <a:gd name="T82" fmla="*/ 7 w 16"/>
                  <a:gd name="T83" fmla="*/ 10 h 17"/>
                  <a:gd name="T84" fmla="*/ 5 w 16"/>
                  <a:gd name="T85" fmla="*/ 12 h 17"/>
                  <a:gd name="T86" fmla="*/ 5 w 16"/>
                  <a:gd name="T87" fmla="*/ 15 h 17"/>
                  <a:gd name="T88" fmla="*/ 4 w 16"/>
                  <a:gd name="T89" fmla="*/ 17 h 17"/>
                  <a:gd name="T90" fmla="*/ 3 w 16"/>
                  <a:gd name="T91" fmla="*/ 13 h 17"/>
                  <a:gd name="T92" fmla="*/ 2 w 16"/>
                  <a:gd name="T93" fmla="*/ 10 h 17"/>
                  <a:gd name="T94" fmla="*/ 0 w 16"/>
                  <a:gd name="T95" fmla="*/ 6 h 17"/>
                  <a:gd name="T96" fmla="*/ 2 w 16"/>
                  <a:gd name="T97" fmla="*/ 4 h 17"/>
                  <a:gd name="T98" fmla="*/ 2 w 16"/>
                  <a:gd name="T99" fmla="*/ 0 h 17"/>
                  <a:gd name="T100" fmla="*/ 3 w 16"/>
                  <a:gd name="T10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" h="17">
                    <a:moveTo>
                      <a:pt x="3" y="0"/>
                    </a:moveTo>
                    <a:lnTo>
                      <a:pt x="4" y="0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7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11" y="7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13" y="11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5" y="11"/>
                    </a:lnTo>
                    <a:lnTo>
                      <a:pt x="15" y="12"/>
                    </a:lnTo>
                    <a:lnTo>
                      <a:pt x="15" y="13"/>
                    </a:lnTo>
                    <a:lnTo>
                      <a:pt x="16" y="15"/>
                    </a:lnTo>
                    <a:lnTo>
                      <a:pt x="16" y="15"/>
                    </a:lnTo>
                    <a:lnTo>
                      <a:pt x="15" y="15"/>
                    </a:lnTo>
                    <a:lnTo>
                      <a:pt x="15" y="16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5" y="12"/>
                    </a:lnTo>
                    <a:lnTo>
                      <a:pt x="14" y="12"/>
                    </a:lnTo>
                    <a:lnTo>
                      <a:pt x="11" y="12"/>
                    </a:lnTo>
                    <a:lnTo>
                      <a:pt x="7" y="17"/>
                    </a:lnTo>
                    <a:lnTo>
                      <a:pt x="8" y="16"/>
                    </a:lnTo>
                    <a:lnTo>
                      <a:pt x="8" y="15"/>
                    </a:lnTo>
                    <a:lnTo>
                      <a:pt x="8" y="13"/>
                    </a:lnTo>
                    <a:lnTo>
                      <a:pt x="9" y="12"/>
                    </a:lnTo>
                    <a:lnTo>
                      <a:pt x="11" y="11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4" y="17"/>
                    </a:lnTo>
                    <a:lnTo>
                      <a:pt x="3" y="13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3" name="Rectangle 141"/>
              <p:cNvSpPr>
                <a:spLocks noChangeArrowheads="1"/>
              </p:cNvSpPr>
              <p:nvPr/>
            </p:nvSpPr>
            <p:spPr bwMode="auto">
              <a:xfrm>
                <a:off x="7305676" y="1446213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4" name="Freeform 142"/>
              <p:cNvSpPr/>
              <p:nvPr/>
            </p:nvSpPr>
            <p:spPr bwMode="auto">
              <a:xfrm>
                <a:off x="7235826" y="1574800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5" name="Freeform 143"/>
              <p:cNvSpPr/>
              <p:nvPr/>
            </p:nvSpPr>
            <p:spPr bwMode="auto">
              <a:xfrm>
                <a:off x="7269163" y="1536700"/>
                <a:ext cx="1588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6" name="Freeform 144"/>
              <p:cNvSpPr/>
              <p:nvPr/>
            </p:nvSpPr>
            <p:spPr bwMode="auto">
              <a:xfrm>
                <a:off x="7256463" y="1482725"/>
                <a:ext cx="0" cy="0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7" name="Rectangle 145"/>
              <p:cNvSpPr>
                <a:spLocks noChangeArrowheads="1"/>
              </p:cNvSpPr>
              <p:nvPr/>
            </p:nvSpPr>
            <p:spPr bwMode="auto">
              <a:xfrm>
                <a:off x="7265988" y="1522413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8" name="Freeform 146"/>
              <p:cNvSpPr/>
              <p:nvPr/>
            </p:nvSpPr>
            <p:spPr bwMode="auto">
              <a:xfrm>
                <a:off x="7262813" y="1517650"/>
                <a:ext cx="6350" cy="6350"/>
              </a:xfrm>
              <a:custGeom>
                <a:avLst/>
                <a:gdLst>
                  <a:gd name="T0" fmla="*/ 11 w 13"/>
                  <a:gd name="T1" fmla="*/ 0 h 12"/>
                  <a:gd name="T2" fmla="*/ 12 w 13"/>
                  <a:gd name="T3" fmla="*/ 1 h 12"/>
                  <a:gd name="T4" fmla="*/ 13 w 13"/>
                  <a:gd name="T5" fmla="*/ 2 h 12"/>
                  <a:gd name="T6" fmla="*/ 12 w 13"/>
                  <a:gd name="T7" fmla="*/ 4 h 12"/>
                  <a:gd name="T8" fmla="*/ 12 w 13"/>
                  <a:gd name="T9" fmla="*/ 6 h 12"/>
                  <a:gd name="T10" fmla="*/ 12 w 13"/>
                  <a:gd name="T11" fmla="*/ 7 h 12"/>
                  <a:gd name="T12" fmla="*/ 11 w 13"/>
                  <a:gd name="T13" fmla="*/ 7 h 12"/>
                  <a:gd name="T14" fmla="*/ 11 w 13"/>
                  <a:gd name="T15" fmla="*/ 8 h 12"/>
                  <a:gd name="T16" fmla="*/ 10 w 13"/>
                  <a:gd name="T17" fmla="*/ 9 h 12"/>
                  <a:gd name="T18" fmla="*/ 8 w 13"/>
                  <a:gd name="T19" fmla="*/ 9 h 12"/>
                  <a:gd name="T20" fmla="*/ 7 w 13"/>
                  <a:gd name="T21" fmla="*/ 8 h 12"/>
                  <a:gd name="T22" fmla="*/ 7 w 13"/>
                  <a:gd name="T23" fmla="*/ 8 h 12"/>
                  <a:gd name="T24" fmla="*/ 6 w 13"/>
                  <a:gd name="T25" fmla="*/ 9 h 12"/>
                  <a:gd name="T26" fmla="*/ 5 w 13"/>
                  <a:gd name="T27" fmla="*/ 10 h 12"/>
                  <a:gd name="T28" fmla="*/ 6 w 13"/>
                  <a:gd name="T29" fmla="*/ 10 h 12"/>
                  <a:gd name="T30" fmla="*/ 2 w 13"/>
                  <a:gd name="T31" fmla="*/ 8 h 12"/>
                  <a:gd name="T32" fmla="*/ 0 w 13"/>
                  <a:gd name="T33" fmla="*/ 12 h 12"/>
                  <a:gd name="T34" fmla="*/ 1 w 13"/>
                  <a:gd name="T35" fmla="*/ 8 h 12"/>
                  <a:gd name="T36" fmla="*/ 2 w 13"/>
                  <a:gd name="T37" fmla="*/ 7 h 12"/>
                  <a:gd name="T38" fmla="*/ 4 w 13"/>
                  <a:gd name="T39" fmla="*/ 8 h 12"/>
                  <a:gd name="T40" fmla="*/ 5 w 13"/>
                  <a:gd name="T41" fmla="*/ 8 h 12"/>
                  <a:gd name="T42" fmla="*/ 6 w 13"/>
                  <a:gd name="T43" fmla="*/ 8 h 12"/>
                  <a:gd name="T44" fmla="*/ 6 w 13"/>
                  <a:gd name="T45" fmla="*/ 7 h 12"/>
                  <a:gd name="T46" fmla="*/ 5 w 13"/>
                  <a:gd name="T47" fmla="*/ 6 h 12"/>
                  <a:gd name="T48" fmla="*/ 5 w 13"/>
                  <a:gd name="T49" fmla="*/ 4 h 12"/>
                  <a:gd name="T50" fmla="*/ 4 w 13"/>
                  <a:gd name="T51" fmla="*/ 4 h 12"/>
                  <a:gd name="T52" fmla="*/ 2 w 13"/>
                  <a:gd name="T53" fmla="*/ 4 h 12"/>
                  <a:gd name="T54" fmla="*/ 2 w 13"/>
                  <a:gd name="T55" fmla="*/ 4 h 12"/>
                  <a:gd name="T56" fmla="*/ 4 w 13"/>
                  <a:gd name="T57" fmla="*/ 3 h 12"/>
                  <a:gd name="T58" fmla="*/ 5 w 13"/>
                  <a:gd name="T59" fmla="*/ 2 h 12"/>
                  <a:gd name="T60" fmla="*/ 5 w 13"/>
                  <a:gd name="T61" fmla="*/ 1 h 12"/>
                  <a:gd name="T62" fmla="*/ 7 w 13"/>
                  <a:gd name="T63" fmla="*/ 2 h 12"/>
                  <a:gd name="T64" fmla="*/ 8 w 13"/>
                  <a:gd name="T65" fmla="*/ 1 h 12"/>
                  <a:gd name="T66" fmla="*/ 11 w 13"/>
                  <a:gd name="T67" fmla="*/ 0 h 12"/>
                  <a:gd name="T68" fmla="*/ 11 w 13"/>
                  <a:gd name="T6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" h="12">
                    <a:moveTo>
                      <a:pt x="11" y="0"/>
                    </a:moveTo>
                    <a:lnTo>
                      <a:pt x="12" y="1"/>
                    </a:lnTo>
                    <a:lnTo>
                      <a:pt x="13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7"/>
                    </a:lnTo>
                    <a:lnTo>
                      <a:pt x="11" y="7"/>
                    </a:lnTo>
                    <a:lnTo>
                      <a:pt x="11" y="8"/>
                    </a:lnTo>
                    <a:lnTo>
                      <a:pt x="10" y="9"/>
                    </a:lnTo>
                    <a:lnTo>
                      <a:pt x="8" y="9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6" y="9"/>
                    </a:lnTo>
                    <a:lnTo>
                      <a:pt x="5" y="10"/>
                    </a:lnTo>
                    <a:lnTo>
                      <a:pt x="6" y="10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2" y="7"/>
                    </a:lnTo>
                    <a:lnTo>
                      <a:pt x="4" y="8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7" y="2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9" name="Rectangle 147"/>
              <p:cNvSpPr>
                <a:spLocks noChangeArrowheads="1"/>
              </p:cNvSpPr>
              <p:nvPr/>
            </p:nvSpPr>
            <p:spPr bwMode="auto">
              <a:xfrm>
                <a:off x="7269163" y="15208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0" name="Freeform 148"/>
              <p:cNvSpPr/>
              <p:nvPr/>
            </p:nvSpPr>
            <p:spPr bwMode="auto">
              <a:xfrm>
                <a:off x="7212013" y="1547813"/>
                <a:ext cx="1588" cy="158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2 h 3"/>
                  <a:gd name="T4" fmla="*/ 2 w 2"/>
                  <a:gd name="T5" fmla="*/ 3 h 3"/>
                  <a:gd name="T6" fmla="*/ 1 w 2"/>
                  <a:gd name="T7" fmla="*/ 3 h 3"/>
                  <a:gd name="T8" fmla="*/ 1 w 2"/>
                  <a:gd name="T9" fmla="*/ 2 h 3"/>
                  <a:gd name="T10" fmla="*/ 0 w 2"/>
                  <a:gd name="T11" fmla="*/ 1 h 3"/>
                  <a:gd name="T12" fmla="*/ 0 w 2"/>
                  <a:gd name="T13" fmla="*/ 0 h 3"/>
                  <a:gd name="T14" fmla="*/ 1 w 2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1" name="Freeform 149"/>
              <p:cNvSpPr/>
              <p:nvPr/>
            </p:nvSpPr>
            <p:spPr bwMode="auto">
              <a:xfrm>
                <a:off x="7280276" y="1476375"/>
                <a:ext cx="0" cy="158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2" name="Freeform 150"/>
              <p:cNvSpPr/>
              <p:nvPr/>
            </p:nvSpPr>
            <p:spPr bwMode="auto">
              <a:xfrm>
                <a:off x="7265988" y="1517650"/>
                <a:ext cx="0" cy="0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3" name="Freeform 151"/>
              <p:cNvSpPr/>
              <p:nvPr/>
            </p:nvSpPr>
            <p:spPr bwMode="auto">
              <a:xfrm>
                <a:off x="7285038" y="1476375"/>
                <a:ext cx="1588" cy="1588"/>
              </a:xfrm>
              <a:custGeom>
                <a:avLst/>
                <a:gdLst>
                  <a:gd name="T0" fmla="*/ 3 w 4"/>
                  <a:gd name="T1" fmla="*/ 0 h 3"/>
                  <a:gd name="T2" fmla="*/ 3 w 4"/>
                  <a:gd name="T3" fmla="*/ 0 h 3"/>
                  <a:gd name="T4" fmla="*/ 4 w 4"/>
                  <a:gd name="T5" fmla="*/ 1 h 3"/>
                  <a:gd name="T6" fmla="*/ 4 w 4"/>
                  <a:gd name="T7" fmla="*/ 3 h 3"/>
                  <a:gd name="T8" fmla="*/ 2 w 4"/>
                  <a:gd name="T9" fmla="*/ 3 h 3"/>
                  <a:gd name="T10" fmla="*/ 0 w 4"/>
                  <a:gd name="T11" fmla="*/ 3 h 3"/>
                  <a:gd name="T12" fmla="*/ 2 w 4"/>
                  <a:gd name="T13" fmla="*/ 1 h 3"/>
                  <a:gd name="T14" fmla="*/ 3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lnTo>
                      <a:pt x="3" y="0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4" name="Freeform 152"/>
              <p:cNvSpPr>
                <a:spLocks noEditPoints="1"/>
              </p:cNvSpPr>
              <p:nvPr/>
            </p:nvSpPr>
            <p:spPr bwMode="auto">
              <a:xfrm>
                <a:off x="7104063" y="1438275"/>
                <a:ext cx="204788" cy="141288"/>
              </a:xfrm>
              <a:custGeom>
                <a:avLst/>
                <a:gdLst>
                  <a:gd name="T0" fmla="*/ 251 w 389"/>
                  <a:gd name="T1" fmla="*/ 208 h 267"/>
                  <a:gd name="T2" fmla="*/ 283 w 389"/>
                  <a:gd name="T3" fmla="*/ 199 h 267"/>
                  <a:gd name="T4" fmla="*/ 277 w 389"/>
                  <a:gd name="T5" fmla="*/ 222 h 267"/>
                  <a:gd name="T6" fmla="*/ 288 w 389"/>
                  <a:gd name="T7" fmla="*/ 220 h 267"/>
                  <a:gd name="T8" fmla="*/ 313 w 389"/>
                  <a:gd name="T9" fmla="*/ 125 h 267"/>
                  <a:gd name="T10" fmla="*/ 290 w 389"/>
                  <a:gd name="T11" fmla="*/ 157 h 267"/>
                  <a:gd name="T12" fmla="*/ 311 w 389"/>
                  <a:gd name="T13" fmla="*/ 169 h 267"/>
                  <a:gd name="T14" fmla="*/ 331 w 389"/>
                  <a:gd name="T15" fmla="*/ 179 h 267"/>
                  <a:gd name="T16" fmla="*/ 322 w 389"/>
                  <a:gd name="T17" fmla="*/ 160 h 267"/>
                  <a:gd name="T18" fmla="*/ 323 w 389"/>
                  <a:gd name="T19" fmla="*/ 131 h 267"/>
                  <a:gd name="T20" fmla="*/ 334 w 389"/>
                  <a:gd name="T21" fmla="*/ 73 h 267"/>
                  <a:gd name="T22" fmla="*/ 339 w 389"/>
                  <a:gd name="T23" fmla="*/ 96 h 267"/>
                  <a:gd name="T24" fmla="*/ 357 w 389"/>
                  <a:gd name="T25" fmla="*/ 79 h 267"/>
                  <a:gd name="T26" fmla="*/ 361 w 389"/>
                  <a:gd name="T27" fmla="*/ 20 h 267"/>
                  <a:gd name="T28" fmla="*/ 368 w 389"/>
                  <a:gd name="T29" fmla="*/ 33 h 267"/>
                  <a:gd name="T30" fmla="*/ 379 w 389"/>
                  <a:gd name="T31" fmla="*/ 18 h 267"/>
                  <a:gd name="T32" fmla="*/ 382 w 389"/>
                  <a:gd name="T33" fmla="*/ 40 h 267"/>
                  <a:gd name="T34" fmla="*/ 379 w 389"/>
                  <a:gd name="T35" fmla="*/ 68 h 267"/>
                  <a:gd name="T36" fmla="*/ 370 w 389"/>
                  <a:gd name="T37" fmla="*/ 90 h 267"/>
                  <a:gd name="T38" fmla="*/ 348 w 389"/>
                  <a:gd name="T39" fmla="*/ 111 h 267"/>
                  <a:gd name="T40" fmla="*/ 344 w 389"/>
                  <a:gd name="T41" fmla="*/ 164 h 267"/>
                  <a:gd name="T42" fmla="*/ 318 w 389"/>
                  <a:gd name="T43" fmla="*/ 198 h 267"/>
                  <a:gd name="T44" fmla="*/ 301 w 389"/>
                  <a:gd name="T45" fmla="*/ 207 h 267"/>
                  <a:gd name="T46" fmla="*/ 289 w 389"/>
                  <a:gd name="T47" fmla="*/ 258 h 267"/>
                  <a:gd name="T48" fmla="*/ 260 w 389"/>
                  <a:gd name="T49" fmla="*/ 259 h 267"/>
                  <a:gd name="T50" fmla="*/ 239 w 389"/>
                  <a:gd name="T51" fmla="*/ 260 h 267"/>
                  <a:gd name="T52" fmla="*/ 230 w 389"/>
                  <a:gd name="T53" fmla="*/ 239 h 267"/>
                  <a:gd name="T54" fmla="*/ 215 w 389"/>
                  <a:gd name="T55" fmla="*/ 208 h 267"/>
                  <a:gd name="T56" fmla="*/ 191 w 389"/>
                  <a:gd name="T57" fmla="*/ 207 h 267"/>
                  <a:gd name="T58" fmla="*/ 168 w 389"/>
                  <a:gd name="T59" fmla="*/ 191 h 267"/>
                  <a:gd name="T60" fmla="*/ 137 w 389"/>
                  <a:gd name="T61" fmla="*/ 171 h 267"/>
                  <a:gd name="T62" fmla="*/ 110 w 389"/>
                  <a:gd name="T63" fmla="*/ 143 h 267"/>
                  <a:gd name="T64" fmla="*/ 54 w 389"/>
                  <a:gd name="T65" fmla="*/ 120 h 267"/>
                  <a:gd name="T66" fmla="*/ 8 w 389"/>
                  <a:gd name="T67" fmla="*/ 86 h 267"/>
                  <a:gd name="T68" fmla="*/ 38 w 389"/>
                  <a:gd name="T69" fmla="*/ 78 h 267"/>
                  <a:gd name="T70" fmla="*/ 75 w 389"/>
                  <a:gd name="T71" fmla="*/ 105 h 267"/>
                  <a:gd name="T72" fmla="*/ 122 w 389"/>
                  <a:gd name="T73" fmla="*/ 117 h 267"/>
                  <a:gd name="T74" fmla="*/ 145 w 389"/>
                  <a:gd name="T75" fmla="*/ 132 h 267"/>
                  <a:gd name="T76" fmla="*/ 177 w 389"/>
                  <a:gd name="T77" fmla="*/ 148 h 267"/>
                  <a:gd name="T78" fmla="*/ 207 w 389"/>
                  <a:gd name="T79" fmla="*/ 160 h 267"/>
                  <a:gd name="T80" fmla="*/ 230 w 389"/>
                  <a:gd name="T81" fmla="*/ 163 h 267"/>
                  <a:gd name="T82" fmla="*/ 207 w 389"/>
                  <a:gd name="T83" fmla="*/ 157 h 267"/>
                  <a:gd name="T84" fmla="*/ 219 w 389"/>
                  <a:gd name="T85" fmla="*/ 145 h 267"/>
                  <a:gd name="T86" fmla="*/ 239 w 389"/>
                  <a:gd name="T87" fmla="*/ 156 h 267"/>
                  <a:gd name="T88" fmla="*/ 241 w 389"/>
                  <a:gd name="T89" fmla="*/ 174 h 267"/>
                  <a:gd name="T90" fmla="*/ 245 w 389"/>
                  <a:gd name="T91" fmla="*/ 171 h 267"/>
                  <a:gd name="T92" fmla="*/ 246 w 389"/>
                  <a:gd name="T93" fmla="*/ 164 h 267"/>
                  <a:gd name="T94" fmla="*/ 251 w 389"/>
                  <a:gd name="T95" fmla="*/ 159 h 267"/>
                  <a:gd name="T96" fmla="*/ 252 w 389"/>
                  <a:gd name="T97" fmla="*/ 165 h 267"/>
                  <a:gd name="T98" fmla="*/ 266 w 389"/>
                  <a:gd name="T99" fmla="*/ 165 h 267"/>
                  <a:gd name="T100" fmla="*/ 257 w 389"/>
                  <a:gd name="T101" fmla="*/ 160 h 267"/>
                  <a:gd name="T102" fmla="*/ 262 w 389"/>
                  <a:gd name="T103" fmla="*/ 150 h 267"/>
                  <a:gd name="T104" fmla="*/ 269 w 389"/>
                  <a:gd name="T105" fmla="*/ 131 h 267"/>
                  <a:gd name="T106" fmla="*/ 279 w 389"/>
                  <a:gd name="T107" fmla="*/ 145 h 267"/>
                  <a:gd name="T108" fmla="*/ 271 w 389"/>
                  <a:gd name="T109" fmla="*/ 113 h 267"/>
                  <a:gd name="T110" fmla="*/ 284 w 389"/>
                  <a:gd name="T111" fmla="*/ 120 h 267"/>
                  <a:gd name="T112" fmla="*/ 291 w 389"/>
                  <a:gd name="T113" fmla="*/ 96 h 267"/>
                  <a:gd name="T114" fmla="*/ 297 w 389"/>
                  <a:gd name="T115" fmla="*/ 95 h 267"/>
                  <a:gd name="T116" fmla="*/ 309 w 389"/>
                  <a:gd name="T117" fmla="*/ 50 h 267"/>
                  <a:gd name="T118" fmla="*/ 316 w 389"/>
                  <a:gd name="T119" fmla="*/ 44 h 267"/>
                  <a:gd name="T120" fmla="*/ 319 w 389"/>
                  <a:gd name="T121" fmla="*/ 22 h 267"/>
                  <a:gd name="T122" fmla="*/ 325 w 389"/>
                  <a:gd name="T123" fmla="*/ 18 h 267"/>
                  <a:gd name="T124" fmla="*/ 345 w 389"/>
                  <a:gd name="T125" fmla="*/ 6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9" h="267">
                    <a:moveTo>
                      <a:pt x="271" y="224"/>
                    </a:moveTo>
                    <a:lnTo>
                      <a:pt x="269" y="227"/>
                    </a:lnTo>
                    <a:lnTo>
                      <a:pt x="269" y="227"/>
                    </a:lnTo>
                    <a:lnTo>
                      <a:pt x="269" y="230"/>
                    </a:lnTo>
                    <a:lnTo>
                      <a:pt x="271" y="228"/>
                    </a:lnTo>
                    <a:lnTo>
                      <a:pt x="271" y="227"/>
                    </a:lnTo>
                    <a:lnTo>
                      <a:pt x="271" y="226"/>
                    </a:lnTo>
                    <a:lnTo>
                      <a:pt x="271" y="224"/>
                    </a:lnTo>
                    <a:close/>
                    <a:moveTo>
                      <a:pt x="246" y="222"/>
                    </a:moveTo>
                    <a:lnTo>
                      <a:pt x="246" y="224"/>
                    </a:lnTo>
                    <a:lnTo>
                      <a:pt x="246" y="225"/>
                    </a:lnTo>
                    <a:lnTo>
                      <a:pt x="247" y="227"/>
                    </a:lnTo>
                    <a:lnTo>
                      <a:pt x="247" y="230"/>
                    </a:lnTo>
                    <a:lnTo>
                      <a:pt x="246" y="227"/>
                    </a:lnTo>
                    <a:lnTo>
                      <a:pt x="246" y="227"/>
                    </a:lnTo>
                    <a:lnTo>
                      <a:pt x="245" y="227"/>
                    </a:lnTo>
                    <a:lnTo>
                      <a:pt x="245" y="228"/>
                    </a:lnTo>
                    <a:lnTo>
                      <a:pt x="244" y="230"/>
                    </a:lnTo>
                    <a:lnTo>
                      <a:pt x="244" y="230"/>
                    </a:lnTo>
                    <a:lnTo>
                      <a:pt x="243" y="231"/>
                    </a:lnTo>
                    <a:lnTo>
                      <a:pt x="243" y="230"/>
                    </a:lnTo>
                    <a:lnTo>
                      <a:pt x="243" y="232"/>
                    </a:lnTo>
                    <a:lnTo>
                      <a:pt x="243" y="233"/>
                    </a:lnTo>
                    <a:lnTo>
                      <a:pt x="244" y="235"/>
                    </a:lnTo>
                    <a:lnTo>
                      <a:pt x="246" y="235"/>
                    </a:lnTo>
                    <a:lnTo>
                      <a:pt x="246" y="235"/>
                    </a:lnTo>
                    <a:lnTo>
                      <a:pt x="247" y="232"/>
                    </a:lnTo>
                    <a:lnTo>
                      <a:pt x="249" y="231"/>
                    </a:lnTo>
                    <a:lnTo>
                      <a:pt x="249" y="231"/>
                    </a:lnTo>
                    <a:lnTo>
                      <a:pt x="250" y="230"/>
                    </a:lnTo>
                    <a:lnTo>
                      <a:pt x="251" y="228"/>
                    </a:lnTo>
                    <a:lnTo>
                      <a:pt x="251" y="226"/>
                    </a:lnTo>
                    <a:lnTo>
                      <a:pt x="250" y="225"/>
                    </a:lnTo>
                    <a:lnTo>
                      <a:pt x="249" y="224"/>
                    </a:lnTo>
                    <a:lnTo>
                      <a:pt x="246" y="222"/>
                    </a:lnTo>
                    <a:close/>
                    <a:moveTo>
                      <a:pt x="229" y="211"/>
                    </a:moveTo>
                    <a:lnTo>
                      <a:pt x="229" y="214"/>
                    </a:lnTo>
                    <a:lnTo>
                      <a:pt x="230" y="215"/>
                    </a:lnTo>
                    <a:lnTo>
                      <a:pt x="232" y="213"/>
                    </a:lnTo>
                    <a:lnTo>
                      <a:pt x="229" y="211"/>
                    </a:lnTo>
                    <a:close/>
                    <a:moveTo>
                      <a:pt x="251" y="208"/>
                    </a:moveTo>
                    <a:lnTo>
                      <a:pt x="254" y="211"/>
                    </a:lnTo>
                    <a:lnTo>
                      <a:pt x="256" y="215"/>
                    </a:lnTo>
                    <a:lnTo>
                      <a:pt x="258" y="219"/>
                    </a:lnTo>
                    <a:lnTo>
                      <a:pt x="260" y="221"/>
                    </a:lnTo>
                    <a:lnTo>
                      <a:pt x="261" y="224"/>
                    </a:lnTo>
                    <a:lnTo>
                      <a:pt x="262" y="226"/>
                    </a:lnTo>
                    <a:lnTo>
                      <a:pt x="261" y="227"/>
                    </a:lnTo>
                    <a:lnTo>
                      <a:pt x="261" y="227"/>
                    </a:lnTo>
                    <a:lnTo>
                      <a:pt x="258" y="227"/>
                    </a:lnTo>
                    <a:lnTo>
                      <a:pt x="255" y="226"/>
                    </a:lnTo>
                    <a:lnTo>
                      <a:pt x="255" y="227"/>
                    </a:lnTo>
                    <a:lnTo>
                      <a:pt x="256" y="228"/>
                    </a:lnTo>
                    <a:lnTo>
                      <a:pt x="258" y="230"/>
                    </a:lnTo>
                    <a:lnTo>
                      <a:pt x="262" y="230"/>
                    </a:lnTo>
                    <a:lnTo>
                      <a:pt x="262" y="228"/>
                    </a:lnTo>
                    <a:lnTo>
                      <a:pt x="263" y="226"/>
                    </a:lnTo>
                    <a:lnTo>
                      <a:pt x="263" y="224"/>
                    </a:lnTo>
                    <a:lnTo>
                      <a:pt x="263" y="220"/>
                    </a:lnTo>
                    <a:lnTo>
                      <a:pt x="263" y="216"/>
                    </a:lnTo>
                    <a:lnTo>
                      <a:pt x="263" y="214"/>
                    </a:lnTo>
                    <a:lnTo>
                      <a:pt x="263" y="211"/>
                    </a:lnTo>
                    <a:lnTo>
                      <a:pt x="263" y="210"/>
                    </a:lnTo>
                    <a:lnTo>
                      <a:pt x="262" y="209"/>
                    </a:lnTo>
                    <a:lnTo>
                      <a:pt x="262" y="209"/>
                    </a:lnTo>
                    <a:lnTo>
                      <a:pt x="262" y="210"/>
                    </a:lnTo>
                    <a:lnTo>
                      <a:pt x="261" y="211"/>
                    </a:lnTo>
                    <a:lnTo>
                      <a:pt x="261" y="211"/>
                    </a:lnTo>
                    <a:lnTo>
                      <a:pt x="262" y="214"/>
                    </a:lnTo>
                    <a:lnTo>
                      <a:pt x="262" y="214"/>
                    </a:lnTo>
                    <a:lnTo>
                      <a:pt x="261" y="214"/>
                    </a:lnTo>
                    <a:lnTo>
                      <a:pt x="251" y="208"/>
                    </a:lnTo>
                    <a:close/>
                    <a:moveTo>
                      <a:pt x="226" y="208"/>
                    </a:moveTo>
                    <a:lnTo>
                      <a:pt x="226" y="209"/>
                    </a:lnTo>
                    <a:lnTo>
                      <a:pt x="227" y="209"/>
                    </a:lnTo>
                    <a:lnTo>
                      <a:pt x="227" y="209"/>
                    </a:lnTo>
                    <a:lnTo>
                      <a:pt x="226" y="208"/>
                    </a:lnTo>
                    <a:close/>
                    <a:moveTo>
                      <a:pt x="281" y="191"/>
                    </a:moveTo>
                    <a:lnTo>
                      <a:pt x="280" y="194"/>
                    </a:lnTo>
                    <a:lnTo>
                      <a:pt x="280" y="194"/>
                    </a:lnTo>
                    <a:lnTo>
                      <a:pt x="281" y="199"/>
                    </a:lnTo>
                    <a:lnTo>
                      <a:pt x="283" y="199"/>
                    </a:lnTo>
                    <a:lnTo>
                      <a:pt x="284" y="199"/>
                    </a:lnTo>
                    <a:lnTo>
                      <a:pt x="285" y="201"/>
                    </a:lnTo>
                    <a:lnTo>
                      <a:pt x="286" y="202"/>
                    </a:lnTo>
                    <a:lnTo>
                      <a:pt x="286" y="204"/>
                    </a:lnTo>
                    <a:lnTo>
                      <a:pt x="285" y="203"/>
                    </a:lnTo>
                    <a:lnTo>
                      <a:pt x="284" y="202"/>
                    </a:lnTo>
                    <a:lnTo>
                      <a:pt x="284" y="201"/>
                    </a:lnTo>
                    <a:lnTo>
                      <a:pt x="281" y="201"/>
                    </a:lnTo>
                    <a:lnTo>
                      <a:pt x="280" y="202"/>
                    </a:lnTo>
                    <a:lnTo>
                      <a:pt x="279" y="203"/>
                    </a:lnTo>
                    <a:lnTo>
                      <a:pt x="279" y="204"/>
                    </a:lnTo>
                    <a:lnTo>
                      <a:pt x="281" y="207"/>
                    </a:lnTo>
                    <a:lnTo>
                      <a:pt x="281" y="204"/>
                    </a:lnTo>
                    <a:lnTo>
                      <a:pt x="281" y="204"/>
                    </a:lnTo>
                    <a:lnTo>
                      <a:pt x="281" y="204"/>
                    </a:lnTo>
                    <a:lnTo>
                      <a:pt x="283" y="205"/>
                    </a:lnTo>
                    <a:lnTo>
                      <a:pt x="284" y="205"/>
                    </a:lnTo>
                    <a:lnTo>
                      <a:pt x="284" y="207"/>
                    </a:lnTo>
                    <a:lnTo>
                      <a:pt x="285" y="207"/>
                    </a:lnTo>
                    <a:lnTo>
                      <a:pt x="285" y="207"/>
                    </a:lnTo>
                    <a:lnTo>
                      <a:pt x="285" y="205"/>
                    </a:lnTo>
                    <a:lnTo>
                      <a:pt x="286" y="208"/>
                    </a:lnTo>
                    <a:lnTo>
                      <a:pt x="285" y="209"/>
                    </a:lnTo>
                    <a:lnTo>
                      <a:pt x="285" y="210"/>
                    </a:lnTo>
                    <a:lnTo>
                      <a:pt x="285" y="211"/>
                    </a:lnTo>
                    <a:lnTo>
                      <a:pt x="285" y="213"/>
                    </a:lnTo>
                    <a:lnTo>
                      <a:pt x="284" y="210"/>
                    </a:lnTo>
                    <a:lnTo>
                      <a:pt x="281" y="209"/>
                    </a:lnTo>
                    <a:lnTo>
                      <a:pt x="280" y="208"/>
                    </a:lnTo>
                    <a:lnTo>
                      <a:pt x="278" y="208"/>
                    </a:lnTo>
                    <a:lnTo>
                      <a:pt x="278" y="210"/>
                    </a:lnTo>
                    <a:lnTo>
                      <a:pt x="277" y="213"/>
                    </a:lnTo>
                    <a:lnTo>
                      <a:pt x="275" y="215"/>
                    </a:lnTo>
                    <a:lnTo>
                      <a:pt x="277" y="216"/>
                    </a:lnTo>
                    <a:lnTo>
                      <a:pt x="278" y="218"/>
                    </a:lnTo>
                    <a:lnTo>
                      <a:pt x="278" y="219"/>
                    </a:lnTo>
                    <a:lnTo>
                      <a:pt x="279" y="219"/>
                    </a:lnTo>
                    <a:lnTo>
                      <a:pt x="280" y="219"/>
                    </a:lnTo>
                    <a:lnTo>
                      <a:pt x="279" y="220"/>
                    </a:lnTo>
                    <a:lnTo>
                      <a:pt x="279" y="222"/>
                    </a:lnTo>
                    <a:lnTo>
                      <a:pt x="277" y="222"/>
                    </a:lnTo>
                    <a:lnTo>
                      <a:pt x="278" y="221"/>
                    </a:lnTo>
                    <a:lnTo>
                      <a:pt x="278" y="220"/>
                    </a:lnTo>
                    <a:lnTo>
                      <a:pt x="277" y="219"/>
                    </a:lnTo>
                    <a:lnTo>
                      <a:pt x="275" y="218"/>
                    </a:lnTo>
                    <a:lnTo>
                      <a:pt x="274" y="218"/>
                    </a:lnTo>
                    <a:lnTo>
                      <a:pt x="274" y="218"/>
                    </a:lnTo>
                    <a:lnTo>
                      <a:pt x="273" y="218"/>
                    </a:lnTo>
                    <a:lnTo>
                      <a:pt x="272" y="220"/>
                    </a:lnTo>
                    <a:lnTo>
                      <a:pt x="273" y="220"/>
                    </a:lnTo>
                    <a:lnTo>
                      <a:pt x="273" y="225"/>
                    </a:lnTo>
                    <a:lnTo>
                      <a:pt x="273" y="224"/>
                    </a:lnTo>
                    <a:lnTo>
                      <a:pt x="274" y="224"/>
                    </a:lnTo>
                    <a:lnTo>
                      <a:pt x="274" y="225"/>
                    </a:lnTo>
                    <a:lnTo>
                      <a:pt x="275" y="226"/>
                    </a:lnTo>
                    <a:lnTo>
                      <a:pt x="275" y="227"/>
                    </a:lnTo>
                    <a:lnTo>
                      <a:pt x="274" y="226"/>
                    </a:lnTo>
                    <a:lnTo>
                      <a:pt x="274" y="226"/>
                    </a:lnTo>
                    <a:lnTo>
                      <a:pt x="274" y="227"/>
                    </a:lnTo>
                    <a:lnTo>
                      <a:pt x="274" y="228"/>
                    </a:lnTo>
                    <a:lnTo>
                      <a:pt x="273" y="230"/>
                    </a:lnTo>
                    <a:lnTo>
                      <a:pt x="273" y="230"/>
                    </a:lnTo>
                    <a:lnTo>
                      <a:pt x="277" y="232"/>
                    </a:lnTo>
                    <a:lnTo>
                      <a:pt x="277" y="233"/>
                    </a:lnTo>
                    <a:lnTo>
                      <a:pt x="275" y="233"/>
                    </a:lnTo>
                    <a:lnTo>
                      <a:pt x="275" y="235"/>
                    </a:lnTo>
                    <a:lnTo>
                      <a:pt x="274" y="235"/>
                    </a:lnTo>
                    <a:lnTo>
                      <a:pt x="274" y="235"/>
                    </a:lnTo>
                    <a:lnTo>
                      <a:pt x="275" y="237"/>
                    </a:lnTo>
                    <a:lnTo>
                      <a:pt x="278" y="235"/>
                    </a:lnTo>
                    <a:lnTo>
                      <a:pt x="279" y="232"/>
                    </a:lnTo>
                    <a:lnTo>
                      <a:pt x="280" y="230"/>
                    </a:lnTo>
                    <a:lnTo>
                      <a:pt x="281" y="226"/>
                    </a:lnTo>
                    <a:lnTo>
                      <a:pt x="279" y="225"/>
                    </a:lnTo>
                    <a:lnTo>
                      <a:pt x="280" y="222"/>
                    </a:lnTo>
                    <a:lnTo>
                      <a:pt x="281" y="222"/>
                    </a:lnTo>
                    <a:lnTo>
                      <a:pt x="281" y="222"/>
                    </a:lnTo>
                    <a:lnTo>
                      <a:pt x="283" y="224"/>
                    </a:lnTo>
                    <a:lnTo>
                      <a:pt x="284" y="224"/>
                    </a:lnTo>
                    <a:lnTo>
                      <a:pt x="286" y="224"/>
                    </a:lnTo>
                    <a:lnTo>
                      <a:pt x="288" y="222"/>
                    </a:lnTo>
                    <a:lnTo>
                      <a:pt x="288" y="220"/>
                    </a:lnTo>
                    <a:lnTo>
                      <a:pt x="289" y="218"/>
                    </a:lnTo>
                    <a:lnTo>
                      <a:pt x="289" y="216"/>
                    </a:lnTo>
                    <a:lnTo>
                      <a:pt x="290" y="214"/>
                    </a:lnTo>
                    <a:lnTo>
                      <a:pt x="290" y="211"/>
                    </a:lnTo>
                    <a:lnTo>
                      <a:pt x="289" y="209"/>
                    </a:lnTo>
                    <a:lnTo>
                      <a:pt x="290" y="210"/>
                    </a:lnTo>
                    <a:lnTo>
                      <a:pt x="291" y="210"/>
                    </a:lnTo>
                    <a:lnTo>
                      <a:pt x="292" y="210"/>
                    </a:lnTo>
                    <a:lnTo>
                      <a:pt x="294" y="209"/>
                    </a:lnTo>
                    <a:lnTo>
                      <a:pt x="294" y="207"/>
                    </a:lnTo>
                    <a:lnTo>
                      <a:pt x="292" y="204"/>
                    </a:lnTo>
                    <a:lnTo>
                      <a:pt x="292" y="201"/>
                    </a:lnTo>
                    <a:lnTo>
                      <a:pt x="292" y="198"/>
                    </a:lnTo>
                    <a:lnTo>
                      <a:pt x="292" y="197"/>
                    </a:lnTo>
                    <a:lnTo>
                      <a:pt x="291" y="196"/>
                    </a:lnTo>
                    <a:lnTo>
                      <a:pt x="291" y="194"/>
                    </a:lnTo>
                    <a:lnTo>
                      <a:pt x="290" y="196"/>
                    </a:lnTo>
                    <a:lnTo>
                      <a:pt x="290" y="197"/>
                    </a:lnTo>
                    <a:lnTo>
                      <a:pt x="290" y="198"/>
                    </a:lnTo>
                    <a:lnTo>
                      <a:pt x="289" y="199"/>
                    </a:lnTo>
                    <a:lnTo>
                      <a:pt x="288" y="199"/>
                    </a:lnTo>
                    <a:lnTo>
                      <a:pt x="289" y="196"/>
                    </a:lnTo>
                    <a:lnTo>
                      <a:pt x="285" y="196"/>
                    </a:lnTo>
                    <a:lnTo>
                      <a:pt x="286" y="194"/>
                    </a:lnTo>
                    <a:lnTo>
                      <a:pt x="285" y="193"/>
                    </a:lnTo>
                    <a:lnTo>
                      <a:pt x="284" y="192"/>
                    </a:lnTo>
                    <a:lnTo>
                      <a:pt x="281" y="191"/>
                    </a:lnTo>
                    <a:close/>
                    <a:moveTo>
                      <a:pt x="322" y="107"/>
                    </a:moveTo>
                    <a:lnTo>
                      <a:pt x="320" y="108"/>
                    </a:lnTo>
                    <a:lnTo>
                      <a:pt x="318" y="111"/>
                    </a:lnTo>
                    <a:lnTo>
                      <a:pt x="317" y="112"/>
                    </a:lnTo>
                    <a:lnTo>
                      <a:pt x="316" y="114"/>
                    </a:lnTo>
                    <a:lnTo>
                      <a:pt x="317" y="117"/>
                    </a:lnTo>
                    <a:lnTo>
                      <a:pt x="316" y="115"/>
                    </a:lnTo>
                    <a:lnTo>
                      <a:pt x="314" y="117"/>
                    </a:lnTo>
                    <a:lnTo>
                      <a:pt x="314" y="118"/>
                    </a:lnTo>
                    <a:lnTo>
                      <a:pt x="314" y="119"/>
                    </a:lnTo>
                    <a:lnTo>
                      <a:pt x="314" y="122"/>
                    </a:lnTo>
                    <a:lnTo>
                      <a:pt x="314" y="123"/>
                    </a:lnTo>
                    <a:lnTo>
                      <a:pt x="314" y="124"/>
                    </a:lnTo>
                    <a:lnTo>
                      <a:pt x="313" y="125"/>
                    </a:lnTo>
                    <a:lnTo>
                      <a:pt x="311" y="125"/>
                    </a:lnTo>
                    <a:lnTo>
                      <a:pt x="309" y="124"/>
                    </a:lnTo>
                    <a:lnTo>
                      <a:pt x="309" y="124"/>
                    </a:lnTo>
                    <a:lnTo>
                      <a:pt x="309" y="124"/>
                    </a:lnTo>
                    <a:lnTo>
                      <a:pt x="308" y="124"/>
                    </a:lnTo>
                    <a:lnTo>
                      <a:pt x="307" y="124"/>
                    </a:lnTo>
                    <a:lnTo>
                      <a:pt x="308" y="128"/>
                    </a:lnTo>
                    <a:lnTo>
                      <a:pt x="307" y="126"/>
                    </a:lnTo>
                    <a:lnTo>
                      <a:pt x="306" y="131"/>
                    </a:lnTo>
                    <a:lnTo>
                      <a:pt x="305" y="131"/>
                    </a:lnTo>
                    <a:lnTo>
                      <a:pt x="311" y="140"/>
                    </a:lnTo>
                    <a:lnTo>
                      <a:pt x="312" y="141"/>
                    </a:lnTo>
                    <a:lnTo>
                      <a:pt x="313" y="142"/>
                    </a:lnTo>
                    <a:lnTo>
                      <a:pt x="314" y="143"/>
                    </a:lnTo>
                    <a:lnTo>
                      <a:pt x="313" y="143"/>
                    </a:lnTo>
                    <a:lnTo>
                      <a:pt x="312" y="145"/>
                    </a:lnTo>
                    <a:lnTo>
                      <a:pt x="311" y="145"/>
                    </a:lnTo>
                    <a:lnTo>
                      <a:pt x="308" y="146"/>
                    </a:lnTo>
                    <a:lnTo>
                      <a:pt x="309" y="141"/>
                    </a:lnTo>
                    <a:lnTo>
                      <a:pt x="307" y="140"/>
                    </a:lnTo>
                    <a:lnTo>
                      <a:pt x="305" y="140"/>
                    </a:lnTo>
                    <a:lnTo>
                      <a:pt x="302" y="140"/>
                    </a:lnTo>
                    <a:lnTo>
                      <a:pt x="302" y="140"/>
                    </a:lnTo>
                    <a:lnTo>
                      <a:pt x="301" y="139"/>
                    </a:lnTo>
                    <a:lnTo>
                      <a:pt x="300" y="139"/>
                    </a:lnTo>
                    <a:lnTo>
                      <a:pt x="300" y="140"/>
                    </a:lnTo>
                    <a:lnTo>
                      <a:pt x="301" y="141"/>
                    </a:lnTo>
                    <a:lnTo>
                      <a:pt x="301" y="142"/>
                    </a:lnTo>
                    <a:lnTo>
                      <a:pt x="302" y="142"/>
                    </a:lnTo>
                    <a:lnTo>
                      <a:pt x="302" y="145"/>
                    </a:lnTo>
                    <a:lnTo>
                      <a:pt x="300" y="146"/>
                    </a:lnTo>
                    <a:lnTo>
                      <a:pt x="299" y="148"/>
                    </a:lnTo>
                    <a:lnTo>
                      <a:pt x="296" y="151"/>
                    </a:lnTo>
                    <a:lnTo>
                      <a:pt x="295" y="152"/>
                    </a:lnTo>
                    <a:lnTo>
                      <a:pt x="294" y="156"/>
                    </a:lnTo>
                    <a:lnTo>
                      <a:pt x="294" y="158"/>
                    </a:lnTo>
                    <a:lnTo>
                      <a:pt x="294" y="157"/>
                    </a:lnTo>
                    <a:lnTo>
                      <a:pt x="292" y="157"/>
                    </a:lnTo>
                    <a:lnTo>
                      <a:pt x="291" y="157"/>
                    </a:lnTo>
                    <a:lnTo>
                      <a:pt x="291" y="157"/>
                    </a:lnTo>
                    <a:lnTo>
                      <a:pt x="290" y="157"/>
                    </a:lnTo>
                    <a:lnTo>
                      <a:pt x="290" y="157"/>
                    </a:lnTo>
                    <a:lnTo>
                      <a:pt x="290" y="156"/>
                    </a:lnTo>
                    <a:lnTo>
                      <a:pt x="289" y="156"/>
                    </a:lnTo>
                    <a:lnTo>
                      <a:pt x="288" y="157"/>
                    </a:lnTo>
                    <a:lnTo>
                      <a:pt x="289" y="158"/>
                    </a:lnTo>
                    <a:lnTo>
                      <a:pt x="290" y="159"/>
                    </a:lnTo>
                    <a:lnTo>
                      <a:pt x="290" y="160"/>
                    </a:lnTo>
                    <a:lnTo>
                      <a:pt x="291" y="162"/>
                    </a:lnTo>
                    <a:lnTo>
                      <a:pt x="290" y="163"/>
                    </a:lnTo>
                    <a:lnTo>
                      <a:pt x="290" y="163"/>
                    </a:lnTo>
                    <a:lnTo>
                      <a:pt x="290" y="162"/>
                    </a:lnTo>
                    <a:lnTo>
                      <a:pt x="290" y="160"/>
                    </a:lnTo>
                    <a:lnTo>
                      <a:pt x="289" y="159"/>
                    </a:lnTo>
                    <a:lnTo>
                      <a:pt x="288" y="162"/>
                    </a:lnTo>
                    <a:lnTo>
                      <a:pt x="288" y="164"/>
                    </a:lnTo>
                    <a:lnTo>
                      <a:pt x="288" y="168"/>
                    </a:lnTo>
                    <a:lnTo>
                      <a:pt x="288" y="171"/>
                    </a:lnTo>
                    <a:lnTo>
                      <a:pt x="288" y="174"/>
                    </a:lnTo>
                    <a:lnTo>
                      <a:pt x="286" y="176"/>
                    </a:lnTo>
                    <a:lnTo>
                      <a:pt x="284" y="175"/>
                    </a:lnTo>
                    <a:lnTo>
                      <a:pt x="284" y="179"/>
                    </a:lnTo>
                    <a:lnTo>
                      <a:pt x="288" y="180"/>
                    </a:lnTo>
                    <a:lnTo>
                      <a:pt x="290" y="181"/>
                    </a:lnTo>
                    <a:lnTo>
                      <a:pt x="294" y="181"/>
                    </a:lnTo>
                    <a:lnTo>
                      <a:pt x="297" y="180"/>
                    </a:lnTo>
                    <a:lnTo>
                      <a:pt x="300" y="177"/>
                    </a:lnTo>
                    <a:lnTo>
                      <a:pt x="301" y="174"/>
                    </a:lnTo>
                    <a:lnTo>
                      <a:pt x="301" y="175"/>
                    </a:lnTo>
                    <a:lnTo>
                      <a:pt x="303" y="174"/>
                    </a:lnTo>
                    <a:lnTo>
                      <a:pt x="303" y="173"/>
                    </a:lnTo>
                    <a:lnTo>
                      <a:pt x="305" y="170"/>
                    </a:lnTo>
                    <a:lnTo>
                      <a:pt x="303" y="169"/>
                    </a:lnTo>
                    <a:lnTo>
                      <a:pt x="303" y="167"/>
                    </a:lnTo>
                    <a:lnTo>
                      <a:pt x="303" y="164"/>
                    </a:lnTo>
                    <a:lnTo>
                      <a:pt x="305" y="163"/>
                    </a:lnTo>
                    <a:lnTo>
                      <a:pt x="307" y="162"/>
                    </a:lnTo>
                    <a:lnTo>
                      <a:pt x="307" y="163"/>
                    </a:lnTo>
                    <a:lnTo>
                      <a:pt x="308" y="164"/>
                    </a:lnTo>
                    <a:lnTo>
                      <a:pt x="308" y="165"/>
                    </a:lnTo>
                    <a:lnTo>
                      <a:pt x="309" y="167"/>
                    </a:lnTo>
                    <a:lnTo>
                      <a:pt x="311" y="169"/>
                    </a:lnTo>
                    <a:lnTo>
                      <a:pt x="313" y="171"/>
                    </a:lnTo>
                    <a:lnTo>
                      <a:pt x="312" y="168"/>
                    </a:lnTo>
                    <a:lnTo>
                      <a:pt x="314" y="168"/>
                    </a:lnTo>
                    <a:lnTo>
                      <a:pt x="314" y="168"/>
                    </a:lnTo>
                    <a:lnTo>
                      <a:pt x="316" y="168"/>
                    </a:lnTo>
                    <a:lnTo>
                      <a:pt x="316" y="167"/>
                    </a:lnTo>
                    <a:lnTo>
                      <a:pt x="316" y="165"/>
                    </a:lnTo>
                    <a:lnTo>
                      <a:pt x="317" y="164"/>
                    </a:lnTo>
                    <a:lnTo>
                      <a:pt x="320" y="168"/>
                    </a:lnTo>
                    <a:lnTo>
                      <a:pt x="319" y="169"/>
                    </a:lnTo>
                    <a:lnTo>
                      <a:pt x="318" y="170"/>
                    </a:lnTo>
                    <a:lnTo>
                      <a:pt x="317" y="171"/>
                    </a:lnTo>
                    <a:lnTo>
                      <a:pt x="318" y="173"/>
                    </a:lnTo>
                    <a:lnTo>
                      <a:pt x="317" y="171"/>
                    </a:lnTo>
                    <a:lnTo>
                      <a:pt x="316" y="173"/>
                    </a:lnTo>
                    <a:lnTo>
                      <a:pt x="313" y="173"/>
                    </a:lnTo>
                    <a:lnTo>
                      <a:pt x="312" y="174"/>
                    </a:lnTo>
                    <a:lnTo>
                      <a:pt x="311" y="175"/>
                    </a:lnTo>
                    <a:lnTo>
                      <a:pt x="309" y="176"/>
                    </a:lnTo>
                    <a:lnTo>
                      <a:pt x="311" y="176"/>
                    </a:lnTo>
                    <a:lnTo>
                      <a:pt x="312" y="176"/>
                    </a:lnTo>
                    <a:lnTo>
                      <a:pt x="313" y="175"/>
                    </a:lnTo>
                    <a:lnTo>
                      <a:pt x="316" y="175"/>
                    </a:lnTo>
                    <a:lnTo>
                      <a:pt x="317" y="175"/>
                    </a:lnTo>
                    <a:lnTo>
                      <a:pt x="318" y="176"/>
                    </a:lnTo>
                    <a:lnTo>
                      <a:pt x="318" y="175"/>
                    </a:lnTo>
                    <a:lnTo>
                      <a:pt x="318" y="174"/>
                    </a:lnTo>
                    <a:lnTo>
                      <a:pt x="319" y="174"/>
                    </a:lnTo>
                    <a:lnTo>
                      <a:pt x="320" y="173"/>
                    </a:lnTo>
                    <a:lnTo>
                      <a:pt x="320" y="171"/>
                    </a:lnTo>
                    <a:lnTo>
                      <a:pt x="322" y="174"/>
                    </a:lnTo>
                    <a:lnTo>
                      <a:pt x="323" y="175"/>
                    </a:lnTo>
                    <a:lnTo>
                      <a:pt x="324" y="176"/>
                    </a:lnTo>
                    <a:lnTo>
                      <a:pt x="327" y="177"/>
                    </a:lnTo>
                    <a:lnTo>
                      <a:pt x="327" y="173"/>
                    </a:lnTo>
                    <a:lnTo>
                      <a:pt x="327" y="174"/>
                    </a:lnTo>
                    <a:lnTo>
                      <a:pt x="328" y="175"/>
                    </a:lnTo>
                    <a:lnTo>
                      <a:pt x="328" y="176"/>
                    </a:lnTo>
                    <a:lnTo>
                      <a:pt x="329" y="177"/>
                    </a:lnTo>
                    <a:lnTo>
                      <a:pt x="330" y="179"/>
                    </a:lnTo>
                    <a:lnTo>
                      <a:pt x="331" y="179"/>
                    </a:lnTo>
                    <a:lnTo>
                      <a:pt x="331" y="177"/>
                    </a:lnTo>
                    <a:lnTo>
                      <a:pt x="333" y="175"/>
                    </a:lnTo>
                    <a:lnTo>
                      <a:pt x="333" y="174"/>
                    </a:lnTo>
                    <a:lnTo>
                      <a:pt x="333" y="173"/>
                    </a:lnTo>
                    <a:lnTo>
                      <a:pt x="331" y="171"/>
                    </a:lnTo>
                    <a:lnTo>
                      <a:pt x="333" y="171"/>
                    </a:lnTo>
                    <a:lnTo>
                      <a:pt x="333" y="170"/>
                    </a:lnTo>
                    <a:lnTo>
                      <a:pt x="333" y="170"/>
                    </a:lnTo>
                    <a:lnTo>
                      <a:pt x="331" y="169"/>
                    </a:lnTo>
                    <a:lnTo>
                      <a:pt x="331" y="168"/>
                    </a:lnTo>
                    <a:lnTo>
                      <a:pt x="331" y="167"/>
                    </a:lnTo>
                    <a:lnTo>
                      <a:pt x="331" y="165"/>
                    </a:lnTo>
                    <a:lnTo>
                      <a:pt x="330" y="165"/>
                    </a:lnTo>
                    <a:lnTo>
                      <a:pt x="329" y="165"/>
                    </a:lnTo>
                    <a:lnTo>
                      <a:pt x="329" y="167"/>
                    </a:lnTo>
                    <a:lnTo>
                      <a:pt x="329" y="168"/>
                    </a:lnTo>
                    <a:lnTo>
                      <a:pt x="330" y="169"/>
                    </a:lnTo>
                    <a:lnTo>
                      <a:pt x="330" y="170"/>
                    </a:lnTo>
                    <a:lnTo>
                      <a:pt x="330" y="171"/>
                    </a:lnTo>
                    <a:lnTo>
                      <a:pt x="329" y="171"/>
                    </a:lnTo>
                    <a:lnTo>
                      <a:pt x="329" y="170"/>
                    </a:lnTo>
                    <a:lnTo>
                      <a:pt x="329" y="170"/>
                    </a:lnTo>
                    <a:lnTo>
                      <a:pt x="329" y="169"/>
                    </a:lnTo>
                    <a:lnTo>
                      <a:pt x="329" y="169"/>
                    </a:lnTo>
                    <a:lnTo>
                      <a:pt x="327" y="169"/>
                    </a:lnTo>
                    <a:lnTo>
                      <a:pt x="327" y="169"/>
                    </a:lnTo>
                    <a:lnTo>
                      <a:pt x="325" y="169"/>
                    </a:lnTo>
                    <a:lnTo>
                      <a:pt x="325" y="170"/>
                    </a:lnTo>
                    <a:lnTo>
                      <a:pt x="325" y="171"/>
                    </a:lnTo>
                    <a:lnTo>
                      <a:pt x="324" y="173"/>
                    </a:lnTo>
                    <a:lnTo>
                      <a:pt x="323" y="173"/>
                    </a:lnTo>
                    <a:lnTo>
                      <a:pt x="322" y="171"/>
                    </a:lnTo>
                    <a:lnTo>
                      <a:pt x="324" y="169"/>
                    </a:lnTo>
                    <a:lnTo>
                      <a:pt x="322" y="168"/>
                    </a:lnTo>
                    <a:lnTo>
                      <a:pt x="320" y="167"/>
                    </a:lnTo>
                    <a:lnTo>
                      <a:pt x="320" y="165"/>
                    </a:lnTo>
                    <a:lnTo>
                      <a:pt x="319" y="164"/>
                    </a:lnTo>
                    <a:lnTo>
                      <a:pt x="319" y="163"/>
                    </a:lnTo>
                    <a:lnTo>
                      <a:pt x="319" y="162"/>
                    </a:lnTo>
                    <a:lnTo>
                      <a:pt x="320" y="162"/>
                    </a:lnTo>
                    <a:lnTo>
                      <a:pt x="322" y="160"/>
                    </a:lnTo>
                    <a:lnTo>
                      <a:pt x="320" y="158"/>
                    </a:lnTo>
                    <a:lnTo>
                      <a:pt x="319" y="158"/>
                    </a:lnTo>
                    <a:lnTo>
                      <a:pt x="318" y="157"/>
                    </a:lnTo>
                    <a:lnTo>
                      <a:pt x="317" y="156"/>
                    </a:lnTo>
                    <a:lnTo>
                      <a:pt x="316" y="156"/>
                    </a:lnTo>
                    <a:lnTo>
                      <a:pt x="317" y="154"/>
                    </a:lnTo>
                    <a:lnTo>
                      <a:pt x="319" y="153"/>
                    </a:lnTo>
                    <a:lnTo>
                      <a:pt x="322" y="152"/>
                    </a:lnTo>
                    <a:lnTo>
                      <a:pt x="323" y="151"/>
                    </a:lnTo>
                    <a:lnTo>
                      <a:pt x="324" y="148"/>
                    </a:lnTo>
                    <a:lnTo>
                      <a:pt x="325" y="146"/>
                    </a:lnTo>
                    <a:lnTo>
                      <a:pt x="325" y="145"/>
                    </a:lnTo>
                    <a:lnTo>
                      <a:pt x="324" y="141"/>
                    </a:lnTo>
                    <a:lnTo>
                      <a:pt x="323" y="141"/>
                    </a:lnTo>
                    <a:lnTo>
                      <a:pt x="323" y="142"/>
                    </a:lnTo>
                    <a:lnTo>
                      <a:pt x="323" y="143"/>
                    </a:lnTo>
                    <a:lnTo>
                      <a:pt x="322" y="143"/>
                    </a:lnTo>
                    <a:lnTo>
                      <a:pt x="322" y="143"/>
                    </a:lnTo>
                    <a:lnTo>
                      <a:pt x="320" y="143"/>
                    </a:lnTo>
                    <a:lnTo>
                      <a:pt x="322" y="140"/>
                    </a:lnTo>
                    <a:lnTo>
                      <a:pt x="323" y="140"/>
                    </a:lnTo>
                    <a:lnTo>
                      <a:pt x="323" y="139"/>
                    </a:lnTo>
                    <a:lnTo>
                      <a:pt x="322" y="137"/>
                    </a:lnTo>
                    <a:lnTo>
                      <a:pt x="322" y="136"/>
                    </a:lnTo>
                    <a:lnTo>
                      <a:pt x="323" y="137"/>
                    </a:lnTo>
                    <a:lnTo>
                      <a:pt x="323" y="139"/>
                    </a:lnTo>
                    <a:lnTo>
                      <a:pt x="323" y="140"/>
                    </a:lnTo>
                    <a:lnTo>
                      <a:pt x="324" y="141"/>
                    </a:lnTo>
                    <a:lnTo>
                      <a:pt x="325" y="141"/>
                    </a:lnTo>
                    <a:lnTo>
                      <a:pt x="327" y="141"/>
                    </a:lnTo>
                    <a:lnTo>
                      <a:pt x="328" y="140"/>
                    </a:lnTo>
                    <a:lnTo>
                      <a:pt x="329" y="139"/>
                    </a:lnTo>
                    <a:lnTo>
                      <a:pt x="329" y="140"/>
                    </a:lnTo>
                    <a:lnTo>
                      <a:pt x="329" y="140"/>
                    </a:lnTo>
                    <a:lnTo>
                      <a:pt x="330" y="139"/>
                    </a:lnTo>
                    <a:lnTo>
                      <a:pt x="329" y="137"/>
                    </a:lnTo>
                    <a:lnTo>
                      <a:pt x="328" y="136"/>
                    </a:lnTo>
                    <a:lnTo>
                      <a:pt x="327" y="135"/>
                    </a:lnTo>
                    <a:lnTo>
                      <a:pt x="325" y="134"/>
                    </a:lnTo>
                    <a:lnTo>
                      <a:pt x="324" y="132"/>
                    </a:lnTo>
                    <a:lnTo>
                      <a:pt x="323" y="131"/>
                    </a:lnTo>
                    <a:lnTo>
                      <a:pt x="320" y="132"/>
                    </a:lnTo>
                    <a:lnTo>
                      <a:pt x="319" y="132"/>
                    </a:lnTo>
                    <a:lnTo>
                      <a:pt x="318" y="134"/>
                    </a:lnTo>
                    <a:lnTo>
                      <a:pt x="317" y="132"/>
                    </a:lnTo>
                    <a:lnTo>
                      <a:pt x="318" y="123"/>
                    </a:lnTo>
                    <a:lnTo>
                      <a:pt x="319" y="124"/>
                    </a:lnTo>
                    <a:lnTo>
                      <a:pt x="320" y="125"/>
                    </a:lnTo>
                    <a:lnTo>
                      <a:pt x="322" y="126"/>
                    </a:lnTo>
                    <a:lnTo>
                      <a:pt x="323" y="125"/>
                    </a:lnTo>
                    <a:lnTo>
                      <a:pt x="324" y="125"/>
                    </a:lnTo>
                    <a:lnTo>
                      <a:pt x="324" y="125"/>
                    </a:lnTo>
                    <a:lnTo>
                      <a:pt x="325" y="125"/>
                    </a:lnTo>
                    <a:lnTo>
                      <a:pt x="325" y="124"/>
                    </a:lnTo>
                    <a:lnTo>
                      <a:pt x="324" y="123"/>
                    </a:lnTo>
                    <a:lnTo>
                      <a:pt x="323" y="122"/>
                    </a:lnTo>
                    <a:lnTo>
                      <a:pt x="323" y="120"/>
                    </a:lnTo>
                    <a:lnTo>
                      <a:pt x="323" y="118"/>
                    </a:lnTo>
                    <a:lnTo>
                      <a:pt x="323" y="117"/>
                    </a:lnTo>
                    <a:lnTo>
                      <a:pt x="322" y="115"/>
                    </a:lnTo>
                    <a:lnTo>
                      <a:pt x="324" y="115"/>
                    </a:lnTo>
                    <a:lnTo>
                      <a:pt x="324" y="115"/>
                    </a:lnTo>
                    <a:lnTo>
                      <a:pt x="324" y="115"/>
                    </a:lnTo>
                    <a:lnTo>
                      <a:pt x="324" y="117"/>
                    </a:lnTo>
                    <a:lnTo>
                      <a:pt x="325" y="117"/>
                    </a:lnTo>
                    <a:lnTo>
                      <a:pt x="327" y="117"/>
                    </a:lnTo>
                    <a:lnTo>
                      <a:pt x="328" y="115"/>
                    </a:lnTo>
                    <a:lnTo>
                      <a:pt x="328" y="114"/>
                    </a:lnTo>
                    <a:lnTo>
                      <a:pt x="328" y="113"/>
                    </a:lnTo>
                    <a:lnTo>
                      <a:pt x="328" y="112"/>
                    </a:lnTo>
                    <a:lnTo>
                      <a:pt x="328" y="111"/>
                    </a:lnTo>
                    <a:lnTo>
                      <a:pt x="325" y="111"/>
                    </a:lnTo>
                    <a:lnTo>
                      <a:pt x="324" y="109"/>
                    </a:lnTo>
                    <a:lnTo>
                      <a:pt x="323" y="107"/>
                    </a:lnTo>
                    <a:lnTo>
                      <a:pt x="322" y="107"/>
                    </a:lnTo>
                    <a:close/>
                    <a:moveTo>
                      <a:pt x="341" y="68"/>
                    </a:moveTo>
                    <a:lnTo>
                      <a:pt x="340" y="71"/>
                    </a:lnTo>
                    <a:lnTo>
                      <a:pt x="339" y="72"/>
                    </a:lnTo>
                    <a:lnTo>
                      <a:pt x="336" y="73"/>
                    </a:lnTo>
                    <a:lnTo>
                      <a:pt x="335" y="72"/>
                    </a:lnTo>
                    <a:lnTo>
                      <a:pt x="334" y="72"/>
                    </a:lnTo>
                    <a:lnTo>
                      <a:pt x="334" y="73"/>
                    </a:lnTo>
                    <a:lnTo>
                      <a:pt x="334" y="74"/>
                    </a:lnTo>
                    <a:lnTo>
                      <a:pt x="335" y="75"/>
                    </a:lnTo>
                    <a:lnTo>
                      <a:pt x="334" y="77"/>
                    </a:lnTo>
                    <a:lnTo>
                      <a:pt x="334" y="78"/>
                    </a:lnTo>
                    <a:lnTo>
                      <a:pt x="335" y="80"/>
                    </a:lnTo>
                    <a:lnTo>
                      <a:pt x="334" y="80"/>
                    </a:lnTo>
                    <a:lnTo>
                      <a:pt x="333" y="80"/>
                    </a:lnTo>
                    <a:lnTo>
                      <a:pt x="331" y="79"/>
                    </a:lnTo>
                    <a:lnTo>
                      <a:pt x="331" y="81"/>
                    </a:lnTo>
                    <a:lnTo>
                      <a:pt x="330" y="83"/>
                    </a:lnTo>
                    <a:lnTo>
                      <a:pt x="330" y="84"/>
                    </a:lnTo>
                    <a:lnTo>
                      <a:pt x="329" y="86"/>
                    </a:lnTo>
                    <a:lnTo>
                      <a:pt x="329" y="86"/>
                    </a:lnTo>
                    <a:lnTo>
                      <a:pt x="329" y="85"/>
                    </a:lnTo>
                    <a:lnTo>
                      <a:pt x="331" y="95"/>
                    </a:lnTo>
                    <a:lnTo>
                      <a:pt x="333" y="102"/>
                    </a:lnTo>
                    <a:lnTo>
                      <a:pt x="331" y="107"/>
                    </a:lnTo>
                    <a:lnTo>
                      <a:pt x="335" y="106"/>
                    </a:lnTo>
                    <a:lnTo>
                      <a:pt x="339" y="105"/>
                    </a:lnTo>
                    <a:lnTo>
                      <a:pt x="341" y="103"/>
                    </a:lnTo>
                    <a:lnTo>
                      <a:pt x="344" y="106"/>
                    </a:lnTo>
                    <a:lnTo>
                      <a:pt x="340" y="106"/>
                    </a:lnTo>
                    <a:lnTo>
                      <a:pt x="342" y="109"/>
                    </a:lnTo>
                    <a:lnTo>
                      <a:pt x="345" y="109"/>
                    </a:lnTo>
                    <a:lnTo>
                      <a:pt x="345" y="109"/>
                    </a:lnTo>
                    <a:lnTo>
                      <a:pt x="346" y="108"/>
                    </a:lnTo>
                    <a:lnTo>
                      <a:pt x="348" y="107"/>
                    </a:lnTo>
                    <a:lnTo>
                      <a:pt x="347" y="106"/>
                    </a:lnTo>
                    <a:lnTo>
                      <a:pt x="346" y="105"/>
                    </a:lnTo>
                    <a:lnTo>
                      <a:pt x="346" y="102"/>
                    </a:lnTo>
                    <a:lnTo>
                      <a:pt x="345" y="100"/>
                    </a:lnTo>
                    <a:lnTo>
                      <a:pt x="344" y="98"/>
                    </a:lnTo>
                    <a:lnTo>
                      <a:pt x="340" y="101"/>
                    </a:lnTo>
                    <a:lnTo>
                      <a:pt x="340" y="100"/>
                    </a:lnTo>
                    <a:lnTo>
                      <a:pt x="341" y="98"/>
                    </a:lnTo>
                    <a:lnTo>
                      <a:pt x="341" y="96"/>
                    </a:lnTo>
                    <a:lnTo>
                      <a:pt x="341" y="94"/>
                    </a:lnTo>
                    <a:lnTo>
                      <a:pt x="340" y="94"/>
                    </a:lnTo>
                    <a:lnTo>
                      <a:pt x="339" y="94"/>
                    </a:lnTo>
                    <a:lnTo>
                      <a:pt x="339" y="95"/>
                    </a:lnTo>
                    <a:lnTo>
                      <a:pt x="339" y="96"/>
                    </a:lnTo>
                    <a:lnTo>
                      <a:pt x="340" y="97"/>
                    </a:lnTo>
                    <a:lnTo>
                      <a:pt x="339" y="96"/>
                    </a:lnTo>
                    <a:lnTo>
                      <a:pt x="337" y="95"/>
                    </a:lnTo>
                    <a:lnTo>
                      <a:pt x="337" y="95"/>
                    </a:lnTo>
                    <a:lnTo>
                      <a:pt x="337" y="94"/>
                    </a:lnTo>
                    <a:lnTo>
                      <a:pt x="336" y="94"/>
                    </a:lnTo>
                    <a:lnTo>
                      <a:pt x="335" y="94"/>
                    </a:lnTo>
                    <a:lnTo>
                      <a:pt x="334" y="91"/>
                    </a:lnTo>
                    <a:lnTo>
                      <a:pt x="335" y="89"/>
                    </a:lnTo>
                    <a:lnTo>
                      <a:pt x="337" y="86"/>
                    </a:lnTo>
                    <a:lnTo>
                      <a:pt x="339" y="85"/>
                    </a:lnTo>
                    <a:lnTo>
                      <a:pt x="344" y="86"/>
                    </a:lnTo>
                    <a:lnTo>
                      <a:pt x="345" y="85"/>
                    </a:lnTo>
                    <a:lnTo>
                      <a:pt x="344" y="84"/>
                    </a:lnTo>
                    <a:lnTo>
                      <a:pt x="342" y="84"/>
                    </a:lnTo>
                    <a:lnTo>
                      <a:pt x="342" y="83"/>
                    </a:lnTo>
                    <a:lnTo>
                      <a:pt x="341" y="81"/>
                    </a:lnTo>
                    <a:lnTo>
                      <a:pt x="342" y="80"/>
                    </a:lnTo>
                    <a:lnTo>
                      <a:pt x="342" y="81"/>
                    </a:lnTo>
                    <a:lnTo>
                      <a:pt x="344" y="83"/>
                    </a:lnTo>
                    <a:lnTo>
                      <a:pt x="345" y="83"/>
                    </a:lnTo>
                    <a:lnTo>
                      <a:pt x="346" y="83"/>
                    </a:lnTo>
                    <a:lnTo>
                      <a:pt x="347" y="84"/>
                    </a:lnTo>
                    <a:lnTo>
                      <a:pt x="347" y="85"/>
                    </a:lnTo>
                    <a:lnTo>
                      <a:pt x="348" y="85"/>
                    </a:lnTo>
                    <a:lnTo>
                      <a:pt x="350" y="85"/>
                    </a:lnTo>
                    <a:lnTo>
                      <a:pt x="351" y="85"/>
                    </a:lnTo>
                    <a:lnTo>
                      <a:pt x="352" y="85"/>
                    </a:lnTo>
                    <a:lnTo>
                      <a:pt x="352" y="84"/>
                    </a:lnTo>
                    <a:lnTo>
                      <a:pt x="351" y="83"/>
                    </a:lnTo>
                    <a:lnTo>
                      <a:pt x="351" y="81"/>
                    </a:lnTo>
                    <a:lnTo>
                      <a:pt x="351" y="81"/>
                    </a:lnTo>
                    <a:lnTo>
                      <a:pt x="352" y="81"/>
                    </a:lnTo>
                    <a:lnTo>
                      <a:pt x="353" y="80"/>
                    </a:lnTo>
                    <a:lnTo>
                      <a:pt x="353" y="80"/>
                    </a:lnTo>
                    <a:lnTo>
                      <a:pt x="353" y="79"/>
                    </a:lnTo>
                    <a:lnTo>
                      <a:pt x="352" y="78"/>
                    </a:lnTo>
                    <a:lnTo>
                      <a:pt x="353" y="78"/>
                    </a:lnTo>
                    <a:lnTo>
                      <a:pt x="354" y="79"/>
                    </a:lnTo>
                    <a:lnTo>
                      <a:pt x="356" y="79"/>
                    </a:lnTo>
                    <a:lnTo>
                      <a:pt x="357" y="79"/>
                    </a:lnTo>
                    <a:lnTo>
                      <a:pt x="357" y="79"/>
                    </a:lnTo>
                    <a:lnTo>
                      <a:pt x="356" y="77"/>
                    </a:lnTo>
                    <a:lnTo>
                      <a:pt x="354" y="74"/>
                    </a:lnTo>
                    <a:lnTo>
                      <a:pt x="352" y="73"/>
                    </a:lnTo>
                    <a:lnTo>
                      <a:pt x="350" y="72"/>
                    </a:lnTo>
                    <a:lnTo>
                      <a:pt x="348" y="73"/>
                    </a:lnTo>
                    <a:lnTo>
                      <a:pt x="350" y="75"/>
                    </a:lnTo>
                    <a:lnTo>
                      <a:pt x="351" y="77"/>
                    </a:lnTo>
                    <a:lnTo>
                      <a:pt x="352" y="78"/>
                    </a:lnTo>
                    <a:lnTo>
                      <a:pt x="351" y="79"/>
                    </a:lnTo>
                    <a:lnTo>
                      <a:pt x="346" y="72"/>
                    </a:lnTo>
                    <a:lnTo>
                      <a:pt x="345" y="73"/>
                    </a:lnTo>
                    <a:lnTo>
                      <a:pt x="345" y="73"/>
                    </a:lnTo>
                    <a:lnTo>
                      <a:pt x="344" y="72"/>
                    </a:lnTo>
                    <a:lnTo>
                      <a:pt x="342" y="69"/>
                    </a:lnTo>
                    <a:lnTo>
                      <a:pt x="341" y="68"/>
                    </a:lnTo>
                    <a:close/>
                    <a:moveTo>
                      <a:pt x="356" y="0"/>
                    </a:moveTo>
                    <a:lnTo>
                      <a:pt x="356" y="1"/>
                    </a:lnTo>
                    <a:lnTo>
                      <a:pt x="356" y="2"/>
                    </a:lnTo>
                    <a:lnTo>
                      <a:pt x="354" y="2"/>
                    </a:lnTo>
                    <a:lnTo>
                      <a:pt x="354" y="4"/>
                    </a:lnTo>
                    <a:lnTo>
                      <a:pt x="353" y="5"/>
                    </a:lnTo>
                    <a:lnTo>
                      <a:pt x="354" y="6"/>
                    </a:lnTo>
                    <a:lnTo>
                      <a:pt x="358" y="9"/>
                    </a:lnTo>
                    <a:lnTo>
                      <a:pt x="358" y="10"/>
                    </a:lnTo>
                    <a:lnTo>
                      <a:pt x="358" y="12"/>
                    </a:lnTo>
                    <a:lnTo>
                      <a:pt x="359" y="13"/>
                    </a:lnTo>
                    <a:lnTo>
                      <a:pt x="361" y="12"/>
                    </a:lnTo>
                    <a:lnTo>
                      <a:pt x="361" y="11"/>
                    </a:lnTo>
                    <a:lnTo>
                      <a:pt x="361" y="9"/>
                    </a:lnTo>
                    <a:lnTo>
                      <a:pt x="362" y="10"/>
                    </a:lnTo>
                    <a:lnTo>
                      <a:pt x="363" y="11"/>
                    </a:lnTo>
                    <a:lnTo>
                      <a:pt x="364" y="12"/>
                    </a:lnTo>
                    <a:lnTo>
                      <a:pt x="362" y="11"/>
                    </a:lnTo>
                    <a:lnTo>
                      <a:pt x="361" y="11"/>
                    </a:lnTo>
                    <a:lnTo>
                      <a:pt x="361" y="12"/>
                    </a:lnTo>
                    <a:lnTo>
                      <a:pt x="361" y="15"/>
                    </a:lnTo>
                    <a:lnTo>
                      <a:pt x="362" y="16"/>
                    </a:lnTo>
                    <a:lnTo>
                      <a:pt x="362" y="18"/>
                    </a:lnTo>
                    <a:lnTo>
                      <a:pt x="361" y="20"/>
                    </a:lnTo>
                    <a:lnTo>
                      <a:pt x="361" y="20"/>
                    </a:lnTo>
                    <a:lnTo>
                      <a:pt x="359" y="20"/>
                    </a:lnTo>
                    <a:lnTo>
                      <a:pt x="361" y="21"/>
                    </a:lnTo>
                    <a:lnTo>
                      <a:pt x="359" y="23"/>
                    </a:lnTo>
                    <a:lnTo>
                      <a:pt x="359" y="24"/>
                    </a:lnTo>
                    <a:lnTo>
                      <a:pt x="358" y="26"/>
                    </a:lnTo>
                    <a:lnTo>
                      <a:pt x="358" y="27"/>
                    </a:lnTo>
                    <a:lnTo>
                      <a:pt x="359" y="29"/>
                    </a:lnTo>
                    <a:lnTo>
                      <a:pt x="358" y="27"/>
                    </a:lnTo>
                    <a:lnTo>
                      <a:pt x="358" y="29"/>
                    </a:lnTo>
                    <a:lnTo>
                      <a:pt x="359" y="33"/>
                    </a:lnTo>
                    <a:lnTo>
                      <a:pt x="361" y="37"/>
                    </a:lnTo>
                    <a:lnTo>
                      <a:pt x="362" y="40"/>
                    </a:lnTo>
                    <a:lnTo>
                      <a:pt x="363" y="41"/>
                    </a:lnTo>
                    <a:lnTo>
                      <a:pt x="364" y="41"/>
                    </a:lnTo>
                    <a:lnTo>
                      <a:pt x="363" y="43"/>
                    </a:lnTo>
                    <a:lnTo>
                      <a:pt x="363" y="43"/>
                    </a:lnTo>
                    <a:lnTo>
                      <a:pt x="363" y="43"/>
                    </a:lnTo>
                    <a:lnTo>
                      <a:pt x="365" y="50"/>
                    </a:lnTo>
                    <a:lnTo>
                      <a:pt x="367" y="50"/>
                    </a:lnTo>
                    <a:lnTo>
                      <a:pt x="368" y="49"/>
                    </a:lnTo>
                    <a:lnTo>
                      <a:pt x="367" y="47"/>
                    </a:lnTo>
                    <a:lnTo>
                      <a:pt x="367" y="46"/>
                    </a:lnTo>
                    <a:lnTo>
                      <a:pt x="367" y="45"/>
                    </a:lnTo>
                    <a:lnTo>
                      <a:pt x="367" y="44"/>
                    </a:lnTo>
                    <a:lnTo>
                      <a:pt x="365" y="44"/>
                    </a:lnTo>
                    <a:lnTo>
                      <a:pt x="367" y="43"/>
                    </a:lnTo>
                    <a:lnTo>
                      <a:pt x="367" y="41"/>
                    </a:lnTo>
                    <a:lnTo>
                      <a:pt x="367" y="40"/>
                    </a:lnTo>
                    <a:lnTo>
                      <a:pt x="367" y="39"/>
                    </a:lnTo>
                    <a:lnTo>
                      <a:pt x="368" y="39"/>
                    </a:lnTo>
                    <a:lnTo>
                      <a:pt x="367" y="39"/>
                    </a:lnTo>
                    <a:lnTo>
                      <a:pt x="365" y="38"/>
                    </a:lnTo>
                    <a:lnTo>
                      <a:pt x="364" y="37"/>
                    </a:lnTo>
                    <a:lnTo>
                      <a:pt x="364" y="35"/>
                    </a:lnTo>
                    <a:lnTo>
                      <a:pt x="363" y="34"/>
                    </a:lnTo>
                    <a:lnTo>
                      <a:pt x="364" y="34"/>
                    </a:lnTo>
                    <a:lnTo>
                      <a:pt x="364" y="33"/>
                    </a:lnTo>
                    <a:lnTo>
                      <a:pt x="365" y="33"/>
                    </a:lnTo>
                    <a:lnTo>
                      <a:pt x="365" y="32"/>
                    </a:lnTo>
                    <a:lnTo>
                      <a:pt x="367" y="33"/>
                    </a:lnTo>
                    <a:lnTo>
                      <a:pt x="368" y="33"/>
                    </a:lnTo>
                    <a:lnTo>
                      <a:pt x="367" y="33"/>
                    </a:lnTo>
                    <a:lnTo>
                      <a:pt x="367" y="33"/>
                    </a:lnTo>
                    <a:lnTo>
                      <a:pt x="365" y="34"/>
                    </a:lnTo>
                    <a:lnTo>
                      <a:pt x="367" y="34"/>
                    </a:lnTo>
                    <a:lnTo>
                      <a:pt x="367" y="35"/>
                    </a:lnTo>
                    <a:lnTo>
                      <a:pt x="368" y="35"/>
                    </a:lnTo>
                    <a:lnTo>
                      <a:pt x="369" y="35"/>
                    </a:lnTo>
                    <a:lnTo>
                      <a:pt x="370" y="34"/>
                    </a:lnTo>
                    <a:lnTo>
                      <a:pt x="372" y="34"/>
                    </a:lnTo>
                    <a:lnTo>
                      <a:pt x="372" y="35"/>
                    </a:lnTo>
                    <a:lnTo>
                      <a:pt x="372" y="33"/>
                    </a:lnTo>
                    <a:lnTo>
                      <a:pt x="373" y="29"/>
                    </a:lnTo>
                    <a:lnTo>
                      <a:pt x="374" y="26"/>
                    </a:lnTo>
                    <a:lnTo>
                      <a:pt x="373" y="22"/>
                    </a:lnTo>
                    <a:lnTo>
                      <a:pt x="372" y="23"/>
                    </a:lnTo>
                    <a:lnTo>
                      <a:pt x="372" y="22"/>
                    </a:lnTo>
                    <a:lnTo>
                      <a:pt x="373" y="21"/>
                    </a:lnTo>
                    <a:lnTo>
                      <a:pt x="374" y="20"/>
                    </a:lnTo>
                    <a:lnTo>
                      <a:pt x="375" y="18"/>
                    </a:lnTo>
                    <a:lnTo>
                      <a:pt x="374" y="21"/>
                    </a:lnTo>
                    <a:lnTo>
                      <a:pt x="374" y="23"/>
                    </a:lnTo>
                    <a:lnTo>
                      <a:pt x="375" y="23"/>
                    </a:lnTo>
                    <a:lnTo>
                      <a:pt x="376" y="23"/>
                    </a:lnTo>
                    <a:lnTo>
                      <a:pt x="376" y="22"/>
                    </a:lnTo>
                    <a:lnTo>
                      <a:pt x="376" y="21"/>
                    </a:lnTo>
                    <a:lnTo>
                      <a:pt x="376" y="21"/>
                    </a:lnTo>
                    <a:lnTo>
                      <a:pt x="378" y="21"/>
                    </a:lnTo>
                    <a:lnTo>
                      <a:pt x="374" y="13"/>
                    </a:lnTo>
                    <a:lnTo>
                      <a:pt x="373" y="15"/>
                    </a:lnTo>
                    <a:lnTo>
                      <a:pt x="373" y="13"/>
                    </a:lnTo>
                    <a:lnTo>
                      <a:pt x="374" y="11"/>
                    </a:lnTo>
                    <a:lnTo>
                      <a:pt x="376" y="10"/>
                    </a:lnTo>
                    <a:lnTo>
                      <a:pt x="378" y="7"/>
                    </a:lnTo>
                    <a:lnTo>
                      <a:pt x="379" y="10"/>
                    </a:lnTo>
                    <a:lnTo>
                      <a:pt x="379" y="11"/>
                    </a:lnTo>
                    <a:lnTo>
                      <a:pt x="379" y="12"/>
                    </a:lnTo>
                    <a:lnTo>
                      <a:pt x="378" y="13"/>
                    </a:lnTo>
                    <a:lnTo>
                      <a:pt x="376" y="15"/>
                    </a:lnTo>
                    <a:lnTo>
                      <a:pt x="376" y="16"/>
                    </a:lnTo>
                    <a:lnTo>
                      <a:pt x="378" y="17"/>
                    </a:lnTo>
                    <a:lnTo>
                      <a:pt x="379" y="18"/>
                    </a:lnTo>
                    <a:lnTo>
                      <a:pt x="380" y="18"/>
                    </a:lnTo>
                    <a:lnTo>
                      <a:pt x="381" y="18"/>
                    </a:lnTo>
                    <a:lnTo>
                      <a:pt x="381" y="20"/>
                    </a:lnTo>
                    <a:lnTo>
                      <a:pt x="382" y="20"/>
                    </a:lnTo>
                    <a:lnTo>
                      <a:pt x="382" y="18"/>
                    </a:lnTo>
                    <a:lnTo>
                      <a:pt x="382" y="17"/>
                    </a:lnTo>
                    <a:lnTo>
                      <a:pt x="384" y="16"/>
                    </a:lnTo>
                    <a:lnTo>
                      <a:pt x="385" y="18"/>
                    </a:lnTo>
                    <a:lnTo>
                      <a:pt x="386" y="21"/>
                    </a:lnTo>
                    <a:lnTo>
                      <a:pt x="386" y="23"/>
                    </a:lnTo>
                    <a:lnTo>
                      <a:pt x="386" y="26"/>
                    </a:lnTo>
                    <a:lnTo>
                      <a:pt x="386" y="28"/>
                    </a:lnTo>
                    <a:lnTo>
                      <a:pt x="385" y="27"/>
                    </a:lnTo>
                    <a:lnTo>
                      <a:pt x="384" y="29"/>
                    </a:lnTo>
                    <a:lnTo>
                      <a:pt x="382" y="30"/>
                    </a:lnTo>
                    <a:lnTo>
                      <a:pt x="382" y="33"/>
                    </a:lnTo>
                    <a:lnTo>
                      <a:pt x="382" y="33"/>
                    </a:lnTo>
                    <a:lnTo>
                      <a:pt x="384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4" y="34"/>
                    </a:lnTo>
                    <a:lnTo>
                      <a:pt x="385" y="35"/>
                    </a:lnTo>
                    <a:lnTo>
                      <a:pt x="386" y="34"/>
                    </a:lnTo>
                    <a:lnTo>
                      <a:pt x="386" y="35"/>
                    </a:lnTo>
                    <a:lnTo>
                      <a:pt x="387" y="35"/>
                    </a:lnTo>
                    <a:lnTo>
                      <a:pt x="389" y="35"/>
                    </a:lnTo>
                    <a:lnTo>
                      <a:pt x="389" y="37"/>
                    </a:lnTo>
                    <a:lnTo>
                      <a:pt x="387" y="38"/>
                    </a:lnTo>
                    <a:lnTo>
                      <a:pt x="387" y="39"/>
                    </a:lnTo>
                    <a:lnTo>
                      <a:pt x="386" y="39"/>
                    </a:lnTo>
                    <a:lnTo>
                      <a:pt x="385" y="38"/>
                    </a:lnTo>
                    <a:lnTo>
                      <a:pt x="384" y="38"/>
                    </a:lnTo>
                    <a:lnTo>
                      <a:pt x="382" y="37"/>
                    </a:lnTo>
                    <a:lnTo>
                      <a:pt x="382" y="38"/>
                    </a:lnTo>
                    <a:lnTo>
                      <a:pt x="381" y="38"/>
                    </a:lnTo>
                    <a:lnTo>
                      <a:pt x="381" y="38"/>
                    </a:lnTo>
                    <a:lnTo>
                      <a:pt x="380" y="39"/>
                    </a:lnTo>
                    <a:lnTo>
                      <a:pt x="379" y="39"/>
                    </a:lnTo>
                    <a:lnTo>
                      <a:pt x="379" y="40"/>
                    </a:lnTo>
                    <a:lnTo>
                      <a:pt x="381" y="40"/>
                    </a:lnTo>
                    <a:lnTo>
                      <a:pt x="382" y="40"/>
                    </a:lnTo>
                    <a:lnTo>
                      <a:pt x="382" y="43"/>
                    </a:lnTo>
                    <a:lnTo>
                      <a:pt x="384" y="44"/>
                    </a:lnTo>
                    <a:lnTo>
                      <a:pt x="385" y="45"/>
                    </a:lnTo>
                    <a:lnTo>
                      <a:pt x="385" y="45"/>
                    </a:lnTo>
                    <a:lnTo>
                      <a:pt x="386" y="46"/>
                    </a:lnTo>
                    <a:lnTo>
                      <a:pt x="386" y="47"/>
                    </a:lnTo>
                    <a:lnTo>
                      <a:pt x="384" y="47"/>
                    </a:lnTo>
                    <a:lnTo>
                      <a:pt x="384" y="46"/>
                    </a:lnTo>
                    <a:lnTo>
                      <a:pt x="384" y="45"/>
                    </a:lnTo>
                    <a:lnTo>
                      <a:pt x="384" y="45"/>
                    </a:lnTo>
                    <a:lnTo>
                      <a:pt x="382" y="44"/>
                    </a:lnTo>
                    <a:lnTo>
                      <a:pt x="382" y="45"/>
                    </a:lnTo>
                    <a:lnTo>
                      <a:pt x="382" y="47"/>
                    </a:lnTo>
                    <a:lnTo>
                      <a:pt x="380" y="45"/>
                    </a:lnTo>
                    <a:lnTo>
                      <a:pt x="379" y="50"/>
                    </a:lnTo>
                    <a:lnTo>
                      <a:pt x="381" y="51"/>
                    </a:lnTo>
                    <a:lnTo>
                      <a:pt x="384" y="54"/>
                    </a:lnTo>
                    <a:lnTo>
                      <a:pt x="387" y="56"/>
                    </a:lnTo>
                    <a:lnTo>
                      <a:pt x="386" y="56"/>
                    </a:lnTo>
                    <a:lnTo>
                      <a:pt x="386" y="57"/>
                    </a:lnTo>
                    <a:lnTo>
                      <a:pt x="386" y="58"/>
                    </a:lnTo>
                    <a:lnTo>
                      <a:pt x="386" y="60"/>
                    </a:lnTo>
                    <a:lnTo>
                      <a:pt x="385" y="58"/>
                    </a:lnTo>
                    <a:lnTo>
                      <a:pt x="384" y="60"/>
                    </a:lnTo>
                    <a:lnTo>
                      <a:pt x="384" y="62"/>
                    </a:lnTo>
                    <a:lnTo>
                      <a:pt x="384" y="64"/>
                    </a:lnTo>
                    <a:lnTo>
                      <a:pt x="385" y="66"/>
                    </a:lnTo>
                    <a:lnTo>
                      <a:pt x="384" y="66"/>
                    </a:lnTo>
                    <a:lnTo>
                      <a:pt x="382" y="64"/>
                    </a:lnTo>
                    <a:lnTo>
                      <a:pt x="381" y="62"/>
                    </a:lnTo>
                    <a:lnTo>
                      <a:pt x="380" y="61"/>
                    </a:lnTo>
                    <a:lnTo>
                      <a:pt x="378" y="58"/>
                    </a:lnTo>
                    <a:lnTo>
                      <a:pt x="376" y="58"/>
                    </a:lnTo>
                    <a:lnTo>
                      <a:pt x="375" y="57"/>
                    </a:lnTo>
                    <a:lnTo>
                      <a:pt x="374" y="58"/>
                    </a:lnTo>
                    <a:lnTo>
                      <a:pt x="374" y="61"/>
                    </a:lnTo>
                    <a:lnTo>
                      <a:pt x="374" y="63"/>
                    </a:lnTo>
                    <a:lnTo>
                      <a:pt x="374" y="64"/>
                    </a:lnTo>
                    <a:lnTo>
                      <a:pt x="376" y="66"/>
                    </a:lnTo>
                    <a:lnTo>
                      <a:pt x="378" y="67"/>
                    </a:lnTo>
                    <a:lnTo>
                      <a:pt x="379" y="68"/>
                    </a:lnTo>
                    <a:lnTo>
                      <a:pt x="380" y="69"/>
                    </a:lnTo>
                    <a:lnTo>
                      <a:pt x="380" y="68"/>
                    </a:lnTo>
                    <a:lnTo>
                      <a:pt x="379" y="68"/>
                    </a:lnTo>
                    <a:lnTo>
                      <a:pt x="379" y="69"/>
                    </a:lnTo>
                    <a:lnTo>
                      <a:pt x="380" y="71"/>
                    </a:lnTo>
                    <a:lnTo>
                      <a:pt x="380" y="72"/>
                    </a:lnTo>
                    <a:lnTo>
                      <a:pt x="381" y="73"/>
                    </a:lnTo>
                    <a:lnTo>
                      <a:pt x="382" y="72"/>
                    </a:lnTo>
                    <a:lnTo>
                      <a:pt x="382" y="71"/>
                    </a:lnTo>
                    <a:lnTo>
                      <a:pt x="382" y="71"/>
                    </a:lnTo>
                    <a:lnTo>
                      <a:pt x="382" y="71"/>
                    </a:lnTo>
                    <a:lnTo>
                      <a:pt x="382" y="72"/>
                    </a:lnTo>
                    <a:lnTo>
                      <a:pt x="382" y="73"/>
                    </a:lnTo>
                    <a:lnTo>
                      <a:pt x="382" y="74"/>
                    </a:lnTo>
                    <a:lnTo>
                      <a:pt x="382" y="75"/>
                    </a:lnTo>
                    <a:lnTo>
                      <a:pt x="381" y="74"/>
                    </a:lnTo>
                    <a:lnTo>
                      <a:pt x="380" y="74"/>
                    </a:lnTo>
                    <a:lnTo>
                      <a:pt x="379" y="75"/>
                    </a:lnTo>
                    <a:lnTo>
                      <a:pt x="379" y="75"/>
                    </a:lnTo>
                    <a:lnTo>
                      <a:pt x="379" y="77"/>
                    </a:lnTo>
                    <a:lnTo>
                      <a:pt x="378" y="75"/>
                    </a:lnTo>
                    <a:lnTo>
                      <a:pt x="376" y="78"/>
                    </a:lnTo>
                    <a:lnTo>
                      <a:pt x="375" y="79"/>
                    </a:lnTo>
                    <a:lnTo>
                      <a:pt x="376" y="81"/>
                    </a:lnTo>
                    <a:lnTo>
                      <a:pt x="376" y="84"/>
                    </a:lnTo>
                    <a:lnTo>
                      <a:pt x="379" y="85"/>
                    </a:lnTo>
                    <a:lnTo>
                      <a:pt x="376" y="85"/>
                    </a:lnTo>
                    <a:lnTo>
                      <a:pt x="375" y="86"/>
                    </a:lnTo>
                    <a:lnTo>
                      <a:pt x="375" y="88"/>
                    </a:lnTo>
                    <a:lnTo>
                      <a:pt x="375" y="89"/>
                    </a:lnTo>
                    <a:lnTo>
                      <a:pt x="375" y="90"/>
                    </a:lnTo>
                    <a:lnTo>
                      <a:pt x="375" y="91"/>
                    </a:lnTo>
                    <a:lnTo>
                      <a:pt x="374" y="92"/>
                    </a:lnTo>
                    <a:lnTo>
                      <a:pt x="374" y="91"/>
                    </a:lnTo>
                    <a:lnTo>
                      <a:pt x="374" y="90"/>
                    </a:lnTo>
                    <a:lnTo>
                      <a:pt x="374" y="90"/>
                    </a:lnTo>
                    <a:lnTo>
                      <a:pt x="373" y="89"/>
                    </a:lnTo>
                    <a:lnTo>
                      <a:pt x="373" y="89"/>
                    </a:lnTo>
                    <a:lnTo>
                      <a:pt x="372" y="90"/>
                    </a:lnTo>
                    <a:lnTo>
                      <a:pt x="372" y="90"/>
                    </a:lnTo>
                    <a:lnTo>
                      <a:pt x="370" y="90"/>
                    </a:lnTo>
                    <a:lnTo>
                      <a:pt x="369" y="89"/>
                    </a:lnTo>
                    <a:lnTo>
                      <a:pt x="370" y="89"/>
                    </a:lnTo>
                    <a:lnTo>
                      <a:pt x="370" y="89"/>
                    </a:lnTo>
                    <a:lnTo>
                      <a:pt x="372" y="89"/>
                    </a:lnTo>
                    <a:lnTo>
                      <a:pt x="370" y="86"/>
                    </a:lnTo>
                    <a:lnTo>
                      <a:pt x="370" y="85"/>
                    </a:lnTo>
                    <a:lnTo>
                      <a:pt x="368" y="85"/>
                    </a:lnTo>
                    <a:lnTo>
                      <a:pt x="364" y="86"/>
                    </a:lnTo>
                    <a:lnTo>
                      <a:pt x="364" y="85"/>
                    </a:lnTo>
                    <a:lnTo>
                      <a:pt x="358" y="89"/>
                    </a:lnTo>
                    <a:lnTo>
                      <a:pt x="359" y="89"/>
                    </a:lnTo>
                    <a:lnTo>
                      <a:pt x="361" y="89"/>
                    </a:lnTo>
                    <a:lnTo>
                      <a:pt x="358" y="92"/>
                    </a:lnTo>
                    <a:lnTo>
                      <a:pt x="357" y="96"/>
                    </a:lnTo>
                    <a:lnTo>
                      <a:pt x="356" y="100"/>
                    </a:lnTo>
                    <a:lnTo>
                      <a:pt x="354" y="103"/>
                    </a:lnTo>
                    <a:lnTo>
                      <a:pt x="357" y="106"/>
                    </a:lnTo>
                    <a:lnTo>
                      <a:pt x="358" y="108"/>
                    </a:lnTo>
                    <a:lnTo>
                      <a:pt x="358" y="111"/>
                    </a:lnTo>
                    <a:lnTo>
                      <a:pt x="358" y="113"/>
                    </a:lnTo>
                    <a:lnTo>
                      <a:pt x="357" y="115"/>
                    </a:lnTo>
                    <a:lnTo>
                      <a:pt x="357" y="118"/>
                    </a:lnTo>
                    <a:lnTo>
                      <a:pt x="357" y="120"/>
                    </a:lnTo>
                    <a:lnTo>
                      <a:pt x="358" y="123"/>
                    </a:lnTo>
                    <a:lnTo>
                      <a:pt x="356" y="122"/>
                    </a:lnTo>
                    <a:lnTo>
                      <a:pt x="353" y="119"/>
                    </a:lnTo>
                    <a:lnTo>
                      <a:pt x="351" y="118"/>
                    </a:lnTo>
                    <a:lnTo>
                      <a:pt x="348" y="118"/>
                    </a:lnTo>
                    <a:lnTo>
                      <a:pt x="348" y="117"/>
                    </a:lnTo>
                    <a:lnTo>
                      <a:pt x="347" y="115"/>
                    </a:lnTo>
                    <a:lnTo>
                      <a:pt x="347" y="113"/>
                    </a:lnTo>
                    <a:lnTo>
                      <a:pt x="347" y="112"/>
                    </a:lnTo>
                    <a:lnTo>
                      <a:pt x="348" y="112"/>
                    </a:lnTo>
                    <a:lnTo>
                      <a:pt x="350" y="112"/>
                    </a:lnTo>
                    <a:lnTo>
                      <a:pt x="352" y="112"/>
                    </a:lnTo>
                    <a:lnTo>
                      <a:pt x="353" y="113"/>
                    </a:lnTo>
                    <a:lnTo>
                      <a:pt x="353" y="112"/>
                    </a:lnTo>
                    <a:lnTo>
                      <a:pt x="352" y="111"/>
                    </a:lnTo>
                    <a:lnTo>
                      <a:pt x="351" y="111"/>
                    </a:lnTo>
                    <a:lnTo>
                      <a:pt x="350" y="111"/>
                    </a:lnTo>
                    <a:lnTo>
                      <a:pt x="348" y="111"/>
                    </a:lnTo>
                    <a:lnTo>
                      <a:pt x="347" y="111"/>
                    </a:lnTo>
                    <a:lnTo>
                      <a:pt x="346" y="109"/>
                    </a:lnTo>
                    <a:lnTo>
                      <a:pt x="345" y="114"/>
                    </a:lnTo>
                    <a:lnTo>
                      <a:pt x="346" y="118"/>
                    </a:lnTo>
                    <a:lnTo>
                      <a:pt x="348" y="122"/>
                    </a:lnTo>
                    <a:lnTo>
                      <a:pt x="348" y="125"/>
                    </a:lnTo>
                    <a:lnTo>
                      <a:pt x="348" y="125"/>
                    </a:lnTo>
                    <a:lnTo>
                      <a:pt x="348" y="129"/>
                    </a:lnTo>
                    <a:lnTo>
                      <a:pt x="350" y="128"/>
                    </a:lnTo>
                    <a:lnTo>
                      <a:pt x="352" y="128"/>
                    </a:lnTo>
                    <a:lnTo>
                      <a:pt x="353" y="129"/>
                    </a:lnTo>
                    <a:lnTo>
                      <a:pt x="353" y="130"/>
                    </a:lnTo>
                    <a:lnTo>
                      <a:pt x="352" y="131"/>
                    </a:lnTo>
                    <a:lnTo>
                      <a:pt x="352" y="130"/>
                    </a:lnTo>
                    <a:lnTo>
                      <a:pt x="351" y="131"/>
                    </a:lnTo>
                    <a:lnTo>
                      <a:pt x="351" y="132"/>
                    </a:lnTo>
                    <a:lnTo>
                      <a:pt x="351" y="135"/>
                    </a:lnTo>
                    <a:lnTo>
                      <a:pt x="350" y="136"/>
                    </a:lnTo>
                    <a:lnTo>
                      <a:pt x="350" y="139"/>
                    </a:lnTo>
                    <a:lnTo>
                      <a:pt x="352" y="141"/>
                    </a:lnTo>
                    <a:lnTo>
                      <a:pt x="351" y="142"/>
                    </a:lnTo>
                    <a:lnTo>
                      <a:pt x="348" y="142"/>
                    </a:lnTo>
                    <a:lnTo>
                      <a:pt x="346" y="142"/>
                    </a:lnTo>
                    <a:lnTo>
                      <a:pt x="344" y="141"/>
                    </a:lnTo>
                    <a:lnTo>
                      <a:pt x="341" y="141"/>
                    </a:lnTo>
                    <a:lnTo>
                      <a:pt x="340" y="143"/>
                    </a:lnTo>
                    <a:lnTo>
                      <a:pt x="341" y="147"/>
                    </a:lnTo>
                    <a:lnTo>
                      <a:pt x="342" y="150"/>
                    </a:lnTo>
                    <a:lnTo>
                      <a:pt x="344" y="153"/>
                    </a:lnTo>
                    <a:lnTo>
                      <a:pt x="342" y="153"/>
                    </a:lnTo>
                    <a:lnTo>
                      <a:pt x="341" y="154"/>
                    </a:lnTo>
                    <a:lnTo>
                      <a:pt x="340" y="156"/>
                    </a:lnTo>
                    <a:lnTo>
                      <a:pt x="337" y="156"/>
                    </a:lnTo>
                    <a:lnTo>
                      <a:pt x="337" y="156"/>
                    </a:lnTo>
                    <a:lnTo>
                      <a:pt x="336" y="154"/>
                    </a:lnTo>
                    <a:lnTo>
                      <a:pt x="336" y="156"/>
                    </a:lnTo>
                    <a:lnTo>
                      <a:pt x="339" y="158"/>
                    </a:lnTo>
                    <a:lnTo>
                      <a:pt x="340" y="159"/>
                    </a:lnTo>
                    <a:lnTo>
                      <a:pt x="342" y="162"/>
                    </a:lnTo>
                    <a:lnTo>
                      <a:pt x="344" y="163"/>
                    </a:lnTo>
                    <a:lnTo>
                      <a:pt x="344" y="164"/>
                    </a:lnTo>
                    <a:lnTo>
                      <a:pt x="342" y="167"/>
                    </a:lnTo>
                    <a:lnTo>
                      <a:pt x="340" y="168"/>
                    </a:lnTo>
                    <a:lnTo>
                      <a:pt x="339" y="164"/>
                    </a:lnTo>
                    <a:lnTo>
                      <a:pt x="337" y="168"/>
                    </a:lnTo>
                    <a:lnTo>
                      <a:pt x="336" y="171"/>
                    </a:lnTo>
                    <a:lnTo>
                      <a:pt x="336" y="175"/>
                    </a:lnTo>
                    <a:lnTo>
                      <a:pt x="335" y="179"/>
                    </a:lnTo>
                    <a:lnTo>
                      <a:pt x="334" y="181"/>
                    </a:lnTo>
                    <a:lnTo>
                      <a:pt x="333" y="184"/>
                    </a:lnTo>
                    <a:lnTo>
                      <a:pt x="328" y="181"/>
                    </a:lnTo>
                    <a:lnTo>
                      <a:pt x="323" y="182"/>
                    </a:lnTo>
                    <a:lnTo>
                      <a:pt x="318" y="184"/>
                    </a:lnTo>
                    <a:lnTo>
                      <a:pt x="312" y="184"/>
                    </a:lnTo>
                    <a:lnTo>
                      <a:pt x="313" y="184"/>
                    </a:lnTo>
                    <a:lnTo>
                      <a:pt x="313" y="185"/>
                    </a:lnTo>
                    <a:lnTo>
                      <a:pt x="313" y="186"/>
                    </a:lnTo>
                    <a:lnTo>
                      <a:pt x="314" y="187"/>
                    </a:lnTo>
                    <a:lnTo>
                      <a:pt x="313" y="187"/>
                    </a:lnTo>
                    <a:lnTo>
                      <a:pt x="312" y="187"/>
                    </a:lnTo>
                    <a:lnTo>
                      <a:pt x="312" y="188"/>
                    </a:lnTo>
                    <a:lnTo>
                      <a:pt x="312" y="190"/>
                    </a:lnTo>
                    <a:lnTo>
                      <a:pt x="313" y="190"/>
                    </a:lnTo>
                    <a:lnTo>
                      <a:pt x="314" y="190"/>
                    </a:lnTo>
                    <a:lnTo>
                      <a:pt x="316" y="191"/>
                    </a:lnTo>
                    <a:lnTo>
                      <a:pt x="317" y="191"/>
                    </a:lnTo>
                    <a:lnTo>
                      <a:pt x="318" y="192"/>
                    </a:lnTo>
                    <a:lnTo>
                      <a:pt x="319" y="192"/>
                    </a:lnTo>
                    <a:lnTo>
                      <a:pt x="319" y="191"/>
                    </a:lnTo>
                    <a:lnTo>
                      <a:pt x="319" y="190"/>
                    </a:lnTo>
                    <a:lnTo>
                      <a:pt x="322" y="192"/>
                    </a:lnTo>
                    <a:lnTo>
                      <a:pt x="323" y="196"/>
                    </a:lnTo>
                    <a:lnTo>
                      <a:pt x="324" y="201"/>
                    </a:lnTo>
                    <a:lnTo>
                      <a:pt x="323" y="204"/>
                    </a:lnTo>
                    <a:lnTo>
                      <a:pt x="320" y="208"/>
                    </a:lnTo>
                    <a:lnTo>
                      <a:pt x="318" y="207"/>
                    </a:lnTo>
                    <a:lnTo>
                      <a:pt x="322" y="202"/>
                    </a:lnTo>
                    <a:lnTo>
                      <a:pt x="320" y="201"/>
                    </a:lnTo>
                    <a:lnTo>
                      <a:pt x="320" y="199"/>
                    </a:lnTo>
                    <a:lnTo>
                      <a:pt x="320" y="197"/>
                    </a:lnTo>
                    <a:lnTo>
                      <a:pt x="320" y="196"/>
                    </a:lnTo>
                    <a:lnTo>
                      <a:pt x="318" y="198"/>
                    </a:lnTo>
                    <a:lnTo>
                      <a:pt x="317" y="198"/>
                    </a:lnTo>
                    <a:lnTo>
                      <a:pt x="316" y="198"/>
                    </a:lnTo>
                    <a:lnTo>
                      <a:pt x="314" y="198"/>
                    </a:lnTo>
                    <a:lnTo>
                      <a:pt x="313" y="197"/>
                    </a:lnTo>
                    <a:lnTo>
                      <a:pt x="313" y="196"/>
                    </a:lnTo>
                    <a:lnTo>
                      <a:pt x="312" y="196"/>
                    </a:lnTo>
                    <a:lnTo>
                      <a:pt x="311" y="197"/>
                    </a:lnTo>
                    <a:lnTo>
                      <a:pt x="308" y="199"/>
                    </a:lnTo>
                    <a:lnTo>
                      <a:pt x="309" y="201"/>
                    </a:lnTo>
                    <a:lnTo>
                      <a:pt x="309" y="202"/>
                    </a:lnTo>
                    <a:lnTo>
                      <a:pt x="309" y="202"/>
                    </a:lnTo>
                    <a:lnTo>
                      <a:pt x="309" y="204"/>
                    </a:lnTo>
                    <a:lnTo>
                      <a:pt x="309" y="203"/>
                    </a:lnTo>
                    <a:lnTo>
                      <a:pt x="308" y="202"/>
                    </a:lnTo>
                    <a:lnTo>
                      <a:pt x="307" y="202"/>
                    </a:lnTo>
                    <a:lnTo>
                      <a:pt x="307" y="203"/>
                    </a:lnTo>
                    <a:lnTo>
                      <a:pt x="308" y="207"/>
                    </a:lnTo>
                    <a:lnTo>
                      <a:pt x="306" y="205"/>
                    </a:lnTo>
                    <a:lnTo>
                      <a:pt x="305" y="204"/>
                    </a:lnTo>
                    <a:lnTo>
                      <a:pt x="305" y="203"/>
                    </a:lnTo>
                    <a:lnTo>
                      <a:pt x="305" y="201"/>
                    </a:lnTo>
                    <a:lnTo>
                      <a:pt x="305" y="199"/>
                    </a:lnTo>
                    <a:lnTo>
                      <a:pt x="305" y="198"/>
                    </a:lnTo>
                    <a:lnTo>
                      <a:pt x="302" y="198"/>
                    </a:lnTo>
                    <a:lnTo>
                      <a:pt x="302" y="196"/>
                    </a:lnTo>
                    <a:lnTo>
                      <a:pt x="303" y="193"/>
                    </a:lnTo>
                    <a:lnTo>
                      <a:pt x="302" y="191"/>
                    </a:lnTo>
                    <a:lnTo>
                      <a:pt x="302" y="188"/>
                    </a:lnTo>
                    <a:lnTo>
                      <a:pt x="301" y="186"/>
                    </a:lnTo>
                    <a:lnTo>
                      <a:pt x="300" y="185"/>
                    </a:lnTo>
                    <a:lnTo>
                      <a:pt x="299" y="187"/>
                    </a:lnTo>
                    <a:lnTo>
                      <a:pt x="299" y="188"/>
                    </a:lnTo>
                    <a:lnTo>
                      <a:pt x="300" y="191"/>
                    </a:lnTo>
                    <a:lnTo>
                      <a:pt x="300" y="193"/>
                    </a:lnTo>
                    <a:lnTo>
                      <a:pt x="301" y="196"/>
                    </a:lnTo>
                    <a:lnTo>
                      <a:pt x="301" y="197"/>
                    </a:lnTo>
                    <a:lnTo>
                      <a:pt x="300" y="199"/>
                    </a:lnTo>
                    <a:lnTo>
                      <a:pt x="297" y="198"/>
                    </a:lnTo>
                    <a:lnTo>
                      <a:pt x="299" y="201"/>
                    </a:lnTo>
                    <a:lnTo>
                      <a:pt x="300" y="204"/>
                    </a:lnTo>
                    <a:lnTo>
                      <a:pt x="301" y="207"/>
                    </a:lnTo>
                    <a:lnTo>
                      <a:pt x="299" y="205"/>
                    </a:lnTo>
                    <a:lnTo>
                      <a:pt x="297" y="207"/>
                    </a:lnTo>
                    <a:lnTo>
                      <a:pt x="299" y="210"/>
                    </a:lnTo>
                    <a:lnTo>
                      <a:pt x="299" y="214"/>
                    </a:lnTo>
                    <a:lnTo>
                      <a:pt x="299" y="216"/>
                    </a:lnTo>
                    <a:lnTo>
                      <a:pt x="299" y="220"/>
                    </a:lnTo>
                    <a:lnTo>
                      <a:pt x="300" y="224"/>
                    </a:lnTo>
                    <a:lnTo>
                      <a:pt x="301" y="220"/>
                    </a:lnTo>
                    <a:lnTo>
                      <a:pt x="302" y="218"/>
                    </a:lnTo>
                    <a:lnTo>
                      <a:pt x="305" y="216"/>
                    </a:lnTo>
                    <a:lnTo>
                      <a:pt x="306" y="215"/>
                    </a:lnTo>
                    <a:lnTo>
                      <a:pt x="307" y="214"/>
                    </a:lnTo>
                    <a:lnTo>
                      <a:pt x="309" y="211"/>
                    </a:lnTo>
                    <a:lnTo>
                      <a:pt x="311" y="207"/>
                    </a:lnTo>
                    <a:lnTo>
                      <a:pt x="311" y="209"/>
                    </a:lnTo>
                    <a:lnTo>
                      <a:pt x="309" y="211"/>
                    </a:lnTo>
                    <a:lnTo>
                      <a:pt x="309" y="215"/>
                    </a:lnTo>
                    <a:lnTo>
                      <a:pt x="309" y="219"/>
                    </a:lnTo>
                    <a:lnTo>
                      <a:pt x="311" y="221"/>
                    </a:lnTo>
                    <a:lnTo>
                      <a:pt x="308" y="219"/>
                    </a:lnTo>
                    <a:lnTo>
                      <a:pt x="308" y="222"/>
                    </a:lnTo>
                    <a:lnTo>
                      <a:pt x="307" y="225"/>
                    </a:lnTo>
                    <a:lnTo>
                      <a:pt x="306" y="228"/>
                    </a:lnTo>
                    <a:lnTo>
                      <a:pt x="303" y="231"/>
                    </a:lnTo>
                    <a:lnTo>
                      <a:pt x="303" y="227"/>
                    </a:lnTo>
                    <a:lnTo>
                      <a:pt x="302" y="228"/>
                    </a:lnTo>
                    <a:lnTo>
                      <a:pt x="301" y="231"/>
                    </a:lnTo>
                    <a:lnTo>
                      <a:pt x="300" y="232"/>
                    </a:lnTo>
                    <a:lnTo>
                      <a:pt x="299" y="232"/>
                    </a:lnTo>
                    <a:lnTo>
                      <a:pt x="297" y="233"/>
                    </a:lnTo>
                    <a:lnTo>
                      <a:pt x="296" y="235"/>
                    </a:lnTo>
                    <a:lnTo>
                      <a:pt x="295" y="237"/>
                    </a:lnTo>
                    <a:lnTo>
                      <a:pt x="295" y="239"/>
                    </a:lnTo>
                    <a:lnTo>
                      <a:pt x="296" y="238"/>
                    </a:lnTo>
                    <a:lnTo>
                      <a:pt x="297" y="236"/>
                    </a:lnTo>
                    <a:lnTo>
                      <a:pt x="296" y="239"/>
                    </a:lnTo>
                    <a:lnTo>
                      <a:pt x="294" y="243"/>
                    </a:lnTo>
                    <a:lnTo>
                      <a:pt x="291" y="245"/>
                    </a:lnTo>
                    <a:lnTo>
                      <a:pt x="290" y="258"/>
                    </a:lnTo>
                    <a:lnTo>
                      <a:pt x="290" y="258"/>
                    </a:lnTo>
                    <a:lnTo>
                      <a:pt x="289" y="258"/>
                    </a:lnTo>
                    <a:lnTo>
                      <a:pt x="288" y="258"/>
                    </a:lnTo>
                    <a:lnTo>
                      <a:pt x="288" y="258"/>
                    </a:lnTo>
                    <a:lnTo>
                      <a:pt x="286" y="256"/>
                    </a:lnTo>
                    <a:lnTo>
                      <a:pt x="286" y="255"/>
                    </a:lnTo>
                    <a:lnTo>
                      <a:pt x="284" y="255"/>
                    </a:lnTo>
                    <a:lnTo>
                      <a:pt x="284" y="258"/>
                    </a:lnTo>
                    <a:lnTo>
                      <a:pt x="283" y="260"/>
                    </a:lnTo>
                    <a:lnTo>
                      <a:pt x="283" y="262"/>
                    </a:lnTo>
                    <a:lnTo>
                      <a:pt x="281" y="266"/>
                    </a:lnTo>
                    <a:lnTo>
                      <a:pt x="281" y="267"/>
                    </a:lnTo>
                    <a:lnTo>
                      <a:pt x="280" y="267"/>
                    </a:lnTo>
                    <a:lnTo>
                      <a:pt x="279" y="266"/>
                    </a:lnTo>
                    <a:lnTo>
                      <a:pt x="280" y="265"/>
                    </a:lnTo>
                    <a:lnTo>
                      <a:pt x="280" y="262"/>
                    </a:lnTo>
                    <a:lnTo>
                      <a:pt x="281" y="261"/>
                    </a:lnTo>
                    <a:lnTo>
                      <a:pt x="281" y="258"/>
                    </a:lnTo>
                    <a:lnTo>
                      <a:pt x="281" y="255"/>
                    </a:lnTo>
                    <a:lnTo>
                      <a:pt x="279" y="258"/>
                    </a:lnTo>
                    <a:lnTo>
                      <a:pt x="278" y="260"/>
                    </a:lnTo>
                    <a:lnTo>
                      <a:pt x="275" y="262"/>
                    </a:lnTo>
                    <a:lnTo>
                      <a:pt x="272" y="262"/>
                    </a:lnTo>
                    <a:lnTo>
                      <a:pt x="269" y="262"/>
                    </a:lnTo>
                    <a:lnTo>
                      <a:pt x="268" y="264"/>
                    </a:lnTo>
                    <a:lnTo>
                      <a:pt x="269" y="265"/>
                    </a:lnTo>
                    <a:lnTo>
                      <a:pt x="271" y="267"/>
                    </a:lnTo>
                    <a:lnTo>
                      <a:pt x="269" y="266"/>
                    </a:lnTo>
                    <a:lnTo>
                      <a:pt x="267" y="265"/>
                    </a:lnTo>
                    <a:lnTo>
                      <a:pt x="266" y="264"/>
                    </a:lnTo>
                    <a:lnTo>
                      <a:pt x="264" y="266"/>
                    </a:lnTo>
                    <a:lnTo>
                      <a:pt x="263" y="265"/>
                    </a:lnTo>
                    <a:lnTo>
                      <a:pt x="262" y="262"/>
                    </a:lnTo>
                    <a:lnTo>
                      <a:pt x="263" y="261"/>
                    </a:lnTo>
                    <a:lnTo>
                      <a:pt x="263" y="261"/>
                    </a:lnTo>
                    <a:lnTo>
                      <a:pt x="262" y="260"/>
                    </a:lnTo>
                    <a:lnTo>
                      <a:pt x="261" y="260"/>
                    </a:lnTo>
                    <a:lnTo>
                      <a:pt x="260" y="261"/>
                    </a:lnTo>
                    <a:lnTo>
                      <a:pt x="258" y="261"/>
                    </a:lnTo>
                    <a:lnTo>
                      <a:pt x="257" y="260"/>
                    </a:lnTo>
                    <a:lnTo>
                      <a:pt x="256" y="259"/>
                    </a:lnTo>
                    <a:lnTo>
                      <a:pt x="257" y="258"/>
                    </a:lnTo>
                    <a:lnTo>
                      <a:pt x="260" y="259"/>
                    </a:lnTo>
                    <a:lnTo>
                      <a:pt x="262" y="259"/>
                    </a:lnTo>
                    <a:lnTo>
                      <a:pt x="264" y="260"/>
                    </a:lnTo>
                    <a:lnTo>
                      <a:pt x="266" y="260"/>
                    </a:lnTo>
                    <a:lnTo>
                      <a:pt x="267" y="260"/>
                    </a:lnTo>
                    <a:lnTo>
                      <a:pt x="262" y="259"/>
                    </a:lnTo>
                    <a:lnTo>
                      <a:pt x="257" y="254"/>
                    </a:lnTo>
                    <a:lnTo>
                      <a:pt x="254" y="250"/>
                    </a:lnTo>
                    <a:lnTo>
                      <a:pt x="247" y="248"/>
                    </a:lnTo>
                    <a:lnTo>
                      <a:pt x="247" y="247"/>
                    </a:lnTo>
                    <a:lnTo>
                      <a:pt x="247" y="245"/>
                    </a:lnTo>
                    <a:lnTo>
                      <a:pt x="247" y="244"/>
                    </a:lnTo>
                    <a:lnTo>
                      <a:pt x="246" y="244"/>
                    </a:lnTo>
                    <a:lnTo>
                      <a:pt x="245" y="244"/>
                    </a:lnTo>
                    <a:lnTo>
                      <a:pt x="244" y="244"/>
                    </a:lnTo>
                    <a:lnTo>
                      <a:pt x="244" y="245"/>
                    </a:lnTo>
                    <a:lnTo>
                      <a:pt x="244" y="247"/>
                    </a:lnTo>
                    <a:lnTo>
                      <a:pt x="244" y="249"/>
                    </a:lnTo>
                    <a:lnTo>
                      <a:pt x="244" y="250"/>
                    </a:lnTo>
                    <a:lnTo>
                      <a:pt x="244" y="252"/>
                    </a:lnTo>
                    <a:lnTo>
                      <a:pt x="246" y="252"/>
                    </a:lnTo>
                    <a:lnTo>
                      <a:pt x="249" y="253"/>
                    </a:lnTo>
                    <a:lnTo>
                      <a:pt x="250" y="255"/>
                    </a:lnTo>
                    <a:lnTo>
                      <a:pt x="252" y="258"/>
                    </a:lnTo>
                    <a:lnTo>
                      <a:pt x="251" y="260"/>
                    </a:lnTo>
                    <a:lnTo>
                      <a:pt x="250" y="259"/>
                    </a:lnTo>
                    <a:lnTo>
                      <a:pt x="249" y="258"/>
                    </a:lnTo>
                    <a:lnTo>
                      <a:pt x="247" y="256"/>
                    </a:lnTo>
                    <a:lnTo>
                      <a:pt x="247" y="260"/>
                    </a:lnTo>
                    <a:lnTo>
                      <a:pt x="246" y="258"/>
                    </a:lnTo>
                    <a:lnTo>
                      <a:pt x="245" y="255"/>
                    </a:lnTo>
                    <a:lnTo>
                      <a:pt x="244" y="253"/>
                    </a:lnTo>
                    <a:lnTo>
                      <a:pt x="243" y="252"/>
                    </a:lnTo>
                    <a:lnTo>
                      <a:pt x="240" y="250"/>
                    </a:lnTo>
                    <a:lnTo>
                      <a:pt x="241" y="253"/>
                    </a:lnTo>
                    <a:lnTo>
                      <a:pt x="243" y="255"/>
                    </a:lnTo>
                    <a:lnTo>
                      <a:pt x="243" y="256"/>
                    </a:lnTo>
                    <a:lnTo>
                      <a:pt x="243" y="258"/>
                    </a:lnTo>
                    <a:lnTo>
                      <a:pt x="244" y="261"/>
                    </a:lnTo>
                    <a:lnTo>
                      <a:pt x="241" y="261"/>
                    </a:lnTo>
                    <a:lnTo>
                      <a:pt x="240" y="261"/>
                    </a:lnTo>
                    <a:lnTo>
                      <a:pt x="239" y="260"/>
                    </a:lnTo>
                    <a:lnTo>
                      <a:pt x="238" y="259"/>
                    </a:lnTo>
                    <a:lnTo>
                      <a:pt x="236" y="256"/>
                    </a:lnTo>
                    <a:lnTo>
                      <a:pt x="235" y="256"/>
                    </a:lnTo>
                    <a:lnTo>
                      <a:pt x="233" y="258"/>
                    </a:lnTo>
                    <a:lnTo>
                      <a:pt x="234" y="256"/>
                    </a:lnTo>
                    <a:lnTo>
                      <a:pt x="234" y="256"/>
                    </a:lnTo>
                    <a:lnTo>
                      <a:pt x="235" y="256"/>
                    </a:lnTo>
                    <a:lnTo>
                      <a:pt x="235" y="255"/>
                    </a:lnTo>
                    <a:lnTo>
                      <a:pt x="235" y="255"/>
                    </a:lnTo>
                    <a:lnTo>
                      <a:pt x="234" y="254"/>
                    </a:lnTo>
                    <a:lnTo>
                      <a:pt x="233" y="254"/>
                    </a:lnTo>
                    <a:lnTo>
                      <a:pt x="232" y="254"/>
                    </a:lnTo>
                    <a:lnTo>
                      <a:pt x="230" y="255"/>
                    </a:lnTo>
                    <a:lnTo>
                      <a:pt x="230" y="256"/>
                    </a:lnTo>
                    <a:lnTo>
                      <a:pt x="229" y="256"/>
                    </a:lnTo>
                    <a:lnTo>
                      <a:pt x="230" y="254"/>
                    </a:lnTo>
                    <a:lnTo>
                      <a:pt x="232" y="252"/>
                    </a:lnTo>
                    <a:lnTo>
                      <a:pt x="233" y="249"/>
                    </a:lnTo>
                    <a:lnTo>
                      <a:pt x="234" y="247"/>
                    </a:lnTo>
                    <a:lnTo>
                      <a:pt x="236" y="247"/>
                    </a:lnTo>
                    <a:lnTo>
                      <a:pt x="238" y="248"/>
                    </a:lnTo>
                    <a:lnTo>
                      <a:pt x="238" y="248"/>
                    </a:lnTo>
                    <a:lnTo>
                      <a:pt x="239" y="248"/>
                    </a:lnTo>
                    <a:lnTo>
                      <a:pt x="240" y="248"/>
                    </a:lnTo>
                    <a:lnTo>
                      <a:pt x="241" y="248"/>
                    </a:lnTo>
                    <a:lnTo>
                      <a:pt x="238" y="243"/>
                    </a:lnTo>
                    <a:lnTo>
                      <a:pt x="239" y="243"/>
                    </a:lnTo>
                    <a:lnTo>
                      <a:pt x="240" y="242"/>
                    </a:lnTo>
                    <a:lnTo>
                      <a:pt x="240" y="242"/>
                    </a:lnTo>
                    <a:lnTo>
                      <a:pt x="240" y="241"/>
                    </a:lnTo>
                    <a:lnTo>
                      <a:pt x="240" y="239"/>
                    </a:lnTo>
                    <a:lnTo>
                      <a:pt x="241" y="238"/>
                    </a:lnTo>
                    <a:lnTo>
                      <a:pt x="239" y="236"/>
                    </a:lnTo>
                    <a:lnTo>
                      <a:pt x="238" y="236"/>
                    </a:lnTo>
                    <a:lnTo>
                      <a:pt x="236" y="236"/>
                    </a:lnTo>
                    <a:lnTo>
                      <a:pt x="235" y="237"/>
                    </a:lnTo>
                    <a:lnTo>
                      <a:pt x="234" y="238"/>
                    </a:lnTo>
                    <a:lnTo>
                      <a:pt x="233" y="239"/>
                    </a:lnTo>
                    <a:lnTo>
                      <a:pt x="233" y="239"/>
                    </a:lnTo>
                    <a:lnTo>
                      <a:pt x="230" y="239"/>
                    </a:lnTo>
                    <a:lnTo>
                      <a:pt x="230" y="239"/>
                    </a:lnTo>
                    <a:lnTo>
                      <a:pt x="230" y="241"/>
                    </a:lnTo>
                    <a:lnTo>
                      <a:pt x="232" y="241"/>
                    </a:lnTo>
                    <a:lnTo>
                      <a:pt x="233" y="242"/>
                    </a:lnTo>
                    <a:lnTo>
                      <a:pt x="233" y="242"/>
                    </a:lnTo>
                    <a:lnTo>
                      <a:pt x="232" y="243"/>
                    </a:lnTo>
                    <a:lnTo>
                      <a:pt x="229" y="242"/>
                    </a:lnTo>
                    <a:lnTo>
                      <a:pt x="229" y="242"/>
                    </a:lnTo>
                    <a:lnTo>
                      <a:pt x="228" y="243"/>
                    </a:lnTo>
                    <a:lnTo>
                      <a:pt x="228" y="244"/>
                    </a:lnTo>
                    <a:lnTo>
                      <a:pt x="227" y="244"/>
                    </a:lnTo>
                    <a:lnTo>
                      <a:pt x="224" y="244"/>
                    </a:lnTo>
                    <a:lnTo>
                      <a:pt x="226" y="243"/>
                    </a:lnTo>
                    <a:lnTo>
                      <a:pt x="224" y="242"/>
                    </a:lnTo>
                    <a:lnTo>
                      <a:pt x="223" y="242"/>
                    </a:lnTo>
                    <a:lnTo>
                      <a:pt x="222" y="242"/>
                    </a:lnTo>
                    <a:lnTo>
                      <a:pt x="221" y="242"/>
                    </a:lnTo>
                    <a:lnTo>
                      <a:pt x="221" y="242"/>
                    </a:lnTo>
                    <a:lnTo>
                      <a:pt x="219" y="243"/>
                    </a:lnTo>
                    <a:lnTo>
                      <a:pt x="219" y="245"/>
                    </a:lnTo>
                    <a:lnTo>
                      <a:pt x="219" y="248"/>
                    </a:lnTo>
                    <a:lnTo>
                      <a:pt x="218" y="249"/>
                    </a:lnTo>
                    <a:lnTo>
                      <a:pt x="217" y="252"/>
                    </a:lnTo>
                    <a:lnTo>
                      <a:pt x="216" y="253"/>
                    </a:lnTo>
                    <a:lnTo>
                      <a:pt x="213" y="253"/>
                    </a:lnTo>
                    <a:lnTo>
                      <a:pt x="211" y="252"/>
                    </a:lnTo>
                    <a:lnTo>
                      <a:pt x="212" y="252"/>
                    </a:lnTo>
                    <a:lnTo>
                      <a:pt x="212" y="250"/>
                    </a:lnTo>
                    <a:lnTo>
                      <a:pt x="227" y="222"/>
                    </a:lnTo>
                    <a:lnTo>
                      <a:pt x="221" y="219"/>
                    </a:lnTo>
                    <a:lnTo>
                      <a:pt x="213" y="215"/>
                    </a:lnTo>
                    <a:lnTo>
                      <a:pt x="207" y="210"/>
                    </a:lnTo>
                    <a:lnTo>
                      <a:pt x="208" y="208"/>
                    </a:lnTo>
                    <a:lnTo>
                      <a:pt x="210" y="207"/>
                    </a:lnTo>
                    <a:lnTo>
                      <a:pt x="212" y="207"/>
                    </a:lnTo>
                    <a:lnTo>
                      <a:pt x="213" y="207"/>
                    </a:lnTo>
                    <a:lnTo>
                      <a:pt x="215" y="207"/>
                    </a:lnTo>
                    <a:lnTo>
                      <a:pt x="216" y="205"/>
                    </a:lnTo>
                    <a:lnTo>
                      <a:pt x="218" y="208"/>
                    </a:lnTo>
                    <a:lnTo>
                      <a:pt x="217" y="208"/>
                    </a:lnTo>
                    <a:lnTo>
                      <a:pt x="216" y="208"/>
                    </a:lnTo>
                    <a:lnTo>
                      <a:pt x="215" y="208"/>
                    </a:lnTo>
                    <a:lnTo>
                      <a:pt x="213" y="208"/>
                    </a:lnTo>
                    <a:lnTo>
                      <a:pt x="212" y="208"/>
                    </a:lnTo>
                    <a:lnTo>
                      <a:pt x="212" y="209"/>
                    </a:lnTo>
                    <a:lnTo>
                      <a:pt x="212" y="211"/>
                    </a:lnTo>
                    <a:lnTo>
                      <a:pt x="215" y="211"/>
                    </a:lnTo>
                    <a:lnTo>
                      <a:pt x="217" y="213"/>
                    </a:lnTo>
                    <a:lnTo>
                      <a:pt x="219" y="214"/>
                    </a:lnTo>
                    <a:lnTo>
                      <a:pt x="221" y="214"/>
                    </a:lnTo>
                    <a:lnTo>
                      <a:pt x="223" y="214"/>
                    </a:lnTo>
                    <a:lnTo>
                      <a:pt x="227" y="213"/>
                    </a:lnTo>
                    <a:lnTo>
                      <a:pt x="226" y="210"/>
                    </a:lnTo>
                    <a:lnTo>
                      <a:pt x="226" y="209"/>
                    </a:lnTo>
                    <a:lnTo>
                      <a:pt x="223" y="209"/>
                    </a:lnTo>
                    <a:lnTo>
                      <a:pt x="222" y="209"/>
                    </a:lnTo>
                    <a:lnTo>
                      <a:pt x="221" y="208"/>
                    </a:lnTo>
                    <a:lnTo>
                      <a:pt x="219" y="207"/>
                    </a:lnTo>
                    <a:lnTo>
                      <a:pt x="218" y="205"/>
                    </a:lnTo>
                    <a:lnTo>
                      <a:pt x="219" y="205"/>
                    </a:lnTo>
                    <a:lnTo>
                      <a:pt x="222" y="205"/>
                    </a:lnTo>
                    <a:lnTo>
                      <a:pt x="213" y="199"/>
                    </a:lnTo>
                    <a:lnTo>
                      <a:pt x="212" y="199"/>
                    </a:lnTo>
                    <a:lnTo>
                      <a:pt x="215" y="202"/>
                    </a:lnTo>
                    <a:lnTo>
                      <a:pt x="216" y="203"/>
                    </a:lnTo>
                    <a:lnTo>
                      <a:pt x="216" y="203"/>
                    </a:lnTo>
                    <a:lnTo>
                      <a:pt x="213" y="202"/>
                    </a:lnTo>
                    <a:lnTo>
                      <a:pt x="211" y="203"/>
                    </a:lnTo>
                    <a:lnTo>
                      <a:pt x="208" y="204"/>
                    </a:lnTo>
                    <a:lnTo>
                      <a:pt x="207" y="207"/>
                    </a:lnTo>
                    <a:lnTo>
                      <a:pt x="207" y="208"/>
                    </a:lnTo>
                    <a:lnTo>
                      <a:pt x="206" y="208"/>
                    </a:lnTo>
                    <a:lnTo>
                      <a:pt x="204" y="207"/>
                    </a:lnTo>
                    <a:lnTo>
                      <a:pt x="202" y="207"/>
                    </a:lnTo>
                    <a:lnTo>
                      <a:pt x="204" y="205"/>
                    </a:lnTo>
                    <a:lnTo>
                      <a:pt x="202" y="204"/>
                    </a:lnTo>
                    <a:lnTo>
                      <a:pt x="201" y="204"/>
                    </a:lnTo>
                    <a:lnTo>
                      <a:pt x="201" y="204"/>
                    </a:lnTo>
                    <a:lnTo>
                      <a:pt x="201" y="203"/>
                    </a:lnTo>
                    <a:lnTo>
                      <a:pt x="199" y="204"/>
                    </a:lnTo>
                    <a:lnTo>
                      <a:pt x="195" y="205"/>
                    </a:lnTo>
                    <a:lnTo>
                      <a:pt x="193" y="205"/>
                    </a:lnTo>
                    <a:lnTo>
                      <a:pt x="191" y="207"/>
                    </a:lnTo>
                    <a:lnTo>
                      <a:pt x="189" y="207"/>
                    </a:lnTo>
                    <a:lnTo>
                      <a:pt x="187" y="207"/>
                    </a:lnTo>
                    <a:lnTo>
                      <a:pt x="185" y="205"/>
                    </a:lnTo>
                    <a:lnTo>
                      <a:pt x="187" y="205"/>
                    </a:lnTo>
                    <a:lnTo>
                      <a:pt x="188" y="205"/>
                    </a:lnTo>
                    <a:lnTo>
                      <a:pt x="189" y="204"/>
                    </a:lnTo>
                    <a:lnTo>
                      <a:pt x="188" y="203"/>
                    </a:lnTo>
                    <a:lnTo>
                      <a:pt x="188" y="202"/>
                    </a:lnTo>
                    <a:lnTo>
                      <a:pt x="188" y="199"/>
                    </a:lnTo>
                    <a:lnTo>
                      <a:pt x="187" y="198"/>
                    </a:lnTo>
                    <a:lnTo>
                      <a:pt x="185" y="198"/>
                    </a:lnTo>
                    <a:lnTo>
                      <a:pt x="183" y="198"/>
                    </a:lnTo>
                    <a:lnTo>
                      <a:pt x="185" y="199"/>
                    </a:lnTo>
                    <a:lnTo>
                      <a:pt x="177" y="203"/>
                    </a:lnTo>
                    <a:lnTo>
                      <a:pt x="177" y="202"/>
                    </a:lnTo>
                    <a:lnTo>
                      <a:pt x="178" y="201"/>
                    </a:lnTo>
                    <a:lnTo>
                      <a:pt x="179" y="201"/>
                    </a:lnTo>
                    <a:lnTo>
                      <a:pt x="182" y="201"/>
                    </a:lnTo>
                    <a:lnTo>
                      <a:pt x="183" y="199"/>
                    </a:lnTo>
                    <a:lnTo>
                      <a:pt x="181" y="199"/>
                    </a:lnTo>
                    <a:lnTo>
                      <a:pt x="179" y="198"/>
                    </a:lnTo>
                    <a:lnTo>
                      <a:pt x="178" y="197"/>
                    </a:lnTo>
                    <a:lnTo>
                      <a:pt x="178" y="196"/>
                    </a:lnTo>
                    <a:lnTo>
                      <a:pt x="177" y="194"/>
                    </a:lnTo>
                    <a:lnTo>
                      <a:pt x="176" y="194"/>
                    </a:lnTo>
                    <a:lnTo>
                      <a:pt x="173" y="196"/>
                    </a:lnTo>
                    <a:lnTo>
                      <a:pt x="174" y="193"/>
                    </a:lnTo>
                    <a:lnTo>
                      <a:pt x="176" y="191"/>
                    </a:lnTo>
                    <a:lnTo>
                      <a:pt x="176" y="188"/>
                    </a:lnTo>
                    <a:lnTo>
                      <a:pt x="176" y="187"/>
                    </a:lnTo>
                    <a:lnTo>
                      <a:pt x="174" y="186"/>
                    </a:lnTo>
                    <a:lnTo>
                      <a:pt x="174" y="187"/>
                    </a:lnTo>
                    <a:lnTo>
                      <a:pt x="174" y="188"/>
                    </a:lnTo>
                    <a:lnTo>
                      <a:pt x="173" y="188"/>
                    </a:lnTo>
                    <a:lnTo>
                      <a:pt x="172" y="190"/>
                    </a:lnTo>
                    <a:lnTo>
                      <a:pt x="172" y="192"/>
                    </a:lnTo>
                    <a:lnTo>
                      <a:pt x="171" y="192"/>
                    </a:lnTo>
                    <a:lnTo>
                      <a:pt x="170" y="191"/>
                    </a:lnTo>
                    <a:lnTo>
                      <a:pt x="170" y="191"/>
                    </a:lnTo>
                    <a:lnTo>
                      <a:pt x="168" y="191"/>
                    </a:lnTo>
                    <a:lnTo>
                      <a:pt x="168" y="191"/>
                    </a:lnTo>
                    <a:lnTo>
                      <a:pt x="168" y="190"/>
                    </a:lnTo>
                    <a:lnTo>
                      <a:pt x="168" y="187"/>
                    </a:lnTo>
                    <a:lnTo>
                      <a:pt x="167" y="187"/>
                    </a:lnTo>
                    <a:lnTo>
                      <a:pt x="165" y="187"/>
                    </a:lnTo>
                    <a:lnTo>
                      <a:pt x="163" y="187"/>
                    </a:lnTo>
                    <a:lnTo>
                      <a:pt x="162" y="188"/>
                    </a:lnTo>
                    <a:lnTo>
                      <a:pt x="160" y="190"/>
                    </a:lnTo>
                    <a:lnTo>
                      <a:pt x="159" y="191"/>
                    </a:lnTo>
                    <a:lnTo>
                      <a:pt x="155" y="190"/>
                    </a:lnTo>
                    <a:lnTo>
                      <a:pt x="153" y="187"/>
                    </a:lnTo>
                    <a:lnTo>
                      <a:pt x="150" y="186"/>
                    </a:lnTo>
                    <a:lnTo>
                      <a:pt x="146" y="185"/>
                    </a:lnTo>
                    <a:lnTo>
                      <a:pt x="148" y="182"/>
                    </a:lnTo>
                    <a:lnTo>
                      <a:pt x="149" y="180"/>
                    </a:lnTo>
                    <a:lnTo>
                      <a:pt x="149" y="177"/>
                    </a:lnTo>
                    <a:lnTo>
                      <a:pt x="149" y="176"/>
                    </a:lnTo>
                    <a:lnTo>
                      <a:pt x="149" y="175"/>
                    </a:lnTo>
                    <a:lnTo>
                      <a:pt x="146" y="176"/>
                    </a:lnTo>
                    <a:lnTo>
                      <a:pt x="144" y="177"/>
                    </a:lnTo>
                    <a:lnTo>
                      <a:pt x="142" y="177"/>
                    </a:lnTo>
                    <a:lnTo>
                      <a:pt x="139" y="180"/>
                    </a:lnTo>
                    <a:lnTo>
                      <a:pt x="140" y="181"/>
                    </a:lnTo>
                    <a:lnTo>
                      <a:pt x="142" y="181"/>
                    </a:lnTo>
                    <a:lnTo>
                      <a:pt x="143" y="180"/>
                    </a:lnTo>
                    <a:lnTo>
                      <a:pt x="144" y="179"/>
                    </a:lnTo>
                    <a:lnTo>
                      <a:pt x="145" y="179"/>
                    </a:lnTo>
                    <a:lnTo>
                      <a:pt x="145" y="181"/>
                    </a:lnTo>
                    <a:lnTo>
                      <a:pt x="144" y="182"/>
                    </a:lnTo>
                    <a:lnTo>
                      <a:pt x="144" y="184"/>
                    </a:lnTo>
                    <a:lnTo>
                      <a:pt x="144" y="186"/>
                    </a:lnTo>
                    <a:lnTo>
                      <a:pt x="143" y="185"/>
                    </a:lnTo>
                    <a:lnTo>
                      <a:pt x="142" y="184"/>
                    </a:lnTo>
                    <a:lnTo>
                      <a:pt x="139" y="182"/>
                    </a:lnTo>
                    <a:lnTo>
                      <a:pt x="138" y="182"/>
                    </a:lnTo>
                    <a:lnTo>
                      <a:pt x="137" y="181"/>
                    </a:lnTo>
                    <a:lnTo>
                      <a:pt x="135" y="179"/>
                    </a:lnTo>
                    <a:lnTo>
                      <a:pt x="137" y="179"/>
                    </a:lnTo>
                    <a:lnTo>
                      <a:pt x="137" y="177"/>
                    </a:lnTo>
                    <a:lnTo>
                      <a:pt x="137" y="175"/>
                    </a:lnTo>
                    <a:lnTo>
                      <a:pt x="137" y="173"/>
                    </a:lnTo>
                    <a:lnTo>
                      <a:pt x="137" y="171"/>
                    </a:lnTo>
                    <a:lnTo>
                      <a:pt x="137" y="169"/>
                    </a:lnTo>
                    <a:lnTo>
                      <a:pt x="135" y="168"/>
                    </a:lnTo>
                    <a:lnTo>
                      <a:pt x="134" y="168"/>
                    </a:lnTo>
                    <a:lnTo>
                      <a:pt x="132" y="168"/>
                    </a:lnTo>
                    <a:lnTo>
                      <a:pt x="128" y="169"/>
                    </a:lnTo>
                    <a:lnTo>
                      <a:pt x="129" y="168"/>
                    </a:lnTo>
                    <a:lnTo>
                      <a:pt x="128" y="167"/>
                    </a:lnTo>
                    <a:lnTo>
                      <a:pt x="127" y="165"/>
                    </a:lnTo>
                    <a:lnTo>
                      <a:pt x="127" y="164"/>
                    </a:lnTo>
                    <a:lnTo>
                      <a:pt x="127" y="163"/>
                    </a:lnTo>
                    <a:lnTo>
                      <a:pt x="126" y="163"/>
                    </a:lnTo>
                    <a:lnTo>
                      <a:pt x="123" y="163"/>
                    </a:lnTo>
                    <a:lnTo>
                      <a:pt x="123" y="163"/>
                    </a:lnTo>
                    <a:lnTo>
                      <a:pt x="125" y="162"/>
                    </a:lnTo>
                    <a:lnTo>
                      <a:pt x="123" y="160"/>
                    </a:lnTo>
                    <a:lnTo>
                      <a:pt x="122" y="160"/>
                    </a:lnTo>
                    <a:lnTo>
                      <a:pt x="120" y="160"/>
                    </a:lnTo>
                    <a:lnTo>
                      <a:pt x="118" y="160"/>
                    </a:lnTo>
                    <a:lnTo>
                      <a:pt x="116" y="160"/>
                    </a:lnTo>
                    <a:lnTo>
                      <a:pt x="117" y="159"/>
                    </a:lnTo>
                    <a:lnTo>
                      <a:pt x="117" y="158"/>
                    </a:lnTo>
                    <a:lnTo>
                      <a:pt x="118" y="158"/>
                    </a:lnTo>
                    <a:lnTo>
                      <a:pt x="120" y="157"/>
                    </a:lnTo>
                    <a:lnTo>
                      <a:pt x="117" y="156"/>
                    </a:lnTo>
                    <a:lnTo>
                      <a:pt x="115" y="154"/>
                    </a:lnTo>
                    <a:lnTo>
                      <a:pt x="111" y="156"/>
                    </a:lnTo>
                    <a:lnTo>
                      <a:pt x="108" y="156"/>
                    </a:lnTo>
                    <a:lnTo>
                      <a:pt x="105" y="157"/>
                    </a:lnTo>
                    <a:lnTo>
                      <a:pt x="104" y="153"/>
                    </a:lnTo>
                    <a:lnTo>
                      <a:pt x="106" y="153"/>
                    </a:lnTo>
                    <a:lnTo>
                      <a:pt x="109" y="152"/>
                    </a:lnTo>
                    <a:lnTo>
                      <a:pt x="110" y="150"/>
                    </a:lnTo>
                    <a:lnTo>
                      <a:pt x="109" y="150"/>
                    </a:lnTo>
                    <a:lnTo>
                      <a:pt x="108" y="150"/>
                    </a:lnTo>
                    <a:lnTo>
                      <a:pt x="108" y="150"/>
                    </a:lnTo>
                    <a:lnTo>
                      <a:pt x="106" y="150"/>
                    </a:lnTo>
                    <a:lnTo>
                      <a:pt x="109" y="147"/>
                    </a:lnTo>
                    <a:lnTo>
                      <a:pt x="112" y="145"/>
                    </a:lnTo>
                    <a:lnTo>
                      <a:pt x="111" y="143"/>
                    </a:lnTo>
                    <a:lnTo>
                      <a:pt x="110" y="143"/>
                    </a:lnTo>
                    <a:lnTo>
                      <a:pt x="110" y="143"/>
                    </a:lnTo>
                    <a:lnTo>
                      <a:pt x="109" y="145"/>
                    </a:lnTo>
                    <a:lnTo>
                      <a:pt x="108" y="146"/>
                    </a:lnTo>
                    <a:lnTo>
                      <a:pt x="108" y="146"/>
                    </a:lnTo>
                    <a:lnTo>
                      <a:pt x="108" y="145"/>
                    </a:lnTo>
                    <a:lnTo>
                      <a:pt x="108" y="143"/>
                    </a:lnTo>
                    <a:lnTo>
                      <a:pt x="106" y="143"/>
                    </a:lnTo>
                    <a:lnTo>
                      <a:pt x="105" y="143"/>
                    </a:lnTo>
                    <a:lnTo>
                      <a:pt x="104" y="145"/>
                    </a:lnTo>
                    <a:lnTo>
                      <a:pt x="103" y="146"/>
                    </a:lnTo>
                    <a:lnTo>
                      <a:pt x="101" y="142"/>
                    </a:lnTo>
                    <a:lnTo>
                      <a:pt x="100" y="143"/>
                    </a:lnTo>
                    <a:lnTo>
                      <a:pt x="98" y="143"/>
                    </a:lnTo>
                    <a:lnTo>
                      <a:pt x="97" y="143"/>
                    </a:lnTo>
                    <a:lnTo>
                      <a:pt x="94" y="142"/>
                    </a:lnTo>
                    <a:lnTo>
                      <a:pt x="94" y="143"/>
                    </a:lnTo>
                    <a:lnTo>
                      <a:pt x="94" y="145"/>
                    </a:lnTo>
                    <a:lnTo>
                      <a:pt x="94" y="146"/>
                    </a:lnTo>
                    <a:lnTo>
                      <a:pt x="95" y="146"/>
                    </a:lnTo>
                    <a:lnTo>
                      <a:pt x="94" y="147"/>
                    </a:lnTo>
                    <a:lnTo>
                      <a:pt x="92" y="147"/>
                    </a:lnTo>
                    <a:lnTo>
                      <a:pt x="90" y="146"/>
                    </a:lnTo>
                    <a:lnTo>
                      <a:pt x="90" y="145"/>
                    </a:lnTo>
                    <a:lnTo>
                      <a:pt x="90" y="143"/>
                    </a:lnTo>
                    <a:lnTo>
                      <a:pt x="89" y="142"/>
                    </a:lnTo>
                    <a:lnTo>
                      <a:pt x="88" y="141"/>
                    </a:lnTo>
                    <a:lnTo>
                      <a:pt x="87" y="140"/>
                    </a:lnTo>
                    <a:lnTo>
                      <a:pt x="86" y="139"/>
                    </a:lnTo>
                    <a:lnTo>
                      <a:pt x="86" y="137"/>
                    </a:lnTo>
                    <a:lnTo>
                      <a:pt x="87" y="136"/>
                    </a:lnTo>
                    <a:lnTo>
                      <a:pt x="80" y="134"/>
                    </a:lnTo>
                    <a:lnTo>
                      <a:pt x="72" y="130"/>
                    </a:lnTo>
                    <a:lnTo>
                      <a:pt x="66" y="129"/>
                    </a:lnTo>
                    <a:lnTo>
                      <a:pt x="66" y="126"/>
                    </a:lnTo>
                    <a:lnTo>
                      <a:pt x="65" y="125"/>
                    </a:lnTo>
                    <a:lnTo>
                      <a:pt x="65" y="124"/>
                    </a:lnTo>
                    <a:lnTo>
                      <a:pt x="67" y="123"/>
                    </a:lnTo>
                    <a:lnTo>
                      <a:pt x="65" y="122"/>
                    </a:lnTo>
                    <a:lnTo>
                      <a:pt x="62" y="122"/>
                    </a:lnTo>
                    <a:lnTo>
                      <a:pt x="59" y="122"/>
                    </a:lnTo>
                    <a:lnTo>
                      <a:pt x="56" y="122"/>
                    </a:lnTo>
                    <a:lnTo>
                      <a:pt x="54" y="120"/>
                    </a:lnTo>
                    <a:lnTo>
                      <a:pt x="53" y="119"/>
                    </a:lnTo>
                    <a:lnTo>
                      <a:pt x="53" y="119"/>
                    </a:lnTo>
                    <a:lnTo>
                      <a:pt x="54" y="119"/>
                    </a:lnTo>
                    <a:lnTo>
                      <a:pt x="55" y="119"/>
                    </a:lnTo>
                    <a:lnTo>
                      <a:pt x="55" y="118"/>
                    </a:lnTo>
                    <a:lnTo>
                      <a:pt x="54" y="118"/>
                    </a:lnTo>
                    <a:lnTo>
                      <a:pt x="53" y="117"/>
                    </a:lnTo>
                    <a:lnTo>
                      <a:pt x="52" y="115"/>
                    </a:lnTo>
                    <a:lnTo>
                      <a:pt x="50" y="113"/>
                    </a:lnTo>
                    <a:lnTo>
                      <a:pt x="49" y="112"/>
                    </a:lnTo>
                    <a:lnTo>
                      <a:pt x="47" y="111"/>
                    </a:lnTo>
                    <a:lnTo>
                      <a:pt x="48" y="111"/>
                    </a:lnTo>
                    <a:lnTo>
                      <a:pt x="48" y="109"/>
                    </a:lnTo>
                    <a:lnTo>
                      <a:pt x="49" y="109"/>
                    </a:lnTo>
                    <a:lnTo>
                      <a:pt x="48" y="109"/>
                    </a:lnTo>
                    <a:lnTo>
                      <a:pt x="45" y="109"/>
                    </a:lnTo>
                    <a:lnTo>
                      <a:pt x="44" y="109"/>
                    </a:lnTo>
                    <a:lnTo>
                      <a:pt x="44" y="109"/>
                    </a:lnTo>
                    <a:lnTo>
                      <a:pt x="44" y="109"/>
                    </a:lnTo>
                    <a:lnTo>
                      <a:pt x="45" y="109"/>
                    </a:lnTo>
                    <a:lnTo>
                      <a:pt x="45" y="109"/>
                    </a:lnTo>
                    <a:lnTo>
                      <a:pt x="39" y="105"/>
                    </a:lnTo>
                    <a:lnTo>
                      <a:pt x="32" y="102"/>
                    </a:lnTo>
                    <a:lnTo>
                      <a:pt x="25" y="100"/>
                    </a:lnTo>
                    <a:lnTo>
                      <a:pt x="17" y="96"/>
                    </a:lnTo>
                    <a:lnTo>
                      <a:pt x="20" y="96"/>
                    </a:lnTo>
                    <a:lnTo>
                      <a:pt x="22" y="96"/>
                    </a:lnTo>
                    <a:lnTo>
                      <a:pt x="24" y="95"/>
                    </a:lnTo>
                    <a:lnTo>
                      <a:pt x="25" y="94"/>
                    </a:lnTo>
                    <a:lnTo>
                      <a:pt x="22" y="91"/>
                    </a:lnTo>
                    <a:lnTo>
                      <a:pt x="21" y="92"/>
                    </a:lnTo>
                    <a:lnTo>
                      <a:pt x="19" y="91"/>
                    </a:lnTo>
                    <a:lnTo>
                      <a:pt x="16" y="91"/>
                    </a:lnTo>
                    <a:lnTo>
                      <a:pt x="16" y="90"/>
                    </a:lnTo>
                    <a:lnTo>
                      <a:pt x="16" y="90"/>
                    </a:lnTo>
                    <a:lnTo>
                      <a:pt x="17" y="89"/>
                    </a:lnTo>
                    <a:lnTo>
                      <a:pt x="16" y="86"/>
                    </a:lnTo>
                    <a:lnTo>
                      <a:pt x="15" y="86"/>
                    </a:lnTo>
                    <a:lnTo>
                      <a:pt x="13" y="85"/>
                    </a:lnTo>
                    <a:lnTo>
                      <a:pt x="10" y="86"/>
                    </a:lnTo>
                    <a:lnTo>
                      <a:pt x="8" y="86"/>
                    </a:lnTo>
                    <a:lnTo>
                      <a:pt x="5" y="86"/>
                    </a:lnTo>
                    <a:lnTo>
                      <a:pt x="3" y="85"/>
                    </a:lnTo>
                    <a:lnTo>
                      <a:pt x="0" y="84"/>
                    </a:lnTo>
                    <a:lnTo>
                      <a:pt x="14" y="81"/>
                    </a:lnTo>
                    <a:lnTo>
                      <a:pt x="14" y="78"/>
                    </a:lnTo>
                    <a:lnTo>
                      <a:pt x="20" y="77"/>
                    </a:lnTo>
                    <a:lnTo>
                      <a:pt x="19" y="75"/>
                    </a:lnTo>
                    <a:lnTo>
                      <a:pt x="17" y="75"/>
                    </a:lnTo>
                    <a:lnTo>
                      <a:pt x="16" y="75"/>
                    </a:lnTo>
                    <a:lnTo>
                      <a:pt x="16" y="75"/>
                    </a:lnTo>
                    <a:lnTo>
                      <a:pt x="15" y="74"/>
                    </a:lnTo>
                    <a:lnTo>
                      <a:pt x="16" y="74"/>
                    </a:lnTo>
                    <a:lnTo>
                      <a:pt x="16" y="74"/>
                    </a:lnTo>
                    <a:lnTo>
                      <a:pt x="17" y="73"/>
                    </a:lnTo>
                    <a:lnTo>
                      <a:pt x="19" y="73"/>
                    </a:lnTo>
                    <a:lnTo>
                      <a:pt x="17" y="72"/>
                    </a:lnTo>
                    <a:lnTo>
                      <a:pt x="17" y="72"/>
                    </a:lnTo>
                    <a:lnTo>
                      <a:pt x="16" y="72"/>
                    </a:lnTo>
                    <a:lnTo>
                      <a:pt x="14" y="72"/>
                    </a:lnTo>
                    <a:lnTo>
                      <a:pt x="19" y="71"/>
                    </a:lnTo>
                    <a:lnTo>
                      <a:pt x="24" y="72"/>
                    </a:lnTo>
                    <a:lnTo>
                      <a:pt x="27" y="73"/>
                    </a:lnTo>
                    <a:lnTo>
                      <a:pt x="31" y="74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2" y="77"/>
                    </a:lnTo>
                    <a:lnTo>
                      <a:pt x="32" y="77"/>
                    </a:lnTo>
                    <a:lnTo>
                      <a:pt x="32" y="78"/>
                    </a:lnTo>
                    <a:lnTo>
                      <a:pt x="33" y="79"/>
                    </a:lnTo>
                    <a:lnTo>
                      <a:pt x="34" y="80"/>
                    </a:lnTo>
                    <a:lnTo>
                      <a:pt x="36" y="80"/>
                    </a:lnTo>
                    <a:lnTo>
                      <a:pt x="37" y="80"/>
                    </a:lnTo>
                    <a:lnTo>
                      <a:pt x="37" y="79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36" y="77"/>
                    </a:lnTo>
                    <a:lnTo>
                      <a:pt x="37" y="75"/>
                    </a:lnTo>
                    <a:lnTo>
                      <a:pt x="38" y="75"/>
                    </a:lnTo>
                    <a:lnTo>
                      <a:pt x="38" y="77"/>
                    </a:lnTo>
                    <a:lnTo>
                      <a:pt x="38" y="78"/>
                    </a:lnTo>
                    <a:lnTo>
                      <a:pt x="39" y="79"/>
                    </a:lnTo>
                    <a:lnTo>
                      <a:pt x="41" y="80"/>
                    </a:lnTo>
                    <a:lnTo>
                      <a:pt x="42" y="83"/>
                    </a:lnTo>
                    <a:lnTo>
                      <a:pt x="42" y="84"/>
                    </a:lnTo>
                    <a:lnTo>
                      <a:pt x="42" y="86"/>
                    </a:lnTo>
                    <a:lnTo>
                      <a:pt x="44" y="86"/>
                    </a:lnTo>
                    <a:lnTo>
                      <a:pt x="45" y="86"/>
                    </a:lnTo>
                    <a:lnTo>
                      <a:pt x="47" y="85"/>
                    </a:lnTo>
                    <a:lnTo>
                      <a:pt x="48" y="84"/>
                    </a:lnTo>
                    <a:lnTo>
                      <a:pt x="48" y="83"/>
                    </a:lnTo>
                    <a:lnTo>
                      <a:pt x="49" y="81"/>
                    </a:lnTo>
                    <a:lnTo>
                      <a:pt x="50" y="81"/>
                    </a:lnTo>
                    <a:lnTo>
                      <a:pt x="52" y="83"/>
                    </a:lnTo>
                    <a:lnTo>
                      <a:pt x="50" y="88"/>
                    </a:lnTo>
                    <a:lnTo>
                      <a:pt x="54" y="88"/>
                    </a:lnTo>
                    <a:lnTo>
                      <a:pt x="58" y="89"/>
                    </a:lnTo>
                    <a:lnTo>
                      <a:pt x="61" y="90"/>
                    </a:lnTo>
                    <a:lnTo>
                      <a:pt x="65" y="91"/>
                    </a:lnTo>
                    <a:lnTo>
                      <a:pt x="64" y="91"/>
                    </a:lnTo>
                    <a:lnTo>
                      <a:pt x="62" y="92"/>
                    </a:lnTo>
                    <a:lnTo>
                      <a:pt x="62" y="94"/>
                    </a:lnTo>
                    <a:lnTo>
                      <a:pt x="62" y="95"/>
                    </a:lnTo>
                    <a:lnTo>
                      <a:pt x="64" y="96"/>
                    </a:lnTo>
                    <a:lnTo>
                      <a:pt x="65" y="96"/>
                    </a:lnTo>
                    <a:lnTo>
                      <a:pt x="66" y="97"/>
                    </a:lnTo>
                    <a:lnTo>
                      <a:pt x="67" y="97"/>
                    </a:lnTo>
                    <a:lnTo>
                      <a:pt x="69" y="98"/>
                    </a:lnTo>
                    <a:lnTo>
                      <a:pt x="69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2" y="100"/>
                    </a:lnTo>
                    <a:lnTo>
                      <a:pt x="86" y="101"/>
                    </a:lnTo>
                    <a:lnTo>
                      <a:pt x="84" y="102"/>
                    </a:lnTo>
                    <a:lnTo>
                      <a:pt x="83" y="103"/>
                    </a:lnTo>
                    <a:lnTo>
                      <a:pt x="81" y="103"/>
                    </a:lnTo>
                    <a:lnTo>
                      <a:pt x="80" y="102"/>
                    </a:lnTo>
                    <a:lnTo>
                      <a:pt x="77" y="102"/>
                    </a:lnTo>
                    <a:lnTo>
                      <a:pt x="75" y="102"/>
                    </a:lnTo>
                    <a:lnTo>
                      <a:pt x="78" y="105"/>
                    </a:lnTo>
                    <a:lnTo>
                      <a:pt x="76" y="105"/>
                    </a:lnTo>
                    <a:lnTo>
                      <a:pt x="75" y="105"/>
                    </a:lnTo>
                    <a:lnTo>
                      <a:pt x="71" y="106"/>
                    </a:lnTo>
                    <a:lnTo>
                      <a:pt x="73" y="107"/>
                    </a:lnTo>
                    <a:lnTo>
                      <a:pt x="75" y="107"/>
                    </a:lnTo>
                    <a:lnTo>
                      <a:pt x="77" y="107"/>
                    </a:lnTo>
                    <a:lnTo>
                      <a:pt x="78" y="107"/>
                    </a:lnTo>
                    <a:lnTo>
                      <a:pt x="81" y="107"/>
                    </a:lnTo>
                    <a:lnTo>
                      <a:pt x="81" y="108"/>
                    </a:lnTo>
                    <a:lnTo>
                      <a:pt x="81" y="109"/>
                    </a:lnTo>
                    <a:lnTo>
                      <a:pt x="83" y="107"/>
                    </a:lnTo>
                    <a:lnTo>
                      <a:pt x="83" y="108"/>
                    </a:lnTo>
                    <a:lnTo>
                      <a:pt x="89" y="109"/>
                    </a:lnTo>
                    <a:lnTo>
                      <a:pt x="89" y="108"/>
                    </a:lnTo>
                    <a:lnTo>
                      <a:pt x="90" y="107"/>
                    </a:lnTo>
                    <a:lnTo>
                      <a:pt x="90" y="105"/>
                    </a:lnTo>
                    <a:lnTo>
                      <a:pt x="89" y="105"/>
                    </a:lnTo>
                    <a:lnTo>
                      <a:pt x="89" y="106"/>
                    </a:lnTo>
                    <a:lnTo>
                      <a:pt x="88" y="106"/>
                    </a:lnTo>
                    <a:lnTo>
                      <a:pt x="87" y="105"/>
                    </a:lnTo>
                    <a:lnTo>
                      <a:pt x="88" y="105"/>
                    </a:lnTo>
                    <a:lnTo>
                      <a:pt x="88" y="103"/>
                    </a:lnTo>
                    <a:lnTo>
                      <a:pt x="87" y="102"/>
                    </a:lnTo>
                    <a:lnTo>
                      <a:pt x="88" y="101"/>
                    </a:lnTo>
                    <a:lnTo>
                      <a:pt x="90" y="102"/>
                    </a:lnTo>
                    <a:lnTo>
                      <a:pt x="93" y="105"/>
                    </a:lnTo>
                    <a:lnTo>
                      <a:pt x="95" y="105"/>
                    </a:lnTo>
                    <a:lnTo>
                      <a:pt x="94" y="108"/>
                    </a:lnTo>
                    <a:lnTo>
                      <a:pt x="95" y="109"/>
                    </a:lnTo>
                    <a:lnTo>
                      <a:pt x="98" y="111"/>
                    </a:lnTo>
                    <a:lnTo>
                      <a:pt x="99" y="111"/>
                    </a:lnTo>
                    <a:lnTo>
                      <a:pt x="101" y="112"/>
                    </a:lnTo>
                    <a:lnTo>
                      <a:pt x="99" y="113"/>
                    </a:lnTo>
                    <a:lnTo>
                      <a:pt x="101" y="114"/>
                    </a:lnTo>
                    <a:lnTo>
                      <a:pt x="103" y="115"/>
                    </a:lnTo>
                    <a:lnTo>
                      <a:pt x="104" y="117"/>
                    </a:lnTo>
                    <a:lnTo>
                      <a:pt x="105" y="118"/>
                    </a:lnTo>
                    <a:lnTo>
                      <a:pt x="106" y="120"/>
                    </a:lnTo>
                    <a:lnTo>
                      <a:pt x="111" y="119"/>
                    </a:lnTo>
                    <a:lnTo>
                      <a:pt x="116" y="118"/>
                    </a:lnTo>
                    <a:lnTo>
                      <a:pt x="120" y="117"/>
                    </a:lnTo>
                    <a:lnTo>
                      <a:pt x="121" y="117"/>
                    </a:lnTo>
                    <a:lnTo>
                      <a:pt x="122" y="117"/>
                    </a:lnTo>
                    <a:lnTo>
                      <a:pt x="123" y="118"/>
                    </a:lnTo>
                    <a:lnTo>
                      <a:pt x="125" y="120"/>
                    </a:lnTo>
                    <a:lnTo>
                      <a:pt x="126" y="122"/>
                    </a:lnTo>
                    <a:lnTo>
                      <a:pt x="127" y="123"/>
                    </a:lnTo>
                    <a:lnTo>
                      <a:pt x="129" y="124"/>
                    </a:lnTo>
                    <a:lnTo>
                      <a:pt x="131" y="123"/>
                    </a:lnTo>
                    <a:lnTo>
                      <a:pt x="131" y="124"/>
                    </a:lnTo>
                    <a:lnTo>
                      <a:pt x="129" y="124"/>
                    </a:lnTo>
                    <a:lnTo>
                      <a:pt x="127" y="124"/>
                    </a:lnTo>
                    <a:lnTo>
                      <a:pt x="126" y="125"/>
                    </a:lnTo>
                    <a:lnTo>
                      <a:pt x="127" y="125"/>
                    </a:lnTo>
                    <a:lnTo>
                      <a:pt x="128" y="125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1" y="126"/>
                    </a:lnTo>
                    <a:lnTo>
                      <a:pt x="129" y="128"/>
                    </a:lnTo>
                    <a:lnTo>
                      <a:pt x="128" y="126"/>
                    </a:lnTo>
                    <a:lnTo>
                      <a:pt x="128" y="126"/>
                    </a:lnTo>
                    <a:lnTo>
                      <a:pt x="127" y="128"/>
                    </a:lnTo>
                    <a:lnTo>
                      <a:pt x="127" y="128"/>
                    </a:lnTo>
                    <a:lnTo>
                      <a:pt x="127" y="129"/>
                    </a:lnTo>
                    <a:lnTo>
                      <a:pt x="126" y="130"/>
                    </a:lnTo>
                    <a:lnTo>
                      <a:pt x="126" y="130"/>
                    </a:lnTo>
                    <a:lnTo>
                      <a:pt x="128" y="131"/>
                    </a:lnTo>
                    <a:lnTo>
                      <a:pt x="129" y="132"/>
                    </a:lnTo>
                    <a:lnTo>
                      <a:pt x="132" y="131"/>
                    </a:lnTo>
                    <a:lnTo>
                      <a:pt x="131" y="130"/>
                    </a:lnTo>
                    <a:lnTo>
                      <a:pt x="132" y="130"/>
                    </a:lnTo>
                    <a:lnTo>
                      <a:pt x="132" y="129"/>
                    </a:lnTo>
                    <a:lnTo>
                      <a:pt x="133" y="128"/>
                    </a:lnTo>
                    <a:lnTo>
                      <a:pt x="133" y="128"/>
                    </a:lnTo>
                    <a:lnTo>
                      <a:pt x="132" y="126"/>
                    </a:lnTo>
                    <a:lnTo>
                      <a:pt x="135" y="126"/>
                    </a:lnTo>
                    <a:lnTo>
                      <a:pt x="138" y="126"/>
                    </a:lnTo>
                    <a:lnTo>
                      <a:pt x="142" y="128"/>
                    </a:lnTo>
                    <a:lnTo>
                      <a:pt x="143" y="129"/>
                    </a:lnTo>
                    <a:lnTo>
                      <a:pt x="143" y="131"/>
                    </a:lnTo>
                    <a:lnTo>
                      <a:pt x="143" y="134"/>
                    </a:lnTo>
                    <a:lnTo>
                      <a:pt x="145" y="131"/>
                    </a:lnTo>
                    <a:lnTo>
                      <a:pt x="145" y="132"/>
                    </a:lnTo>
                    <a:lnTo>
                      <a:pt x="145" y="132"/>
                    </a:lnTo>
                    <a:lnTo>
                      <a:pt x="144" y="132"/>
                    </a:lnTo>
                    <a:lnTo>
                      <a:pt x="143" y="134"/>
                    </a:lnTo>
                    <a:lnTo>
                      <a:pt x="143" y="134"/>
                    </a:lnTo>
                    <a:lnTo>
                      <a:pt x="143" y="135"/>
                    </a:lnTo>
                    <a:lnTo>
                      <a:pt x="145" y="135"/>
                    </a:lnTo>
                    <a:lnTo>
                      <a:pt x="146" y="135"/>
                    </a:lnTo>
                    <a:lnTo>
                      <a:pt x="149" y="136"/>
                    </a:lnTo>
                    <a:lnTo>
                      <a:pt x="150" y="137"/>
                    </a:lnTo>
                    <a:lnTo>
                      <a:pt x="151" y="139"/>
                    </a:lnTo>
                    <a:lnTo>
                      <a:pt x="153" y="139"/>
                    </a:lnTo>
                    <a:lnTo>
                      <a:pt x="155" y="139"/>
                    </a:lnTo>
                    <a:lnTo>
                      <a:pt x="156" y="136"/>
                    </a:lnTo>
                    <a:lnTo>
                      <a:pt x="156" y="137"/>
                    </a:lnTo>
                    <a:lnTo>
                      <a:pt x="156" y="139"/>
                    </a:lnTo>
                    <a:lnTo>
                      <a:pt x="155" y="139"/>
                    </a:lnTo>
                    <a:lnTo>
                      <a:pt x="154" y="139"/>
                    </a:lnTo>
                    <a:lnTo>
                      <a:pt x="153" y="140"/>
                    </a:lnTo>
                    <a:lnTo>
                      <a:pt x="151" y="141"/>
                    </a:lnTo>
                    <a:lnTo>
                      <a:pt x="151" y="142"/>
                    </a:lnTo>
                    <a:lnTo>
                      <a:pt x="150" y="142"/>
                    </a:lnTo>
                    <a:lnTo>
                      <a:pt x="149" y="142"/>
                    </a:lnTo>
                    <a:lnTo>
                      <a:pt x="148" y="142"/>
                    </a:lnTo>
                    <a:lnTo>
                      <a:pt x="146" y="141"/>
                    </a:lnTo>
                    <a:lnTo>
                      <a:pt x="145" y="141"/>
                    </a:lnTo>
                    <a:lnTo>
                      <a:pt x="144" y="142"/>
                    </a:lnTo>
                    <a:lnTo>
                      <a:pt x="145" y="143"/>
                    </a:lnTo>
                    <a:lnTo>
                      <a:pt x="145" y="143"/>
                    </a:lnTo>
                    <a:lnTo>
                      <a:pt x="144" y="145"/>
                    </a:lnTo>
                    <a:lnTo>
                      <a:pt x="144" y="146"/>
                    </a:lnTo>
                    <a:lnTo>
                      <a:pt x="144" y="147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51" y="146"/>
                    </a:lnTo>
                    <a:lnTo>
                      <a:pt x="154" y="147"/>
                    </a:lnTo>
                    <a:lnTo>
                      <a:pt x="157" y="148"/>
                    </a:lnTo>
                    <a:lnTo>
                      <a:pt x="161" y="150"/>
                    </a:lnTo>
                    <a:lnTo>
                      <a:pt x="163" y="152"/>
                    </a:lnTo>
                    <a:lnTo>
                      <a:pt x="167" y="151"/>
                    </a:lnTo>
                    <a:lnTo>
                      <a:pt x="171" y="150"/>
                    </a:lnTo>
                    <a:lnTo>
                      <a:pt x="174" y="148"/>
                    </a:lnTo>
                    <a:lnTo>
                      <a:pt x="177" y="148"/>
                    </a:lnTo>
                    <a:lnTo>
                      <a:pt x="181" y="150"/>
                    </a:lnTo>
                    <a:lnTo>
                      <a:pt x="179" y="151"/>
                    </a:lnTo>
                    <a:lnTo>
                      <a:pt x="179" y="152"/>
                    </a:lnTo>
                    <a:lnTo>
                      <a:pt x="181" y="152"/>
                    </a:lnTo>
                    <a:lnTo>
                      <a:pt x="181" y="154"/>
                    </a:lnTo>
                    <a:lnTo>
                      <a:pt x="179" y="156"/>
                    </a:lnTo>
                    <a:lnTo>
                      <a:pt x="178" y="157"/>
                    </a:lnTo>
                    <a:lnTo>
                      <a:pt x="179" y="158"/>
                    </a:lnTo>
                    <a:lnTo>
                      <a:pt x="181" y="158"/>
                    </a:lnTo>
                    <a:lnTo>
                      <a:pt x="182" y="158"/>
                    </a:lnTo>
                    <a:lnTo>
                      <a:pt x="183" y="158"/>
                    </a:lnTo>
                    <a:lnTo>
                      <a:pt x="183" y="157"/>
                    </a:lnTo>
                    <a:lnTo>
                      <a:pt x="183" y="156"/>
                    </a:lnTo>
                    <a:lnTo>
                      <a:pt x="183" y="156"/>
                    </a:lnTo>
                    <a:lnTo>
                      <a:pt x="183" y="156"/>
                    </a:lnTo>
                    <a:lnTo>
                      <a:pt x="182" y="154"/>
                    </a:lnTo>
                    <a:lnTo>
                      <a:pt x="184" y="153"/>
                    </a:lnTo>
                    <a:lnTo>
                      <a:pt x="187" y="154"/>
                    </a:lnTo>
                    <a:lnTo>
                      <a:pt x="187" y="156"/>
                    </a:lnTo>
                    <a:lnTo>
                      <a:pt x="187" y="156"/>
                    </a:lnTo>
                    <a:lnTo>
                      <a:pt x="187" y="157"/>
                    </a:lnTo>
                    <a:lnTo>
                      <a:pt x="187" y="158"/>
                    </a:lnTo>
                    <a:lnTo>
                      <a:pt x="188" y="158"/>
                    </a:lnTo>
                    <a:lnTo>
                      <a:pt x="189" y="157"/>
                    </a:lnTo>
                    <a:lnTo>
                      <a:pt x="189" y="156"/>
                    </a:lnTo>
                    <a:lnTo>
                      <a:pt x="190" y="156"/>
                    </a:lnTo>
                    <a:lnTo>
                      <a:pt x="190" y="157"/>
                    </a:lnTo>
                    <a:lnTo>
                      <a:pt x="191" y="158"/>
                    </a:lnTo>
                    <a:lnTo>
                      <a:pt x="193" y="159"/>
                    </a:lnTo>
                    <a:lnTo>
                      <a:pt x="194" y="159"/>
                    </a:lnTo>
                    <a:lnTo>
                      <a:pt x="195" y="160"/>
                    </a:lnTo>
                    <a:lnTo>
                      <a:pt x="199" y="158"/>
                    </a:lnTo>
                    <a:lnTo>
                      <a:pt x="199" y="159"/>
                    </a:lnTo>
                    <a:lnTo>
                      <a:pt x="199" y="159"/>
                    </a:lnTo>
                    <a:lnTo>
                      <a:pt x="199" y="160"/>
                    </a:lnTo>
                    <a:lnTo>
                      <a:pt x="200" y="162"/>
                    </a:lnTo>
                    <a:lnTo>
                      <a:pt x="200" y="163"/>
                    </a:lnTo>
                    <a:lnTo>
                      <a:pt x="202" y="162"/>
                    </a:lnTo>
                    <a:lnTo>
                      <a:pt x="204" y="160"/>
                    </a:lnTo>
                    <a:lnTo>
                      <a:pt x="206" y="160"/>
                    </a:lnTo>
                    <a:lnTo>
                      <a:pt x="207" y="160"/>
                    </a:lnTo>
                    <a:lnTo>
                      <a:pt x="207" y="162"/>
                    </a:lnTo>
                    <a:lnTo>
                      <a:pt x="207" y="163"/>
                    </a:lnTo>
                    <a:lnTo>
                      <a:pt x="208" y="165"/>
                    </a:lnTo>
                    <a:lnTo>
                      <a:pt x="207" y="167"/>
                    </a:lnTo>
                    <a:lnTo>
                      <a:pt x="208" y="168"/>
                    </a:lnTo>
                    <a:lnTo>
                      <a:pt x="211" y="169"/>
                    </a:lnTo>
                    <a:lnTo>
                      <a:pt x="212" y="168"/>
                    </a:lnTo>
                    <a:lnTo>
                      <a:pt x="215" y="168"/>
                    </a:lnTo>
                    <a:lnTo>
                      <a:pt x="216" y="167"/>
                    </a:lnTo>
                    <a:lnTo>
                      <a:pt x="218" y="167"/>
                    </a:lnTo>
                    <a:lnTo>
                      <a:pt x="219" y="168"/>
                    </a:lnTo>
                    <a:lnTo>
                      <a:pt x="221" y="169"/>
                    </a:lnTo>
                    <a:lnTo>
                      <a:pt x="219" y="170"/>
                    </a:lnTo>
                    <a:lnTo>
                      <a:pt x="219" y="171"/>
                    </a:lnTo>
                    <a:lnTo>
                      <a:pt x="219" y="173"/>
                    </a:lnTo>
                    <a:lnTo>
                      <a:pt x="221" y="173"/>
                    </a:lnTo>
                    <a:lnTo>
                      <a:pt x="222" y="173"/>
                    </a:lnTo>
                    <a:lnTo>
                      <a:pt x="223" y="174"/>
                    </a:lnTo>
                    <a:lnTo>
                      <a:pt x="223" y="174"/>
                    </a:lnTo>
                    <a:lnTo>
                      <a:pt x="223" y="174"/>
                    </a:lnTo>
                    <a:lnTo>
                      <a:pt x="224" y="173"/>
                    </a:lnTo>
                    <a:lnTo>
                      <a:pt x="224" y="173"/>
                    </a:lnTo>
                    <a:lnTo>
                      <a:pt x="228" y="170"/>
                    </a:lnTo>
                    <a:lnTo>
                      <a:pt x="230" y="169"/>
                    </a:lnTo>
                    <a:lnTo>
                      <a:pt x="233" y="167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4" y="165"/>
                    </a:lnTo>
                    <a:lnTo>
                      <a:pt x="232" y="164"/>
                    </a:lnTo>
                    <a:lnTo>
                      <a:pt x="230" y="164"/>
                    </a:lnTo>
                    <a:lnTo>
                      <a:pt x="228" y="168"/>
                    </a:lnTo>
                    <a:lnTo>
                      <a:pt x="228" y="165"/>
                    </a:lnTo>
                    <a:lnTo>
                      <a:pt x="228" y="165"/>
                    </a:lnTo>
                    <a:lnTo>
                      <a:pt x="227" y="164"/>
                    </a:lnTo>
                    <a:lnTo>
                      <a:pt x="227" y="165"/>
                    </a:lnTo>
                    <a:lnTo>
                      <a:pt x="226" y="165"/>
                    </a:lnTo>
                    <a:lnTo>
                      <a:pt x="224" y="165"/>
                    </a:lnTo>
                    <a:lnTo>
                      <a:pt x="224" y="164"/>
                    </a:lnTo>
                    <a:lnTo>
                      <a:pt x="227" y="163"/>
                    </a:lnTo>
                    <a:lnTo>
                      <a:pt x="229" y="163"/>
                    </a:lnTo>
                    <a:lnTo>
                      <a:pt x="230" y="163"/>
                    </a:lnTo>
                    <a:lnTo>
                      <a:pt x="233" y="163"/>
                    </a:lnTo>
                    <a:lnTo>
                      <a:pt x="234" y="163"/>
                    </a:lnTo>
                    <a:lnTo>
                      <a:pt x="235" y="162"/>
                    </a:lnTo>
                    <a:lnTo>
                      <a:pt x="236" y="160"/>
                    </a:lnTo>
                    <a:lnTo>
                      <a:pt x="236" y="159"/>
                    </a:lnTo>
                    <a:lnTo>
                      <a:pt x="238" y="157"/>
                    </a:lnTo>
                    <a:lnTo>
                      <a:pt x="236" y="156"/>
                    </a:lnTo>
                    <a:lnTo>
                      <a:pt x="234" y="154"/>
                    </a:lnTo>
                    <a:lnTo>
                      <a:pt x="230" y="153"/>
                    </a:lnTo>
                    <a:lnTo>
                      <a:pt x="232" y="156"/>
                    </a:lnTo>
                    <a:lnTo>
                      <a:pt x="229" y="154"/>
                    </a:lnTo>
                    <a:lnTo>
                      <a:pt x="230" y="159"/>
                    </a:lnTo>
                    <a:lnTo>
                      <a:pt x="228" y="158"/>
                    </a:lnTo>
                    <a:lnTo>
                      <a:pt x="227" y="157"/>
                    </a:lnTo>
                    <a:lnTo>
                      <a:pt x="224" y="156"/>
                    </a:lnTo>
                    <a:lnTo>
                      <a:pt x="226" y="157"/>
                    </a:lnTo>
                    <a:lnTo>
                      <a:pt x="226" y="158"/>
                    </a:lnTo>
                    <a:lnTo>
                      <a:pt x="226" y="160"/>
                    </a:lnTo>
                    <a:lnTo>
                      <a:pt x="226" y="160"/>
                    </a:lnTo>
                    <a:lnTo>
                      <a:pt x="224" y="160"/>
                    </a:lnTo>
                    <a:lnTo>
                      <a:pt x="224" y="159"/>
                    </a:lnTo>
                    <a:lnTo>
                      <a:pt x="223" y="159"/>
                    </a:lnTo>
                    <a:lnTo>
                      <a:pt x="222" y="159"/>
                    </a:lnTo>
                    <a:lnTo>
                      <a:pt x="222" y="160"/>
                    </a:lnTo>
                    <a:lnTo>
                      <a:pt x="221" y="160"/>
                    </a:lnTo>
                    <a:lnTo>
                      <a:pt x="219" y="160"/>
                    </a:lnTo>
                    <a:lnTo>
                      <a:pt x="221" y="160"/>
                    </a:lnTo>
                    <a:lnTo>
                      <a:pt x="221" y="162"/>
                    </a:lnTo>
                    <a:lnTo>
                      <a:pt x="221" y="163"/>
                    </a:lnTo>
                    <a:lnTo>
                      <a:pt x="219" y="163"/>
                    </a:lnTo>
                    <a:lnTo>
                      <a:pt x="218" y="160"/>
                    </a:lnTo>
                    <a:lnTo>
                      <a:pt x="218" y="159"/>
                    </a:lnTo>
                    <a:lnTo>
                      <a:pt x="217" y="158"/>
                    </a:lnTo>
                    <a:lnTo>
                      <a:pt x="216" y="157"/>
                    </a:lnTo>
                    <a:lnTo>
                      <a:pt x="215" y="154"/>
                    </a:lnTo>
                    <a:lnTo>
                      <a:pt x="213" y="156"/>
                    </a:lnTo>
                    <a:lnTo>
                      <a:pt x="212" y="156"/>
                    </a:lnTo>
                    <a:lnTo>
                      <a:pt x="211" y="156"/>
                    </a:lnTo>
                    <a:lnTo>
                      <a:pt x="211" y="156"/>
                    </a:lnTo>
                    <a:lnTo>
                      <a:pt x="210" y="156"/>
                    </a:lnTo>
                    <a:lnTo>
                      <a:pt x="207" y="157"/>
                    </a:lnTo>
                    <a:lnTo>
                      <a:pt x="210" y="158"/>
                    </a:lnTo>
                    <a:lnTo>
                      <a:pt x="205" y="159"/>
                    </a:lnTo>
                    <a:lnTo>
                      <a:pt x="205" y="157"/>
                    </a:lnTo>
                    <a:lnTo>
                      <a:pt x="205" y="156"/>
                    </a:lnTo>
                    <a:lnTo>
                      <a:pt x="206" y="156"/>
                    </a:lnTo>
                    <a:lnTo>
                      <a:pt x="206" y="154"/>
                    </a:lnTo>
                    <a:lnTo>
                      <a:pt x="207" y="154"/>
                    </a:lnTo>
                    <a:lnTo>
                      <a:pt x="207" y="153"/>
                    </a:lnTo>
                    <a:lnTo>
                      <a:pt x="206" y="151"/>
                    </a:lnTo>
                    <a:lnTo>
                      <a:pt x="204" y="151"/>
                    </a:lnTo>
                    <a:lnTo>
                      <a:pt x="202" y="151"/>
                    </a:lnTo>
                    <a:lnTo>
                      <a:pt x="200" y="152"/>
                    </a:lnTo>
                    <a:lnTo>
                      <a:pt x="199" y="153"/>
                    </a:lnTo>
                    <a:lnTo>
                      <a:pt x="196" y="152"/>
                    </a:lnTo>
                    <a:lnTo>
                      <a:pt x="199" y="151"/>
                    </a:lnTo>
                    <a:lnTo>
                      <a:pt x="201" y="150"/>
                    </a:lnTo>
                    <a:lnTo>
                      <a:pt x="204" y="150"/>
                    </a:lnTo>
                    <a:lnTo>
                      <a:pt x="206" y="151"/>
                    </a:lnTo>
                    <a:lnTo>
                      <a:pt x="205" y="148"/>
                    </a:lnTo>
                    <a:lnTo>
                      <a:pt x="206" y="147"/>
                    </a:lnTo>
                    <a:lnTo>
                      <a:pt x="208" y="148"/>
                    </a:lnTo>
                    <a:lnTo>
                      <a:pt x="210" y="148"/>
                    </a:lnTo>
                    <a:lnTo>
                      <a:pt x="211" y="150"/>
                    </a:lnTo>
                    <a:lnTo>
                      <a:pt x="210" y="151"/>
                    </a:lnTo>
                    <a:lnTo>
                      <a:pt x="210" y="151"/>
                    </a:lnTo>
                    <a:lnTo>
                      <a:pt x="210" y="152"/>
                    </a:lnTo>
                    <a:lnTo>
                      <a:pt x="211" y="153"/>
                    </a:lnTo>
                    <a:lnTo>
                      <a:pt x="212" y="153"/>
                    </a:lnTo>
                    <a:lnTo>
                      <a:pt x="212" y="156"/>
                    </a:lnTo>
                    <a:lnTo>
                      <a:pt x="213" y="153"/>
                    </a:lnTo>
                    <a:lnTo>
                      <a:pt x="213" y="152"/>
                    </a:lnTo>
                    <a:lnTo>
                      <a:pt x="213" y="151"/>
                    </a:lnTo>
                    <a:lnTo>
                      <a:pt x="216" y="151"/>
                    </a:lnTo>
                    <a:lnTo>
                      <a:pt x="215" y="150"/>
                    </a:lnTo>
                    <a:lnTo>
                      <a:pt x="213" y="150"/>
                    </a:lnTo>
                    <a:lnTo>
                      <a:pt x="212" y="148"/>
                    </a:lnTo>
                    <a:lnTo>
                      <a:pt x="211" y="147"/>
                    </a:lnTo>
                    <a:lnTo>
                      <a:pt x="213" y="148"/>
                    </a:lnTo>
                    <a:lnTo>
                      <a:pt x="215" y="147"/>
                    </a:lnTo>
                    <a:lnTo>
                      <a:pt x="217" y="146"/>
                    </a:lnTo>
                    <a:lnTo>
                      <a:pt x="219" y="145"/>
                    </a:lnTo>
                    <a:lnTo>
                      <a:pt x="222" y="143"/>
                    </a:lnTo>
                    <a:lnTo>
                      <a:pt x="223" y="143"/>
                    </a:lnTo>
                    <a:lnTo>
                      <a:pt x="224" y="145"/>
                    </a:lnTo>
                    <a:lnTo>
                      <a:pt x="223" y="145"/>
                    </a:lnTo>
                    <a:lnTo>
                      <a:pt x="223" y="146"/>
                    </a:lnTo>
                    <a:lnTo>
                      <a:pt x="223" y="148"/>
                    </a:lnTo>
                    <a:lnTo>
                      <a:pt x="223" y="150"/>
                    </a:lnTo>
                    <a:lnTo>
                      <a:pt x="223" y="151"/>
                    </a:lnTo>
                    <a:lnTo>
                      <a:pt x="224" y="151"/>
                    </a:lnTo>
                    <a:lnTo>
                      <a:pt x="227" y="151"/>
                    </a:lnTo>
                    <a:lnTo>
                      <a:pt x="228" y="151"/>
                    </a:lnTo>
                    <a:lnTo>
                      <a:pt x="229" y="146"/>
                    </a:lnTo>
                    <a:lnTo>
                      <a:pt x="230" y="146"/>
                    </a:lnTo>
                    <a:lnTo>
                      <a:pt x="232" y="147"/>
                    </a:lnTo>
                    <a:lnTo>
                      <a:pt x="232" y="148"/>
                    </a:lnTo>
                    <a:lnTo>
                      <a:pt x="232" y="151"/>
                    </a:lnTo>
                    <a:lnTo>
                      <a:pt x="232" y="152"/>
                    </a:lnTo>
                    <a:lnTo>
                      <a:pt x="233" y="153"/>
                    </a:lnTo>
                    <a:lnTo>
                      <a:pt x="234" y="153"/>
                    </a:lnTo>
                    <a:lnTo>
                      <a:pt x="235" y="152"/>
                    </a:lnTo>
                    <a:lnTo>
                      <a:pt x="235" y="152"/>
                    </a:lnTo>
                    <a:lnTo>
                      <a:pt x="235" y="151"/>
                    </a:lnTo>
                    <a:lnTo>
                      <a:pt x="234" y="151"/>
                    </a:lnTo>
                    <a:lnTo>
                      <a:pt x="234" y="151"/>
                    </a:lnTo>
                    <a:lnTo>
                      <a:pt x="234" y="150"/>
                    </a:lnTo>
                    <a:lnTo>
                      <a:pt x="235" y="151"/>
                    </a:lnTo>
                    <a:lnTo>
                      <a:pt x="236" y="151"/>
                    </a:lnTo>
                    <a:lnTo>
                      <a:pt x="238" y="152"/>
                    </a:lnTo>
                    <a:lnTo>
                      <a:pt x="238" y="154"/>
                    </a:lnTo>
                    <a:lnTo>
                      <a:pt x="238" y="157"/>
                    </a:lnTo>
                    <a:lnTo>
                      <a:pt x="236" y="159"/>
                    </a:lnTo>
                    <a:lnTo>
                      <a:pt x="236" y="160"/>
                    </a:lnTo>
                    <a:lnTo>
                      <a:pt x="239" y="154"/>
                    </a:lnTo>
                    <a:lnTo>
                      <a:pt x="239" y="157"/>
                    </a:lnTo>
                    <a:lnTo>
                      <a:pt x="238" y="158"/>
                    </a:lnTo>
                    <a:lnTo>
                      <a:pt x="236" y="160"/>
                    </a:lnTo>
                    <a:lnTo>
                      <a:pt x="238" y="160"/>
                    </a:lnTo>
                    <a:lnTo>
                      <a:pt x="238" y="160"/>
                    </a:lnTo>
                    <a:lnTo>
                      <a:pt x="238" y="159"/>
                    </a:lnTo>
                    <a:lnTo>
                      <a:pt x="239" y="159"/>
                    </a:lnTo>
                    <a:lnTo>
                      <a:pt x="239" y="156"/>
                    </a:lnTo>
                    <a:lnTo>
                      <a:pt x="240" y="153"/>
                    </a:lnTo>
                    <a:lnTo>
                      <a:pt x="240" y="154"/>
                    </a:lnTo>
                    <a:lnTo>
                      <a:pt x="240" y="156"/>
                    </a:lnTo>
                    <a:lnTo>
                      <a:pt x="239" y="157"/>
                    </a:lnTo>
                    <a:lnTo>
                      <a:pt x="239" y="157"/>
                    </a:lnTo>
                    <a:lnTo>
                      <a:pt x="239" y="158"/>
                    </a:lnTo>
                    <a:lnTo>
                      <a:pt x="239" y="159"/>
                    </a:lnTo>
                    <a:lnTo>
                      <a:pt x="239" y="159"/>
                    </a:lnTo>
                    <a:lnTo>
                      <a:pt x="239" y="159"/>
                    </a:lnTo>
                    <a:lnTo>
                      <a:pt x="239" y="158"/>
                    </a:lnTo>
                    <a:lnTo>
                      <a:pt x="239" y="160"/>
                    </a:lnTo>
                    <a:lnTo>
                      <a:pt x="238" y="163"/>
                    </a:lnTo>
                    <a:lnTo>
                      <a:pt x="236" y="165"/>
                    </a:lnTo>
                    <a:lnTo>
                      <a:pt x="236" y="165"/>
                    </a:lnTo>
                    <a:lnTo>
                      <a:pt x="236" y="167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235" y="167"/>
                    </a:lnTo>
                    <a:lnTo>
                      <a:pt x="234" y="170"/>
                    </a:lnTo>
                    <a:lnTo>
                      <a:pt x="233" y="174"/>
                    </a:lnTo>
                    <a:lnTo>
                      <a:pt x="234" y="173"/>
                    </a:lnTo>
                    <a:lnTo>
                      <a:pt x="233" y="173"/>
                    </a:lnTo>
                    <a:lnTo>
                      <a:pt x="233" y="173"/>
                    </a:lnTo>
                    <a:lnTo>
                      <a:pt x="233" y="174"/>
                    </a:lnTo>
                    <a:lnTo>
                      <a:pt x="232" y="175"/>
                    </a:lnTo>
                    <a:lnTo>
                      <a:pt x="232" y="176"/>
                    </a:lnTo>
                    <a:lnTo>
                      <a:pt x="232" y="177"/>
                    </a:lnTo>
                    <a:lnTo>
                      <a:pt x="232" y="177"/>
                    </a:lnTo>
                    <a:lnTo>
                      <a:pt x="232" y="179"/>
                    </a:lnTo>
                    <a:lnTo>
                      <a:pt x="233" y="179"/>
                    </a:lnTo>
                    <a:lnTo>
                      <a:pt x="236" y="173"/>
                    </a:lnTo>
                    <a:lnTo>
                      <a:pt x="239" y="167"/>
                    </a:lnTo>
                    <a:lnTo>
                      <a:pt x="239" y="167"/>
                    </a:lnTo>
                    <a:lnTo>
                      <a:pt x="239" y="168"/>
                    </a:lnTo>
                    <a:lnTo>
                      <a:pt x="240" y="169"/>
                    </a:lnTo>
                    <a:lnTo>
                      <a:pt x="240" y="171"/>
                    </a:lnTo>
                    <a:lnTo>
                      <a:pt x="240" y="168"/>
                    </a:lnTo>
                    <a:lnTo>
                      <a:pt x="241" y="168"/>
                    </a:lnTo>
                    <a:lnTo>
                      <a:pt x="241" y="169"/>
                    </a:lnTo>
                    <a:lnTo>
                      <a:pt x="241" y="171"/>
                    </a:lnTo>
                    <a:lnTo>
                      <a:pt x="241" y="174"/>
                    </a:lnTo>
                    <a:lnTo>
                      <a:pt x="241" y="173"/>
                    </a:lnTo>
                    <a:lnTo>
                      <a:pt x="241" y="173"/>
                    </a:lnTo>
                    <a:lnTo>
                      <a:pt x="241" y="174"/>
                    </a:lnTo>
                    <a:lnTo>
                      <a:pt x="241" y="175"/>
                    </a:lnTo>
                    <a:lnTo>
                      <a:pt x="243" y="174"/>
                    </a:lnTo>
                    <a:lnTo>
                      <a:pt x="243" y="173"/>
                    </a:lnTo>
                    <a:lnTo>
                      <a:pt x="241" y="176"/>
                    </a:lnTo>
                    <a:lnTo>
                      <a:pt x="243" y="180"/>
                    </a:lnTo>
                    <a:lnTo>
                      <a:pt x="243" y="182"/>
                    </a:lnTo>
                    <a:lnTo>
                      <a:pt x="243" y="187"/>
                    </a:lnTo>
                    <a:lnTo>
                      <a:pt x="245" y="186"/>
                    </a:lnTo>
                    <a:lnTo>
                      <a:pt x="244" y="184"/>
                    </a:lnTo>
                    <a:lnTo>
                      <a:pt x="244" y="184"/>
                    </a:lnTo>
                    <a:lnTo>
                      <a:pt x="245" y="182"/>
                    </a:lnTo>
                    <a:lnTo>
                      <a:pt x="245" y="181"/>
                    </a:lnTo>
                    <a:lnTo>
                      <a:pt x="245" y="184"/>
                    </a:lnTo>
                    <a:lnTo>
                      <a:pt x="246" y="184"/>
                    </a:lnTo>
                    <a:lnTo>
                      <a:pt x="246" y="184"/>
                    </a:lnTo>
                    <a:lnTo>
                      <a:pt x="247" y="184"/>
                    </a:lnTo>
                    <a:lnTo>
                      <a:pt x="247" y="184"/>
                    </a:lnTo>
                    <a:lnTo>
                      <a:pt x="247" y="184"/>
                    </a:lnTo>
                    <a:lnTo>
                      <a:pt x="249" y="185"/>
                    </a:lnTo>
                    <a:lnTo>
                      <a:pt x="250" y="186"/>
                    </a:lnTo>
                    <a:lnTo>
                      <a:pt x="251" y="185"/>
                    </a:lnTo>
                    <a:lnTo>
                      <a:pt x="249" y="174"/>
                    </a:lnTo>
                    <a:lnTo>
                      <a:pt x="249" y="173"/>
                    </a:lnTo>
                    <a:lnTo>
                      <a:pt x="249" y="173"/>
                    </a:lnTo>
                    <a:lnTo>
                      <a:pt x="247" y="170"/>
                    </a:lnTo>
                    <a:lnTo>
                      <a:pt x="246" y="169"/>
                    </a:lnTo>
                    <a:lnTo>
                      <a:pt x="246" y="167"/>
                    </a:lnTo>
                    <a:lnTo>
                      <a:pt x="246" y="167"/>
                    </a:lnTo>
                    <a:lnTo>
                      <a:pt x="246" y="167"/>
                    </a:lnTo>
                    <a:lnTo>
                      <a:pt x="246" y="164"/>
                    </a:lnTo>
                    <a:lnTo>
                      <a:pt x="245" y="163"/>
                    </a:lnTo>
                    <a:lnTo>
                      <a:pt x="245" y="164"/>
                    </a:lnTo>
                    <a:lnTo>
                      <a:pt x="245" y="165"/>
                    </a:lnTo>
                    <a:lnTo>
                      <a:pt x="245" y="167"/>
                    </a:lnTo>
                    <a:lnTo>
                      <a:pt x="245" y="168"/>
                    </a:lnTo>
                    <a:lnTo>
                      <a:pt x="245" y="170"/>
                    </a:lnTo>
                    <a:lnTo>
                      <a:pt x="245" y="171"/>
                    </a:lnTo>
                    <a:lnTo>
                      <a:pt x="245" y="171"/>
                    </a:lnTo>
                    <a:lnTo>
                      <a:pt x="245" y="170"/>
                    </a:lnTo>
                    <a:lnTo>
                      <a:pt x="245" y="170"/>
                    </a:lnTo>
                    <a:lnTo>
                      <a:pt x="246" y="170"/>
                    </a:lnTo>
                    <a:lnTo>
                      <a:pt x="246" y="173"/>
                    </a:lnTo>
                    <a:lnTo>
                      <a:pt x="245" y="173"/>
                    </a:lnTo>
                    <a:lnTo>
                      <a:pt x="245" y="173"/>
                    </a:lnTo>
                    <a:lnTo>
                      <a:pt x="244" y="173"/>
                    </a:lnTo>
                    <a:lnTo>
                      <a:pt x="244" y="169"/>
                    </a:lnTo>
                    <a:lnTo>
                      <a:pt x="243" y="170"/>
                    </a:lnTo>
                    <a:lnTo>
                      <a:pt x="243" y="169"/>
                    </a:lnTo>
                    <a:lnTo>
                      <a:pt x="243" y="168"/>
                    </a:lnTo>
                    <a:lnTo>
                      <a:pt x="243" y="165"/>
                    </a:lnTo>
                    <a:lnTo>
                      <a:pt x="244" y="165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4"/>
                    </a:lnTo>
                    <a:lnTo>
                      <a:pt x="243" y="169"/>
                    </a:lnTo>
                    <a:lnTo>
                      <a:pt x="241" y="167"/>
                    </a:lnTo>
                    <a:lnTo>
                      <a:pt x="241" y="164"/>
                    </a:lnTo>
                    <a:lnTo>
                      <a:pt x="241" y="162"/>
                    </a:lnTo>
                    <a:lnTo>
                      <a:pt x="243" y="159"/>
                    </a:lnTo>
                    <a:lnTo>
                      <a:pt x="241" y="156"/>
                    </a:lnTo>
                    <a:lnTo>
                      <a:pt x="241" y="154"/>
                    </a:lnTo>
                    <a:lnTo>
                      <a:pt x="243" y="157"/>
                    </a:lnTo>
                    <a:lnTo>
                      <a:pt x="243" y="157"/>
                    </a:lnTo>
                    <a:lnTo>
                      <a:pt x="243" y="158"/>
                    </a:lnTo>
                    <a:lnTo>
                      <a:pt x="243" y="159"/>
                    </a:lnTo>
                    <a:lnTo>
                      <a:pt x="244" y="160"/>
                    </a:lnTo>
                    <a:lnTo>
                      <a:pt x="244" y="163"/>
                    </a:lnTo>
                    <a:lnTo>
                      <a:pt x="244" y="163"/>
                    </a:lnTo>
                    <a:lnTo>
                      <a:pt x="244" y="162"/>
                    </a:lnTo>
                    <a:lnTo>
                      <a:pt x="244" y="158"/>
                    </a:lnTo>
                    <a:lnTo>
                      <a:pt x="243" y="157"/>
                    </a:lnTo>
                    <a:lnTo>
                      <a:pt x="243" y="156"/>
                    </a:lnTo>
                    <a:lnTo>
                      <a:pt x="244" y="157"/>
                    </a:lnTo>
                    <a:lnTo>
                      <a:pt x="244" y="158"/>
                    </a:lnTo>
                    <a:lnTo>
                      <a:pt x="245" y="160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6" y="163"/>
                    </a:lnTo>
                    <a:lnTo>
                      <a:pt x="245" y="160"/>
                    </a:lnTo>
                    <a:lnTo>
                      <a:pt x="245" y="159"/>
                    </a:lnTo>
                    <a:lnTo>
                      <a:pt x="245" y="160"/>
                    </a:lnTo>
                    <a:lnTo>
                      <a:pt x="246" y="163"/>
                    </a:lnTo>
                    <a:lnTo>
                      <a:pt x="246" y="164"/>
                    </a:lnTo>
                    <a:lnTo>
                      <a:pt x="246" y="164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7" y="167"/>
                    </a:lnTo>
                    <a:lnTo>
                      <a:pt x="249" y="167"/>
                    </a:lnTo>
                    <a:lnTo>
                      <a:pt x="249" y="169"/>
                    </a:lnTo>
                    <a:lnTo>
                      <a:pt x="249" y="168"/>
                    </a:lnTo>
                    <a:lnTo>
                      <a:pt x="249" y="165"/>
                    </a:lnTo>
                    <a:lnTo>
                      <a:pt x="247" y="163"/>
                    </a:lnTo>
                    <a:lnTo>
                      <a:pt x="247" y="160"/>
                    </a:lnTo>
                    <a:lnTo>
                      <a:pt x="246" y="158"/>
                    </a:lnTo>
                    <a:lnTo>
                      <a:pt x="245" y="157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5" y="154"/>
                    </a:lnTo>
                    <a:lnTo>
                      <a:pt x="246" y="157"/>
                    </a:lnTo>
                    <a:lnTo>
                      <a:pt x="246" y="156"/>
                    </a:lnTo>
                    <a:lnTo>
                      <a:pt x="246" y="156"/>
                    </a:lnTo>
                    <a:lnTo>
                      <a:pt x="246" y="154"/>
                    </a:lnTo>
                    <a:lnTo>
                      <a:pt x="246" y="154"/>
                    </a:lnTo>
                    <a:lnTo>
                      <a:pt x="246" y="154"/>
                    </a:lnTo>
                    <a:lnTo>
                      <a:pt x="251" y="157"/>
                    </a:lnTo>
                    <a:lnTo>
                      <a:pt x="252" y="158"/>
                    </a:lnTo>
                    <a:lnTo>
                      <a:pt x="254" y="159"/>
                    </a:lnTo>
                    <a:lnTo>
                      <a:pt x="255" y="160"/>
                    </a:lnTo>
                    <a:lnTo>
                      <a:pt x="257" y="162"/>
                    </a:lnTo>
                    <a:lnTo>
                      <a:pt x="255" y="160"/>
                    </a:lnTo>
                    <a:lnTo>
                      <a:pt x="254" y="160"/>
                    </a:lnTo>
                    <a:lnTo>
                      <a:pt x="252" y="160"/>
                    </a:lnTo>
                    <a:lnTo>
                      <a:pt x="252" y="160"/>
                    </a:lnTo>
                    <a:lnTo>
                      <a:pt x="251" y="159"/>
                    </a:lnTo>
                    <a:lnTo>
                      <a:pt x="251" y="159"/>
                    </a:lnTo>
                    <a:lnTo>
                      <a:pt x="252" y="160"/>
                    </a:lnTo>
                    <a:lnTo>
                      <a:pt x="254" y="162"/>
                    </a:lnTo>
                    <a:lnTo>
                      <a:pt x="252" y="162"/>
                    </a:lnTo>
                    <a:lnTo>
                      <a:pt x="252" y="160"/>
                    </a:lnTo>
                    <a:lnTo>
                      <a:pt x="251" y="160"/>
                    </a:lnTo>
                    <a:lnTo>
                      <a:pt x="251" y="162"/>
                    </a:lnTo>
                    <a:lnTo>
                      <a:pt x="254" y="163"/>
                    </a:lnTo>
                    <a:lnTo>
                      <a:pt x="254" y="164"/>
                    </a:lnTo>
                    <a:lnTo>
                      <a:pt x="251" y="162"/>
                    </a:lnTo>
                    <a:lnTo>
                      <a:pt x="252" y="163"/>
                    </a:lnTo>
                    <a:lnTo>
                      <a:pt x="252" y="164"/>
                    </a:lnTo>
                    <a:lnTo>
                      <a:pt x="254" y="165"/>
                    </a:lnTo>
                    <a:lnTo>
                      <a:pt x="255" y="168"/>
                    </a:lnTo>
                    <a:lnTo>
                      <a:pt x="255" y="169"/>
                    </a:lnTo>
                    <a:lnTo>
                      <a:pt x="255" y="169"/>
                    </a:lnTo>
                    <a:lnTo>
                      <a:pt x="254" y="167"/>
                    </a:lnTo>
                    <a:lnTo>
                      <a:pt x="251" y="164"/>
                    </a:lnTo>
                    <a:lnTo>
                      <a:pt x="250" y="162"/>
                    </a:lnTo>
                    <a:lnTo>
                      <a:pt x="250" y="160"/>
                    </a:lnTo>
                    <a:lnTo>
                      <a:pt x="249" y="159"/>
                    </a:lnTo>
                    <a:lnTo>
                      <a:pt x="249" y="158"/>
                    </a:lnTo>
                    <a:lnTo>
                      <a:pt x="247" y="157"/>
                    </a:lnTo>
                    <a:lnTo>
                      <a:pt x="249" y="159"/>
                    </a:lnTo>
                    <a:lnTo>
                      <a:pt x="249" y="159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9" y="162"/>
                    </a:lnTo>
                    <a:lnTo>
                      <a:pt x="249" y="160"/>
                    </a:lnTo>
                    <a:lnTo>
                      <a:pt x="249" y="160"/>
                    </a:lnTo>
                    <a:lnTo>
                      <a:pt x="246" y="159"/>
                    </a:lnTo>
                    <a:lnTo>
                      <a:pt x="247" y="160"/>
                    </a:lnTo>
                    <a:lnTo>
                      <a:pt x="247" y="162"/>
                    </a:lnTo>
                    <a:lnTo>
                      <a:pt x="249" y="164"/>
                    </a:lnTo>
                    <a:lnTo>
                      <a:pt x="250" y="167"/>
                    </a:lnTo>
                    <a:lnTo>
                      <a:pt x="251" y="167"/>
                    </a:lnTo>
                    <a:lnTo>
                      <a:pt x="251" y="167"/>
                    </a:lnTo>
                    <a:lnTo>
                      <a:pt x="251" y="165"/>
                    </a:lnTo>
                    <a:lnTo>
                      <a:pt x="251" y="165"/>
                    </a:lnTo>
                    <a:lnTo>
                      <a:pt x="252" y="165"/>
                    </a:lnTo>
                    <a:lnTo>
                      <a:pt x="252" y="167"/>
                    </a:lnTo>
                    <a:lnTo>
                      <a:pt x="254" y="169"/>
                    </a:lnTo>
                    <a:lnTo>
                      <a:pt x="255" y="173"/>
                    </a:lnTo>
                    <a:lnTo>
                      <a:pt x="256" y="175"/>
                    </a:lnTo>
                    <a:lnTo>
                      <a:pt x="256" y="175"/>
                    </a:lnTo>
                    <a:lnTo>
                      <a:pt x="257" y="177"/>
                    </a:lnTo>
                    <a:lnTo>
                      <a:pt x="258" y="179"/>
                    </a:lnTo>
                    <a:lnTo>
                      <a:pt x="260" y="181"/>
                    </a:lnTo>
                    <a:lnTo>
                      <a:pt x="261" y="184"/>
                    </a:lnTo>
                    <a:lnTo>
                      <a:pt x="263" y="187"/>
                    </a:lnTo>
                    <a:lnTo>
                      <a:pt x="262" y="185"/>
                    </a:lnTo>
                    <a:lnTo>
                      <a:pt x="262" y="184"/>
                    </a:lnTo>
                    <a:lnTo>
                      <a:pt x="263" y="182"/>
                    </a:lnTo>
                    <a:lnTo>
                      <a:pt x="263" y="182"/>
                    </a:lnTo>
                    <a:lnTo>
                      <a:pt x="263" y="181"/>
                    </a:lnTo>
                    <a:lnTo>
                      <a:pt x="263" y="179"/>
                    </a:lnTo>
                    <a:lnTo>
                      <a:pt x="262" y="177"/>
                    </a:lnTo>
                    <a:lnTo>
                      <a:pt x="261" y="176"/>
                    </a:lnTo>
                    <a:lnTo>
                      <a:pt x="260" y="176"/>
                    </a:lnTo>
                    <a:lnTo>
                      <a:pt x="260" y="177"/>
                    </a:lnTo>
                    <a:lnTo>
                      <a:pt x="260" y="174"/>
                    </a:lnTo>
                    <a:lnTo>
                      <a:pt x="260" y="176"/>
                    </a:lnTo>
                    <a:lnTo>
                      <a:pt x="263" y="174"/>
                    </a:lnTo>
                    <a:lnTo>
                      <a:pt x="263" y="175"/>
                    </a:lnTo>
                    <a:lnTo>
                      <a:pt x="264" y="176"/>
                    </a:lnTo>
                    <a:lnTo>
                      <a:pt x="266" y="177"/>
                    </a:lnTo>
                    <a:lnTo>
                      <a:pt x="266" y="177"/>
                    </a:lnTo>
                    <a:lnTo>
                      <a:pt x="268" y="179"/>
                    </a:lnTo>
                    <a:lnTo>
                      <a:pt x="266" y="176"/>
                    </a:lnTo>
                    <a:lnTo>
                      <a:pt x="264" y="175"/>
                    </a:lnTo>
                    <a:lnTo>
                      <a:pt x="263" y="174"/>
                    </a:lnTo>
                    <a:lnTo>
                      <a:pt x="263" y="173"/>
                    </a:lnTo>
                    <a:lnTo>
                      <a:pt x="266" y="173"/>
                    </a:lnTo>
                    <a:lnTo>
                      <a:pt x="267" y="173"/>
                    </a:lnTo>
                    <a:lnTo>
                      <a:pt x="269" y="173"/>
                    </a:lnTo>
                    <a:lnTo>
                      <a:pt x="273" y="174"/>
                    </a:lnTo>
                    <a:lnTo>
                      <a:pt x="273" y="174"/>
                    </a:lnTo>
                    <a:lnTo>
                      <a:pt x="271" y="171"/>
                    </a:lnTo>
                    <a:lnTo>
                      <a:pt x="269" y="169"/>
                    </a:lnTo>
                    <a:lnTo>
                      <a:pt x="267" y="167"/>
                    </a:lnTo>
                    <a:lnTo>
                      <a:pt x="266" y="165"/>
                    </a:lnTo>
                    <a:lnTo>
                      <a:pt x="267" y="165"/>
                    </a:lnTo>
                    <a:lnTo>
                      <a:pt x="268" y="165"/>
                    </a:lnTo>
                    <a:lnTo>
                      <a:pt x="268" y="165"/>
                    </a:lnTo>
                    <a:lnTo>
                      <a:pt x="269" y="165"/>
                    </a:lnTo>
                    <a:lnTo>
                      <a:pt x="271" y="165"/>
                    </a:lnTo>
                    <a:lnTo>
                      <a:pt x="266" y="163"/>
                    </a:lnTo>
                    <a:lnTo>
                      <a:pt x="262" y="160"/>
                    </a:lnTo>
                    <a:lnTo>
                      <a:pt x="257" y="159"/>
                    </a:lnTo>
                    <a:lnTo>
                      <a:pt x="260" y="160"/>
                    </a:lnTo>
                    <a:lnTo>
                      <a:pt x="260" y="162"/>
                    </a:lnTo>
                    <a:lnTo>
                      <a:pt x="261" y="163"/>
                    </a:lnTo>
                    <a:lnTo>
                      <a:pt x="263" y="164"/>
                    </a:lnTo>
                    <a:lnTo>
                      <a:pt x="266" y="165"/>
                    </a:lnTo>
                    <a:lnTo>
                      <a:pt x="267" y="170"/>
                    </a:lnTo>
                    <a:lnTo>
                      <a:pt x="264" y="168"/>
                    </a:lnTo>
                    <a:lnTo>
                      <a:pt x="263" y="168"/>
                    </a:lnTo>
                    <a:lnTo>
                      <a:pt x="263" y="169"/>
                    </a:lnTo>
                    <a:lnTo>
                      <a:pt x="263" y="169"/>
                    </a:lnTo>
                    <a:lnTo>
                      <a:pt x="263" y="170"/>
                    </a:lnTo>
                    <a:lnTo>
                      <a:pt x="263" y="169"/>
                    </a:lnTo>
                    <a:lnTo>
                      <a:pt x="262" y="169"/>
                    </a:lnTo>
                    <a:lnTo>
                      <a:pt x="261" y="168"/>
                    </a:lnTo>
                    <a:lnTo>
                      <a:pt x="261" y="167"/>
                    </a:lnTo>
                    <a:lnTo>
                      <a:pt x="261" y="165"/>
                    </a:lnTo>
                    <a:lnTo>
                      <a:pt x="261" y="165"/>
                    </a:lnTo>
                    <a:lnTo>
                      <a:pt x="260" y="164"/>
                    </a:lnTo>
                    <a:lnTo>
                      <a:pt x="258" y="163"/>
                    </a:lnTo>
                    <a:lnTo>
                      <a:pt x="257" y="162"/>
                    </a:lnTo>
                    <a:lnTo>
                      <a:pt x="257" y="162"/>
                    </a:lnTo>
                    <a:lnTo>
                      <a:pt x="258" y="163"/>
                    </a:lnTo>
                    <a:lnTo>
                      <a:pt x="260" y="163"/>
                    </a:lnTo>
                    <a:lnTo>
                      <a:pt x="260" y="163"/>
                    </a:lnTo>
                    <a:lnTo>
                      <a:pt x="261" y="163"/>
                    </a:lnTo>
                    <a:lnTo>
                      <a:pt x="260" y="162"/>
                    </a:lnTo>
                    <a:lnTo>
                      <a:pt x="258" y="162"/>
                    </a:lnTo>
                    <a:lnTo>
                      <a:pt x="258" y="162"/>
                    </a:lnTo>
                    <a:lnTo>
                      <a:pt x="258" y="162"/>
                    </a:lnTo>
                    <a:lnTo>
                      <a:pt x="258" y="160"/>
                    </a:lnTo>
                    <a:lnTo>
                      <a:pt x="258" y="160"/>
                    </a:lnTo>
                    <a:lnTo>
                      <a:pt x="257" y="159"/>
                    </a:lnTo>
                    <a:lnTo>
                      <a:pt x="257" y="160"/>
                    </a:lnTo>
                    <a:lnTo>
                      <a:pt x="257" y="160"/>
                    </a:lnTo>
                    <a:lnTo>
                      <a:pt x="256" y="160"/>
                    </a:lnTo>
                    <a:lnTo>
                      <a:pt x="256" y="160"/>
                    </a:lnTo>
                    <a:lnTo>
                      <a:pt x="255" y="159"/>
                    </a:lnTo>
                    <a:lnTo>
                      <a:pt x="252" y="158"/>
                    </a:lnTo>
                    <a:lnTo>
                      <a:pt x="252" y="158"/>
                    </a:lnTo>
                    <a:lnTo>
                      <a:pt x="252" y="158"/>
                    </a:lnTo>
                    <a:lnTo>
                      <a:pt x="254" y="158"/>
                    </a:lnTo>
                    <a:lnTo>
                      <a:pt x="255" y="158"/>
                    </a:lnTo>
                    <a:lnTo>
                      <a:pt x="256" y="158"/>
                    </a:lnTo>
                    <a:lnTo>
                      <a:pt x="256" y="158"/>
                    </a:lnTo>
                    <a:lnTo>
                      <a:pt x="256" y="158"/>
                    </a:lnTo>
                    <a:lnTo>
                      <a:pt x="255" y="157"/>
                    </a:lnTo>
                    <a:lnTo>
                      <a:pt x="256" y="157"/>
                    </a:lnTo>
                    <a:lnTo>
                      <a:pt x="256" y="156"/>
                    </a:lnTo>
                    <a:lnTo>
                      <a:pt x="256" y="153"/>
                    </a:lnTo>
                    <a:lnTo>
                      <a:pt x="255" y="152"/>
                    </a:lnTo>
                    <a:lnTo>
                      <a:pt x="254" y="150"/>
                    </a:lnTo>
                    <a:lnTo>
                      <a:pt x="255" y="150"/>
                    </a:lnTo>
                    <a:lnTo>
                      <a:pt x="255" y="148"/>
                    </a:lnTo>
                    <a:lnTo>
                      <a:pt x="255" y="147"/>
                    </a:lnTo>
                    <a:lnTo>
                      <a:pt x="255" y="146"/>
                    </a:lnTo>
                    <a:lnTo>
                      <a:pt x="255" y="145"/>
                    </a:lnTo>
                    <a:lnTo>
                      <a:pt x="257" y="146"/>
                    </a:lnTo>
                    <a:lnTo>
                      <a:pt x="257" y="143"/>
                    </a:lnTo>
                    <a:lnTo>
                      <a:pt x="258" y="145"/>
                    </a:lnTo>
                    <a:lnTo>
                      <a:pt x="257" y="145"/>
                    </a:lnTo>
                    <a:lnTo>
                      <a:pt x="257" y="146"/>
                    </a:lnTo>
                    <a:lnTo>
                      <a:pt x="256" y="147"/>
                    </a:lnTo>
                    <a:lnTo>
                      <a:pt x="255" y="147"/>
                    </a:lnTo>
                    <a:lnTo>
                      <a:pt x="258" y="148"/>
                    </a:lnTo>
                    <a:lnTo>
                      <a:pt x="257" y="150"/>
                    </a:lnTo>
                    <a:lnTo>
                      <a:pt x="256" y="151"/>
                    </a:lnTo>
                    <a:lnTo>
                      <a:pt x="257" y="152"/>
                    </a:lnTo>
                    <a:lnTo>
                      <a:pt x="258" y="153"/>
                    </a:lnTo>
                    <a:lnTo>
                      <a:pt x="260" y="154"/>
                    </a:lnTo>
                    <a:lnTo>
                      <a:pt x="261" y="157"/>
                    </a:lnTo>
                    <a:lnTo>
                      <a:pt x="261" y="154"/>
                    </a:lnTo>
                    <a:lnTo>
                      <a:pt x="261" y="153"/>
                    </a:lnTo>
                    <a:lnTo>
                      <a:pt x="261" y="151"/>
                    </a:lnTo>
                    <a:lnTo>
                      <a:pt x="262" y="150"/>
                    </a:lnTo>
                    <a:lnTo>
                      <a:pt x="261" y="148"/>
                    </a:lnTo>
                    <a:lnTo>
                      <a:pt x="258" y="146"/>
                    </a:lnTo>
                    <a:lnTo>
                      <a:pt x="263" y="146"/>
                    </a:lnTo>
                    <a:lnTo>
                      <a:pt x="262" y="145"/>
                    </a:lnTo>
                    <a:lnTo>
                      <a:pt x="264" y="146"/>
                    </a:lnTo>
                    <a:lnTo>
                      <a:pt x="266" y="147"/>
                    </a:lnTo>
                    <a:lnTo>
                      <a:pt x="267" y="148"/>
                    </a:lnTo>
                    <a:lnTo>
                      <a:pt x="268" y="151"/>
                    </a:lnTo>
                    <a:lnTo>
                      <a:pt x="267" y="151"/>
                    </a:lnTo>
                    <a:lnTo>
                      <a:pt x="266" y="151"/>
                    </a:lnTo>
                    <a:lnTo>
                      <a:pt x="267" y="152"/>
                    </a:lnTo>
                    <a:lnTo>
                      <a:pt x="267" y="153"/>
                    </a:lnTo>
                    <a:lnTo>
                      <a:pt x="267" y="154"/>
                    </a:lnTo>
                    <a:lnTo>
                      <a:pt x="267" y="156"/>
                    </a:lnTo>
                    <a:lnTo>
                      <a:pt x="266" y="154"/>
                    </a:lnTo>
                    <a:lnTo>
                      <a:pt x="264" y="157"/>
                    </a:lnTo>
                    <a:lnTo>
                      <a:pt x="264" y="158"/>
                    </a:lnTo>
                    <a:lnTo>
                      <a:pt x="264" y="160"/>
                    </a:lnTo>
                    <a:lnTo>
                      <a:pt x="266" y="163"/>
                    </a:lnTo>
                    <a:lnTo>
                      <a:pt x="271" y="157"/>
                    </a:lnTo>
                    <a:lnTo>
                      <a:pt x="274" y="151"/>
                    </a:lnTo>
                    <a:lnTo>
                      <a:pt x="269" y="147"/>
                    </a:lnTo>
                    <a:lnTo>
                      <a:pt x="266" y="145"/>
                    </a:lnTo>
                    <a:lnTo>
                      <a:pt x="262" y="142"/>
                    </a:lnTo>
                    <a:lnTo>
                      <a:pt x="257" y="139"/>
                    </a:lnTo>
                    <a:lnTo>
                      <a:pt x="258" y="136"/>
                    </a:lnTo>
                    <a:lnTo>
                      <a:pt x="258" y="134"/>
                    </a:lnTo>
                    <a:lnTo>
                      <a:pt x="260" y="131"/>
                    </a:lnTo>
                    <a:lnTo>
                      <a:pt x="262" y="130"/>
                    </a:lnTo>
                    <a:lnTo>
                      <a:pt x="263" y="131"/>
                    </a:lnTo>
                    <a:lnTo>
                      <a:pt x="264" y="129"/>
                    </a:lnTo>
                    <a:lnTo>
                      <a:pt x="264" y="128"/>
                    </a:lnTo>
                    <a:lnTo>
                      <a:pt x="266" y="128"/>
                    </a:lnTo>
                    <a:lnTo>
                      <a:pt x="267" y="129"/>
                    </a:lnTo>
                    <a:lnTo>
                      <a:pt x="268" y="129"/>
                    </a:lnTo>
                    <a:lnTo>
                      <a:pt x="269" y="130"/>
                    </a:lnTo>
                    <a:lnTo>
                      <a:pt x="268" y="124"/>
                    </a:lnTo>
                    <a:lnTo>
                      <a:pt x="271" y="126"/>
                    </a:lnTo>
                    <a:lnTo>
                      <a:pt x="271" y="128"/>
                    </a:lnTo>
                    <a:lnTo>
                      <a:pt x="271" y="130"/>
                    </a:lnTo>
                    <a:lnTo>
                      <a:pt x="269" y="131"/>
                    </a:lnTo>
                    <a:lnTo>
                      <a:pt x="269" y="130"/>
                    </a:lnTo>
                    <a:lnTo>
                      <a:pt x="268" y="130"/>
                    </a:lnTo>
                    <a:lnTo>
                      <a:pt x="268" y="131"/>
                    </a:lnTo>
                    <a:lnTo>
                      <a:pt x="268" y="132"/>
                    </a:lnTo>
                    <a:lnTo>
                      <a:pt x="268" y="134"/>
                    </a:lnTo>
                    <a:lnTo>
                      <a:pt x="268" y="135"/>
                    </a:lnTo>
                    <a:lnTo>
                      <a:pt x="268" y="136"/>
                    </a:lnTo>
                    <a:lnTo>
                      <a:pt x="267" y="136"/>
                    </a:lnTo>
                    <a:lnTo>
                      <a:pt x="266" y="136"/>
                    </a:lnTo>
                    <a:lnTo>
                      <a:pt x="266" y="136"/>
                    </a:lnTo>
                    <a:lnTo>
                      <a:pt x="264" y="136"/>
                    </a:lnTo>
                    <a:lnTo>
                      <a:pt x="263" y="135"/>
                    </a:lnTo>
                    <a:lnTo>
                      <a:pt x="262" y="135"/>
                    </a:lnTo>
                    <a:lnTo>
                      <a:pt x="261" y="136"/>
                    </a:lnTo>
                    <a:lnTo>
                      <a:pt x="261" y="136"/>
                    </a:lnTo>
                    <a:lnTo>
                      <a:pt x="261" y="137"/>
                    </a:lnTo>
                    <a:lnTo>
                      <a:pt x="262" y="139"/>
                    </a:lnTo>
                    <a:lnTo>
                      <a:pt x="262" y="140"/>
                    </a:lnTo>
                    <a:lnTo>
                      <a:pt x="263" y="140"/>
                    </a:lnTo>
                    <a:lnTo>
                      <a:pt x="264" y="140"/>
                    </a:lnTo>
                    <a:lnTo>
                      <a:pt x="267" y="140"/>
                    </a:lnTo>
                    <a:lnTo>
                      <a:pt x="268" y="140"/>
                    </a:lnTo>
                    <a:lnTo>
                      <a:pt x="269" y="140"/>
                    </a:lnTo>
                    <a:lnTo>
                      <a:pt x="269" y="139"/>
                    </a:lnTo>
                    <a:lnTo>
                      <a:pt x="269" y="137"/>
                    </a:lnTo>
                    <a:lnTo>
                      <a:pt x="269" y="136"/>
                    </a:lnTo>
                    <a:lnTo>
                      <a:pt x="271" y="136"/>
                    </a:lnTo>
                    <a:lnTo>
                      <a:pt x="271" y="137"/>
                    </a:lnTo>
                    <a:lnTo>
                      <a:pt x="271" y="139"/>
                    </a:lnTo>
                    <a:lnTo>
                      <a:pt x="271" y="140"/>
                    </a:lnTo>
                    <a:lnTo>
                      <a:pt x="271" y="140"/>
                    </a:lnTo>
                    <a:lnTo>
                      <a:pt x="269" y="141"/>
                    </a:lnTo>
                    <a:lnTo>
                      <a:pt x="271" y="142"/>
                    </a:lnTo>
                    <a:lnTo>
                      <a:pt x="273" y="145"/>
                    </a:lnTo>
                    <a:lnTo>
                      <a:pt x="275" y="146"/>
                    </a:lnTo>
                    <a:lnTo>
                      <a:pt x="277" y="147"/>
                    </a:lnTo>
                    <a:lnTo>
                      <a:pt x="279" y="147"/>
                    </a:lnTo>
                    <a:lnTo>
                      <a:pt x="280" y="147"/>
                    </a:lnTo>
                    <a:lnTo>
                      <a:pt x="279" y="147"/>
                    </a:lnTo>
                    <a:lnTo>
                      <a:pt x="279" y="146"/>
                    </a:lnTo>
                    <a:lnTo>
                      <a:pt x="279" y="145"/>
                    </a:lnTo>
                    <a:lnTo>
                      <a:pt x="278" y="143"/>
                    </a:lnTo>
                    <a:lnTo>
                      <a:pt x="278" y="142"/>
                    </a:lnTo>
                    <a:lnTo>
                      <a:pt x="277" y="142"/>
                    </a:lnTo>
                    <a:lnTo>
                      <a:pt x="274" y="142"/>
                    </a:lnTo>
                    <a:lnTo>
                      <a:pt x="273" y="140"/>
                    </a:lnTo>
                    <a:lnTo>
                      <a:pt x="273" y="137"/>
                    </a:lnTo>
                    <a:lnTo>
                      <a:pt x="273" y="135"/>
                    </a:lnTo>
                    <a:lnTo>
                      <a:pt x="273" y="132"/>
                    </a:lnTo>
                    <a:lnTo>
                      <a:pt x="273" y="132"/>
                    </a:lnTo>
                    <a:lnTo>
                      <a:pt x="274" y="130"/>
                    </a:lnTo>
                    <a:lnTo>
                      <a:pt x="274" y="130"/>
                    </a:lnTo>
                    <a:lnTo>
                      <a:pt x="275" y="131"/>
                    </a:lnTo>
                    <a:lnTo>
                      <a:pt x="277" y="132"/>
                    </a:lnTo>
                    <a:lnTo>
                      <a:pt x="274" y="126"/>
                    </a:lnTo>
                    <a:lnTo>
                      <a:pt x="275" y="128"/>
                    </a:lnTo>
                    <a:lnTo>
                      <a:pt x="275" y="128"/>
                    </a:lnTo>
                    <a:lnTo>
                      <a:pt x="277" y="126"/>
                    </a:lnTo>
                    <a:lnTo>
                      <a:pt x="278" y="125"/>
                    </a:lnTo>
                    <a:lnTo>
                      <a:pt x="279" y="125"/>
                    </a:lnTo>
                    <a:lnTo>
                      <a:pt x="277" y="124"/>
                    </a:lnTo>
                    <a:lnTo>
                      <a:pt x="275" y="123"/>
                    </a:lnTo>
                    <a:lnTo>
                      <a:pt x="274" y="122"/>
                    </a:lnTo>
                    <a:lnTo>
                      <a:pt x="273" y="122"/>
                    </a:lnTo>
                    <a:lnTo>
                      <a:pt x="272" y="123"/>
                    </a:lnTo>
                    <a:lnTo>
                      <a:pt x="272" y="123"/>
                    </a:lnTo>
                    <a:lnTo>
                      <a:pt x="273" y="124"/>
                    </a:lnTo>
                    <a:lnTo>
                      <a:pt x="273" y="124"/>
                    </a:lnTo>
                    <a:lnTo>
                      <a:pt x="273" y="125"/>
                    </a:lnTo>
                    <a:lnTo>
                      <a:pt x="271" y="122"/>
                    </a:lnTo>
                    <a:lnTo>
                      <a:pt x="271" y="122"/>
                    </a:lnTo>
                    <a:lnTo>
                      <a:pt x="268" y="118"/>
                    </a:lnTo>
                    <a:lnTo>
                      <a:pt x="268" y="118"/>
                    </a:lnTo>
                    <a:lnTo>
                      <a:pt x="269" y="118"/>
                    </a:lnTo>
                    <a:lnTo>
                      <a:pt x="271" y="118"/>
                    </a:lnTo>
                    <a:lnTo>
                      <a:pt x="272" y="119"/>
                    </a:lnTo>
                    <a:lnTo>
                      <a:pt x="273" y="119"/>
                    </a:lnTo>
                    <a:lnTo>
                      <a:pt x="273" y="119"/>
                    </a:lnTo>
                    <a:lnTo>
                      <a:pt x="274" y="119"/>
                    </a:lnTo>
                    <a:lnTo>
                      <a:pt x="273" y="118"/>
                    </a:lnTo>
                    <a:lnTo>
                      <a:pt x="268" y="115"/>
                    </a:lnTo>
                    <a:lnTo>
                      <a:pt x="271" y="113"/>
                    </a:lnTo>
                    <a:lnTo>
                      <a:pt x="273" y="111"/>
                    </a:lnTo>
                    <a:lnTo>
                      <a:pt x="275" y="108"/>
                    </a:lnTo>
                    <a:lnTo>
                      <a:pt x="278" y="106"/>
                    </a:lnTo>
                    <a:lnTo>
                      <a:pt x="278" y="103"/>
                    </a:lnTo>
                    <a:lnTo>
                      <a:pt x="281" y="106"/>
                    </a:lnTo>
                    <a:lnTo>
                      <a:pt x="285" y="107"/>
                    </a:lnTo>
                    <a:lnTo>
                      <a:pt x="288" y="107"/>
                    </a:lnTo>
                    <a:lnTo>
                      <a:pt x="286" y="109"/>
                    </a:lnTo>
                    <a:lnTo>
                      <a:pt x="285" y="112"/>
                    </a:lnTo>
                    <a:lnTo>
                      <a:pt x="285" y="114"/>
                    </a:lnTo>
                    <a:lnTo>
                      <a:pt x="284" y="113"/>
                    </a:lnTo>
                    <a:lnTo>
                      <a:pt x="283" y="112"/>
                    </a:lnTo>
                    <a:lnTo>
                      <a:pt x="283" y="111"/>
                    </a:lnTo>
                    <a:lnTo>
                      <a:pt x="281" y="108"/>
                    </a:lnTo>
                    <a:lnTo>
                      <a:pt x="283" y="107"/>
                    </a:lnTo>
                    <a:lnTo>
                      <a:pt x="280" y="107"/>
                    </a:lnTo>
                    <a:lnTo>
                      <a:pt x="279" y="107"/>
                    </a:lnTo>
                    <a:lnTo>
                      <a:pt x="279" y="108"/>
                    </a:lnTo>
                    <a:lnTo>
                      <a:pt x="279" y="109"/>
                    </a:lnTo>
                    <a:lnTo>
                      <a:pt x="280" y="111"/>
                    </a:lnTo>
                    <a:lnTo>
                      <a:pt x="280" y="112"/>
                    </a:lnTo>
                    <a:lnTo>
                      <a:pt x="280" y="112"/>
                    </a:lnTo>
                    <a:lnTo>
                      <a:pt x="279" y="112"/>
                    </a:lnTo>
                    <a:lnTo>
                      <a:pt x="277" y="112"/>
                    </a:lnTo>
                    <a:lnTo>
                      <a:pt x="275" y="113"/>
                    </a:lnTo>
                    <a:lnTo>
                      <a:pt x="275" y="115"/>
                    </a:lnTo>
                    <a:lnTo>
                      <a:pt x="277" y="117"/>
                    </a:lnTo>
                    <a:lnTo>
                      <a:pt x="278" y="118"/>
                    </a:lnTo>
                    <a:lnTo>
                      <a:pt x="278" y="119"/>
                    </a:lnTo>
                    <a:lnTo>
                      <a:pt x="278" y="120"/>
                    </a:lnTo>
                    <a:lnTo>
                      <a:pt x="275" y="122"/>
                    </a:lnTo>
                    <a:lnTo>
                      <a:pt x="278" y="123"/>
                    </a:lnTo>
                    <a:lnTo>
                      <a:pt x="278" y="124"/>
                    </a:lnTo>
                    <a:lnTo>
                      <a:pt x="278" y="124"/>
                    </a:lnTo>
                    <a:lnTo>
                      <a:pt x="279" y="125"/>
                    </a:lnTo>
                    <a:lnTo>
                      <a:pt x="280" y="126"/>
                    </a:lnTo>
                    <a:lnTo>
                      <a:pt x="281" y="125"/>
                    </a:lnTo>
                    <a:lnTo>
                      <a:pt x="283" y="125"/>
                    </a:lnTo>
                    <a:lnTo>
                      <a:pt x="284" y="124"/>
                    </a:lnTo>
                    <a:lnTo>
                      <a:pt x="284" y="122"/>
                    </a:lnTo>
                    <a:lnTo>
                      <a:pt x="284" y="120"/>
                    </a:lnTo>
                    <a:lnTo>
                      <a:pt x="285" y="118"/>
                    </a:lnTo>
                    <a:lnTo>
                      <a:pt x="286" y="117"/>
                    </a:lnTo>
                    <a:lnTo>
                      <a:pt x="286" y="118"/>
                    </a:lnTo>
                    <a:lnTo>
                      <a:pt x="286" y="119"/>
                    </a:lnTo>
                    <a:lnTo>
                      <a:pt x="288" y="117"/>
                    </a:lnTo>
                    <a:lnTo>
                      <a:pt x="289" y="115"/>
                    </a:lnTo>
                    <a:lnTo>
                      <a:pt x="288" y="113"/>
                    </a:lnTo>
                    <a:lnTo>
                      <a:pt x="288" y="113"/>
                    </a:lnTo>
                    <a:lnTo>
                      <a:pt x="286" y="112"/>
                    </a:lnTo>
                    <a:lnTo>
                      <a:pt x="288" y="112"/>
                    </a:lnTo>
                    <a:lnTo>
                      <a:pt x="288" y="111"/>
                    </a:lnTo>
                    <a:lnTo>
                      <a:pt x="289" y="112"/>
                    </a:lnTo>
                    <a:lnTo>
                      <a:pt x="290" y="112"/>
                    </a:lnTo>
                    <a:lnTo>
                      <a:pt x="291" y="112"/>
                    </a:lnTo>
                    <a:lnTo>
                      <a:pt x="292" y="112"/>
                    </a:lnTo>
                    <a:lnTo>
                      <a:pt x="294" y="111"/>
                    </a:lnTo>
                    <a:lnTo>
                      <a:pt x="294" y="109"/>
                    </a:lnTo>
                    <a:lnTo>
                      <a:pt x="294" y="109"/>
                    </a:lnTo>
                    <a:lnTo>
                      <a:pt x="292" y="108"/>
                    </a:lnTo>
                    <a:lnTo>
                      <a:pt x="296" y="107"/>
                    </a:lnTo>
                    <a:lnTo>
                      <a:pt x="292" y="105"/>
                    </a:lnTo>
                    <a:lnTo>
                      <a:pt x="292" y="105"/>
                    </a:lnTo>
                    <a:lnTo>
                      <a:pt x="294" y="103"/>
                    </a:lnTo>
                    <a:lnTo>
                      <a:pt x="295" y="103"/>
                    </a:lnTo>
                    <a:lnTo>
                      <a:pt x="295" y="102"/>
                    </a:lnTo>
                    <a:lnTo>
                      <a:pt x="294" y="101"/>
                    </a:lnTo>
                    <a:lnTo>
                      <a:pt x="290" y="100"/>
                    </a:lnTo>
                    <a:lnTo>
                      <a:pt x="288" y="103"/>
                    </a:lnTo>
                    <a:lnTo>
                      <a:pt x="286" y="102"/>
                    </a:lnTo>
                    <a:lnTo>
                      <a:pt x="286" y="101"/>
                    </a:lnTo>
                    <a:lnTo>
                      <a:pt x="285" y="101"/>
                    </a:lnTo>
                    <a:lnTo>
                      <a:pt x="285" y="98"/>
                    </a:lnTo>
                    <a:lnTo>
                      <a:pt x="286" y="101"/>
                    </a:lnTo>
                    <a:lnTo>
                      <a:pt x="286" y="101"/>
                    </a:lnTo>
                    <a:lnTo>
                      <a:pt x="288" y="100"/>
                    </a:lnTo>
                    <a:lnTo>
                      <a:pt x="289" y="100"/>
                    </a:lnTo>
                    <a:lnTo>
                      <a:pt x="289" y="98"/>
                    </a:lnTo>
                    <a:lnTo>
                      <a:pt x="291" y="98"/>
                    </a:lnTo>
                    <a:lnTo>
                      <a:pt x="289" y="96"/>
                    </a:lnTo>
                    <a:lnTo>
                      <a:pt x="290" y="97"/>
                    </a:lnTo>
                    <a:lnTo>
                      <a:pt x="291" y="96"/>
                    </a:lnTo>
                    <a:lnTo>
                      <a:pt x="291" y="96"/>
                    </a:lnTo>
                    <a:lnTo>
                      <a:pt x="290" y="95"/>
                    </a:lnTo>
                    <a:lnTo>
                      <a:pt x="290" y="94"/>
                    </a:lnTo>
                    <a:lnTo>
                      <a:pt x="289" y="95"/>
                    </a:lnTo>
                    <a:lnTo>
                      <a:pt x="288" y="95"/>
                    </a:lnTo>
                    <a:lnTo>
                      <a:pt x="286" y="96"/>
                    </a:lnTo>
                    <a:lnTo>
                      <a:pt x="286" y="97"/>
                    </a:lnTo>
                    <a:lnTo>
                      <a:pt x="286" y="98"/>
                    </a:lnTo>
                    <a:lnTo>
                      <a:pt x="285" y="96"/>
                    </a:lnTo>
                    <a:lnTo>
                      <a:pt x="285" y="94"/>
                    </a:lnTo>
                    <a:lnTo>
                      <a:pt x="285" y="92"/>
                    </a:lnTo>
                    <a:lnTo>
                      <a:pt x="285" y="91"/>
                    </a:lnTo>
                    <a:lnTo>
                      <a:pt x="285" y="89"/>
                    </a:lnTo>
                    <a:lnTo>
                      <a:pt x="285" y="89"/>
                    </a:lnTo>
                    <a:lnTo>
                      <a:pt x="288" y="88"/>
                    </a:lnTo>
                    <a:lnTo>
                      <a:pt x="288" y="86"/>
                    </a:lnTo>
                    <a:lnTo>
                      <a:pt x="289" y="88"/>
                    </a:lnTo>
                    <a:lnTo>
                      <a:pt x="290" y="89"/>
                    </a:lnTo>
                    <a:lnTo>
                      <a:pt x="291" y="90"/>
                    </a:lnTo>
                    <a:lnTo>
                      <a:pt x="294" y="90"/>
                    </a:lnTo>
                    <a:lnTo>
                      <a:pt x="295" y="91"/>
                    </a:lnTo>
                    <a:lnTo>
                      <a:pt x="295" y="92"/>
                    </a:lnTo>
                    <a:lnTo>
                      <a:pt x="295" y="94"/>
                    </a:lnTo>
                    <a:lnTo>
                      <a:pt x="294" y="95"/>
                    </a:lnTo>
                    <a:lnTo>
                      <a:pt x="294" y="95"/>
                    </a:lnTo>
                    <a:lnTo>
                      <a:pt x="295" y="95"/>
                    </a:lnTo>
                    <a:lnTo>
                      <a:pt x="292" y="95"/>
                    </a:lnTo>
                    <a:lnTo>
                      <a:pt x="292" y="95"/>
                    </a:lnTo>
                    <a:lnTo>
                      <a:pt x="292" y="96"/>
                    </a:lnTo>
                    <a:lnTo>
                      <a:pt x="292" y="97"/>
                    </a:lnTo>
                    <a:lnTo>
                      <a:pt x="294" y="100"/>
                    </a:lnTo>
                    <a:lnTo>
                      <a:pt x="294" y="101"/>
                    </a:lnTo>
                    <a:lnTo>
                      <a:pt x="296" y="101"/>
                    </a:lnTo>
                    <a:lnTo>
                      <a:pt x="297" y="102"/>
                    </a:lnTo>
                    <a:lnTo>
                      <a:pt x="299" y="102"/>
                    </a:lnTo>
                    <a:lnTo>
                      <a:pt x="300" y="101"/>
                    </a:lnTo>
                    <a:lnTo>
                      <a:pt x="299" y="101"/>
                    </a:lnTo>
                    <a:lnTo>
                      <a:pt x="297" y="100"/>
                    </a:lnTo>
                    <a:lnTo>
                      <a:pt x="296" y="97"/>
                    </a:lnTo>
                    <a:lnTo>
                      <a:pt x="296" y="96"/>
                    </a:lnTo>
                    <a:lnTo>
                      <a:pt x="297" y="95"/>
                    </a:lnTo>
                    <a:lnTo>
                      <a:pt x="303" y="97"/>
                    </a:lnTo>
                    <a:lnTo>
                      <a:pt x="305" y="94"/>
                    </a:lnTo>
                    <a:lnTo>
                      <a:pt x="305" y="95"/>
                    </a:lnTo>
                    <a:lnTo>
                      <a:pt x="307" y="95"/>
                    </a:lnTo>
                    <a:lnTo>
                      <a:pt x="307" y="94"/>
                    </a:lnTo>
                    <a:lnTo>
                      <a:pt x="307" y="92"/>
                    </a:lnTo>
                    <a:lnTo>
                      <a:pt x="307" y="91"/>
                    </a:lnTo>
                    <a:lnTo>
                      <a:pt x="308" y="90"/>
                    </a:lnTo>
                    <a:lnTo>
                      <a:pt x="309" y="89"/>
                    </a:lnTo>
                    <a:lnTo>
                      <a:pt x="308" y="88"/>
                    </a:lnTo>
                    <a:lnTo>
                      <a:pt x="309" y="86"/>
                    </a:lnTo>
                    <a:lnTo>
                      <a:pt x="309" y="84"/>
                    </a:lnTo>
                    <a:lnTo>
                      <a:pt x="309" y="83"/>
                    </a:lnTo>
                    <a:lnTo>
                      <a:pt x="308" y="81"/>
                    </a:lnTo>
                    <a:lnTo>
                      <a:pt x="307" y="80"/>
                    </a:lnTo>
                    <a:lnTo>
                      <a:pt x="305" y="80"/>
                    </a:lnTo>
                    <a:lnTo>
                      <a:pt x="307" y="80"/>
                    </a:lnTo>
                    <a:lnTo>
                      <a:pt x="307" y="79"/>
                    </a:lnTo>
                    <a:lnTo>
                      <a:pt x="307" y="78"/>
                    </a:lnTo>
                    <a:lnTo>
                      <a:pt x="307" y="77"/>
                    </a:lnTo>
                    <a:lnTo>
                      <a:pt x="306" y="75"/>
                    </a:lnTo>
                    <a:lnTo>
                      <a:pt x="306" y="73"/>
                    </a:lnTo>
                    <a:lnTo>
                      <a:pt x="302" y="75"/>
                    </a:lnTo>
                    <a:lnTo>
                      <a:pt x="302" y="74"/>
                    </a:lnTo>
                    <a:lnTo>
                      <a:pt x="301" y="73"/>
                    </a:lnTo>
                    <a:lnTo>
                      <a:pt x="301" y="72"/>
                    </a:lnTo>
                    <a:lnTo>
                      <a:pt x="301" y="71"/>
                    </a:lnTo>
                    <a:lnTo>
                      <a:pt x="300" y="71"/>
                    </a:lnTo>
                    <a:lnTo>
                      <a:pt x="299" y="69"/>
                    </a:lnTo>
                    <a:lnTo>
                      <a:pt x="297" y="67"/>
                    </a:lnTo>
                    <a:lnTo>
                      <a:pt x="300" y="67"/>
                    </a:lnTo>
                    <a:lnTo>
                      <a:pt x="301" y="68"/>
                    </a:lnTo>
                    <a:lnTo>
                      <a:pt x="303" y="66"/>
                    </a:lnTo>
                    <a:lnTo>
                      <a:pt x="305" y="62"/>
                    </a:lnTo>
                    <a:lnTo>
                      <a:pt x="306" y="58"/>
                    </a:lnTo>
                    <a:lnTo>
                      <a:pt x="306" y="56"/>
                    </a:lnTo>
                    <a:lnTo>
                      <a:pt x="305" y="52"/>
                    </a:lnTo>
                    <a:lnTo>
                      <a:pt x="306" y="51"/>
                    </a:lnTo>
                    <a:lnTo>
                      <a:pt x="307" y="51"/>
                    </a:lnTo>
                    <a:lnTo>
                      <a:pt x="308" y="50"/>
                    </a:lnTo>
                    <a:lnTo>
                      <a:pt x="309" y="50"/>
                    </a:lnTo>
                    <a:lnTo>
                      <a:pt x="312" y="49"/>
                    </a:lnTo>
                    <a:lnTo>
                      <a:pt x="312" y="47"/>
                    </a:lnTo>
                    <a:lnTo>
                      <a:pt x="312" y="45"/>
                    </a:lnTo>
                    <a:lnTo>
                      <a:pt x="312" y="45"/>
                    </a:lnTo>
                    <a:lnTo>
                      <a:pt x="311" y="45"/>
                    </a:lnTo>
                    <a:lnTo>
                      <a:pt x="309" y="44"/>
                    </a:lnTo>
                    <a:lnTo>
                      <a:pt x="309" y="44"/>
                    </a:lnTo>
                    <a:lnTo>
                      <a:pt x="309" y="43"/>
                    </a:lnTo>
                    <a:lnTo>
                      <a:pt x="309" y="41"/>
                    </a:lnTo>
                    <a:lnTo>
                      <a:pt x="311" y="43"/>
                    </a:lnTo>
                    <a:lnTo>
                      <a:pt x="311" y="43"/>
                    </a:lnTo>
                    <a:lnTo>
                      <a:pt x="312" y="44"/>
                    </a:lnTo>
                    <a:lnTo>
                      <a:pt x="313" y="44"/>
                    </a:lnTo>
                    <a:lnTo>
                      <a:pt x="313" y="43"/>
                    </a:lnTo>
                    <a:lnTo>
                      <a:pt x="313" y="41"/>
                    </a:lnTo>
                    <a:lnTo>
                      <a:pt x="313" y="40"/>
                    </a:lnTo>
                    <a:lnTo>
                      <a:pt x="314" y="39"/>
                    </a:lnTo>
                    <a:lnTo>
                      <a:pt x="316" y="38"/>
                    </a:lnTo>
                    <a:lnTo>
                      <a:pt x="316" y="37"/>
                    </a:lnTo>
                    <a:lnTo>
                      <a:pt x="317" y="34"/>
                    </a:lnTo>
                    <a:lnTo>
                      <a:pt x="316" y="33"/>
                    </a:lnTo>
                    <a:lnTo>
                      <a:pt x="317" y="32"/>
                    </a:lnTo>
                    <a:lnTo>
                      <a:pt x="318" y="30"/>
                    </a:lnTo>
                    <a:lnTo>
                      <a:pt x="319" y="30"/>
                    </a:lnTo>
                    <a:lnTo>
                      <a:pt x="320" y="29"/>
                    </a:lnTo>
                    <a:lnTo>
                      <a:pt x="322" y="30"/>
                    </a:lnTo>
                    <a:lnTo>
                      <a:pt x="320" y="33"/>
                    </a:lnTo>
                    <a:lnTo>
                      <a:pt x="320" y="35"/>
                    </a:lnTo>
                    <a:lnTo>
                      <a:pt x="320" y="37"/>
                    </a:lnTo>
                    <a:lnTo>
                      <a:pt x="320" y="38"/>
                    </a:lnTo>
                    <a:lnTo>
                      <a:pt x="319" y="38"/>
                    </a:lnTo>
                    <a:lnTo>
                      <a:pt x="318" y="38"/>
                    </a:lnTo>
                    <a:lnTo>
                      <a:pt x="318" y="38"/>
                    </a:lnTo>
                    <a:lnTo>
                      <a:pt x="317" y="37"/>
                    </a:lnTo>
                    <a:lnTo>
                      <a:pt x="316" y="38"/>
                    </a:lnTo>
                    <a:lnTo>
                      <a:pt x="316" y="39"/>
                    </a:lnTo>
                    <a:lnTo>
                      <a:pt x="316" y="40"/>
                    </a:lnTo>
                    <a:lnTo>
                      <a:pt x="316" y="41"/>
                    </a:lnTo>
                    <a:lnTo>
                      <a:pt x="316" y="43"/>
                    </a:lnTo>
                    <a:lnTo>
                      <a:pt x="314" y="44"/>
                    </a:lnTo>
                    <a:lnTo>
                      <a:pt x="316" y="44"/>
                    </a:lnTo>
                    <a:lnTo>
                      <a:pt x="318" y="44"/>
                    </a:lnTo>
                    <a:lnTo>
                      <a:pt x="318" y="43"/>
                    </a:lnTo>
                    <a:lnTo>
                      <a:pt x="318" y="41"/>
                    </a:lnTo>
                    <a:lnTo>
                      <a:pt x="320" y="43"/>
                    </a:lnTo>
                    <a:lnTo>
                      <a:pt x="320" y="44"/>
                    </a:lnTo>
                    <a:lnTo>
                      <a:pt x="320" y="46"/>
                    </a:lnTo>
                    <a:lnTo>
                      <a:pt x="320" y="47"/>
                    </a:lnTo>
                    <a:lnTo>
                      <a:pt x="322" y="49"/>
                    </a:lnTo>
                    <a:lnTo>
                      <a:pt x="323" y="49"/>
                    </a:lnTo>
                    <a:lnTo>
                      <a:pt x="324" y="49"/>
                    </a:lnTo>
                    <a:lnTo>
                      <a:pt x="325" y="47"/>
                    </a:lnTo>
                    <a:lnTo>
                      <a:pt x="324" y="45"/>
                    </a:lnTo>
                    <a:lnTo>
                      <a:pt x="323" y="44"/>
                    </a:lnTo>
                    <a:lnTo>
                      <a:pt x="322" y="41"/>
                    </a:lnTo>
                    <a:lnTo>
                      <a:pt x="322" y="40"/>
                    </a:lnTo>
                    <a:lnTo>
                      <a:pt x="322" y="39"/>
                    </a:lnTo>
                    <a:lnTo>
                      <a:pt x="324" y="39"/>
                    </a:lnTo>
                    <a:lnTo>
                      <a:pt x="324" y="40"/>
                    </a:lnTo>
                    <a:lnTo>
                      <a:pt x="324" y="41"/>
                    </a:lnTo>
                    <a:lnTo>
                      <a:pt x="324" y="43"/>
                    </a:lnTo>
                    <a:lnTo>
                      <a:pt x="325" y="44"/>
                    </a:lnTo>
                    <a:lnTo>
                      <a:pt x="327" y="46"/>
                    </a:lnTo>
                    <a:lnTo>
                      <a:pt x="330" y="44"/>
                    </a:lnTo>
                    <a:lnTo>
                      <a:pt x="328" y="40"/>
                    </a:lnTo>
                    <a:lnTo>
                      <a:pt x="328" y="41"/>
                    </a:lnTo>
                    <a:lnTo>
                      <a:pt x="330" y="39"/>
                    </a:lnTo>
                    <a:lnTo>
                      <a:pt x="330" y="38"/>
                    </a:lnTo>
                    <a:lnTo>
                      <a:pt x="330" y="37"/>
                    </a:lnTo>
                    <a:lnTo>
                      <a:pt x="328" y="35"/>
                    </a:lnTo>
                    <a:lnTo>
                      <a:pt x="327" y="33"/>
                    </a:lnTo>
                    <a:lnTo>
                      <a:pt x="325" y="30"/>
                    </a:lnTo>
                    <a:lnTo>
                      <a:pt x="325" y="29"/>
                    </a:lnTo>
                    <a:lnTo>
                      <a:pt x="323" y="29"/>
                    </a:lnTo>
                    <a:lnTo>
                      <a:pt x="320" y="28"/>
                    </a:lnTo>
                    <a:lnTo>
                      <a:pt x="318" y="27"/>
                    </a:lnTo>
                    <a:lnTo>
                      <a:pt x="317" y="26"/>
                    </a:lnTo>
                    <a:lnTo>
                      <a:pt x="314" y="26"/>
                    </a:lnTo>
                    <a:lnTo>
                      <a:pt x="316" y="24"/>
                    </a:lnTo>
                    <a:lnTo>
                      <a:pt x="316" y="23"/>
                    </a:lnTo>
                    <a:lnTo>
                      <a:pt x="317" y="22"/>
                    </a:lnTo>
                    <a:lnTo>
                      <a:pt x="319" y="22"/>
                    </a:lnTo>
                    <a:lnTo>
                      <a:pt x="322" y="22"/>
                    </a:lnTo>
                    <a:lnTo>
                      <a:pt x="322" y="26"/>
                    </a:lnTo>
                    <a:lnTo>
                      <a:pt x="323" y="27"/>
                    </a:lnTo>
                    <a:lnTo>
                      <a:pt x="324" y="27"/>
                    </a:lnTo>
                    <a:lnTo>
                      <a:pt x="325" y="28"/>
                    </a:lnTo>
                    <a:lnTo>
                      <a:pt x="327" y="29"/>
                    </a:lnTo>
                    <a:lnTo>
                      <a:pt x="328" y="32"/>
                    </a:lnTo>
                    <a:lnTo>
                      <a:pt x="330" y="33"/>
                    </a:lnTo>
                    <a:lnTo>
                      <a:pt x="331" y="33"/>
                    </a:lnTo>
                    <a:lnTo>
                      <a:pt x="334" y="34"/>
                    </a:lnTo>
                    <a:lnTo>
                      <a:pt x="335" y="34"/>
                    </a:lnTo>
                    <a:lnTo>
                      <a:pt x="336" y="33"/>
                    </a:lnTo>
                    <a:lnTo>
                      <a:pt x="335" y="32"/>
                    </a:lnTo>
                    <a:lnTo>
                      <a:pt x="335" y="30"/>
                    </a:lnTo>
                    <a:lnTo>
                      <a:pt x="334" y="30"/>
                    </a:lnTo>
                    <a:lnTo>
                      <a:pt x="333" y="30"/>
                    </a:lnTo>
                    <a:lnTo>
                      <a:pt x="333" y="30"/>
                    </a:lnTo>
                    <a:lnTo>
                      <a:pt x="333" y="28"/>
                    </a:lnTo>
                    <a:lnTo>
                      <a:pt x="333" y="28"/>
                    </a:lnTo>
                    <a:lnTo>
                      <a:pt x="334" y="29"/>
                    </a:lnTo>
                    <a:lnTo>
                      <a:pt x="333" y="28"/>
                    </a:lnTo>
                    <a:lnTo>
                      <a:pt x="334" y="27"/>
                    </a:lnTo>
                    <a:lnTo>
                      <a:pt x="334" y="27"/>
                    </a:lnTo>
                    <a:lnTo>
                      <a:pt x="334" y="26"/>
                    </a:lnTo>
                    <a:lnTo>
                      <a:pt x="334" y="24"/>
                    </a:lnTo>
                    <a:lnTo>
                      <a:pt x="334" y="26"/>
                    </a:lnTo>
                    <a:lnTo>
                      <a:pt x="335" y="24"/>
                    </a:lnTo>
                    <a:lnTo>
                      <a:pt x="336" y="23"/>
                    </a:lnTo>
                    <a:lnTo>
                      <a:pt x="335" y="23"/>
                    </a:lnTo>
                    <a:lnTo>
                      <a:pt x="335" y="22"/>
                    </a:lnTo>
                    <a:lnTo>
                      <a:pt x="335" y="21"/>
                    </a:lnTo>
                    <a:lnTo>
                      <a:pt x="336" y="21"/>
                    </a:lnTo>
                    <a:lnTo>
                      <a:pt x="335" y="20"/>
                    </a:lnTo>
                    <a:lnTo>
                      <a:pt x="334" y="20"/>
                    </a:lnTo>
                    <a:lnTo>
                      <a:pt x="334" y="18"/>
                    </a:lnTo>
                    <a:lnTo>
                      <a:pt x="333" y="17"/>
                    </a:lnTo>
                    <a:lnTo>
                      <a:pt x="333" y="16"/>
                    </a:lnTo>
                    <a:lnTo>
                      <a:pt x="331" y="16"/>
                    </a:lnTo>
                    <a:lnTo>
                      <a:pt x="329" y="17"/>
                    </a:lnTo>
                    <a:lnTo>
                      <a:pt x="327" y="17"/>
                    </a:lnTo>
                    <a:lnTo>
                      <a:pt x="325" y="18"/>
                    </a:lnTo>
                    <a:lnTo>
                      <a:pt x="323" y="21"/>
                    </a:lnTo>
                    <a:lnTo>
                      <a:pt x="325" y="22"/>
                    </a:lnTo>
                    <a:lnTo>
                      <a:pt x="328" y="23"/>
                    </a:lnTo>
                    <a:lnTo>
                      <a:pt x="328" y="24"/>
                    </a:lnTo>
                    <a:lnTo>
                      <a:pt x="329" y="22"/>
                    </a:lnTo>
                    <a:lnTo>
                      <a:pt x="330" y="24"/>
                    </a:lnTo>
                    <a:lnTo>
                      <a:pt x="328" y="26"/>
                    </a:lnTo>
                    <a:lnTo>
                      <a:pt x="327" y="24"/>
                    </a:lnTo>
                    <a:lnTo>
                      <a:pt x="325" y="23"/>
                    </a:lnTo>
                    <a:lnTo>
                      <a:pt x="324" y="22"/>
                    </a:lnTo>
                    <a:lnTo>
                      <a:pt x="323" y="21"/>
                    </a:lnTo>
                    <a:lnTo>
                      <a:pt x="322" y="20"/>
                    </a:lnTo>
                    <a:lnTo>
                      <a:pt x="322" y="18"/>
                    </a:lnTo>
                    <a:lnTo>
                      <a:pt x="323" y="17"/>
                    </a:lnTo>
                    <a:lnTo>
                      <a:pt x="323" y="17"/>
                    </a:lnTo>
                    <a:lnTo>
                      <a:pt x="323" y="16"/>
                    </a:lnTo>
                    <a:lnTo>
                      <a:pt x="323" y="16"/>
                    </a:lnTo>
                    <a:lnTo>
                      <a:pt x="325" y="16"/>
                    </a:lnTo>
                    <a:lnTo>
                      <a:pt x="329" y="15"/>
                    </a:lnTo>
                    <a:lnTo>
                      <a:pt x="331" y="13"/>
                    </a:lnTo>
                    <a:lnTo>
                      <a:pt x="334" y="12"/>
                    </a:lnTo>
                    <a:lnTo>
                      <a:pt x="336" y="10"/>
                    </a:lnTo>
                    <a:lnTo>
                      <a:pt x="336" y="11"/>
                    </a:lnTo>
                    <a:lnTo>
                      <a:pt x="336" y="12"/>
                    </a:lnTo>
                    <a:lnTo>
                      <a:pt x="336" y="13"/>
                    </a:lnTo>
                    <a:lnTo>
                      <a:pt x="337" y="13"/>
                    </a:lnTo>
                    <a:lnTo>
                      <a:pt x="339" y="12"/>
                    </a:lnTo>
                    <a:lnTo>
                      <a:pt x="340" y="12"/>
                    </a:lnTo>
                    <a:lnTo>
                      <a:pt x="341" y="12"/>
                    </a:lnTo>
                    <a:lnTo>
                      <a:pt x="340" y="9"/>
                    </a:lnTo>
                    <a:lnTo>
                      <a:pt x="340" y="10"/>
                    </a:lnTo>
                    <a:lnTo>
                      <a:pt x="341" y="10"/>
                    </a:lnTo>
                    <a:lnTo>
                      <a:pt x="341" y="10"/>
                    </a:lnTo>
                    <a:lnTo>
                      <a:pt x="341" y="9"/>
                    </a:lnTo>
                    <a:lnTo>
                      <a:pt x="340" y="6"/>
                    </a:lnTo>
                    <a:lnTo>
                      <a:pt x="339" y="5"/>
                    </a:lnTo>
                    <a:lnTo>
                      <a:pt x="339" y="2"/>
                    </a:lnTo>
                    <a:lnTo>
                      <a:pt x="340" y="4"/>
                    </a:lnTo>
                    <a:lnTo>
                      <a:pt x="342" y="5"/>
                    </a:lnTo>
                    <a:lnTo>
                      <a:pt x="344" y="6"/>
                    </a:lnTo>
                    <a:lnTo>
                      <a:pt x="345" y="6"/>
                    </a:lnTo>
                    <a:lnTo>
                      <a:pt x="346" y="6"/>
                    </a:lnTo>
                    <a:lnTo>
                      <a:pt x="348" y="6"/>
                    </a:lnTo>
                    <a:lnTo>
                      <a:pt x="350" y="6"/>
                    </a:lnTo>
                    <a:lnTo>
                      <a:pt x="351" y="6"/>
                    </a:lnTo>
                    <a:lnTo>
                      <a:pt x="352" y="5"/>
                    </a:lnTo>
                    <a:lnTo>
                      <a:pt x="352" y="2"/>
                    </a:lnTo>
                    <a:lnTo>
                      <a:pt x="352" y="1"/>
                    </a:lnTo>
                    <a:lnTo>
                      <a:pt x="352" y="0"/>
                    </a:lnTo>
                    <a:lnTo>
                      <a:pt x="352" y="1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5" name="Freeform 153"/>
              <p:cNvSpPr/>
              <p:nvPr/>
            </p:nvSpPr>
            <p:spPr bwMode="auto">
              <a:xfrm>
                <a:off x="7292976" y="1438275"/>
                <a:ext cx="0" cy="3175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2 h 4"/>
                  <a:gd name="T4" fmla="*/ 1 w 2"/>
                  <a:gd name="T5" fmla="*/ 2 h 4"/>
                  <a:gd name="T6" fmla="*/ 2 w 2"/>
                  <a:gd name="T7" fmla="*/ 3 h 4"/>
                  <a:gd name="T8" fmla="*/ 2 w 2"/>
                  <a:gd name="T9" fmla="*/ 4 h 4"/>
                  <a:gd name="T10" fmla="*/ 1 w 2"/>
                  <a:gd name="T11" fmla="*/ 4 h 4"/>
                  <a:gd name="T12" fmla="*/ 0 w 2"/>
                  <a:gd name="T13" fmla="*/ 3 h 4"/>
                  <a:gd name="T14" fmla="*/ 1 w 2"/>
                  <a:gd name="T15" fmla="*/ 3 h 4"/>
                  <a:gd name="T16" fmla="*/ 1 w 2"/>
                  <a:gd name="T17" fmla="*/ 2 h 4"/>
                  <a:gd name="T18" fmla="*/ 0 w 2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1" y="2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6" name="Freeform 154"/>
              <p:cNvSpPr/>
              <p:nvPr/>
            </p:nvSpPr>
            <p:spPr bwMode="auto">
              <a:xfrm>
                <a:off x="7294563" y="1439863"/>
                <a:ext cx="1588" cy="1588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2 w 2"/>
                  <a:gd name="T7" fmla="*/ 1 h 2"/>
                  <a:gd name="T8" fmla="*/ 0 w 2"/>
                  <a:gd name="T9" fmla="*/ 2 h 2"/>
                  <a:gd name="T10" fmla="*/ 1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lnTo>
                      <a:pt x="1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7" name="Freeform 155"/>
              <p:cNvSpPr/>
              <p:nvPr/>
            </p:nvSpPr>
            <p:spPr bwMode="auto">
              <a:xfrm>
                <a:off x="7305676" y="1439863"/>
                <a:ext cx="3175" cy="6350"/>
              </a:xfrm>
              <a:custGeom>
                <a:avLst/>
                <a:gdLst>
                  <a:gd name="T0" fmla="*/ 5 w 8"/>
                  <a:gd name="T1" fmla="*/ 0 h 10"/>
                  <a:gd name="T2" fmla="*/ 5 w 8"/>
                  <a:gd name="T3" fmla="*/ 2 h 10"/>
                  <a:gd name="T4" fmla="*/ 6 w 8"/>
                  <a:gd name="T5" fmla="*/ 4 h 10"/>
                  <a:gd name="T6" fmla="*/ 8 w 8"/>
                  <a:gd name="T7" fmla="*/ 6 h 10"/>
                  <a:gd name="T8" fmla="*/ 8 w 8"/>
                  <a:gd name="T9" fmla="*/ 8 h 10"/>
                  <a:gd name="T10" fmla="*/ 8 w 8"/>
                  <a:gd name="T11" fmla="*/ 10 h 10"/>
                  <a:gd name="T12" fmla="*/ 5 w 8"/>
                  <a:gd name="T13" fmla="*/ 8 h 10"/>
                  <a:gd name="T14" fmla="*/ 4 w 8"/>
                  <a:gd name="T15" fmla="*/ 7 h 10"/>
                  <a:gd name="T16" fmla="*/ 4 w 8"/>
                  <a:gd name="T17" fmla="*/ 6 h 10"/>
                  <a:gd name="T18" fmla="*/ 4 w 8"/>
                  <a:gd name="T19" fmla="*/ 5 h 10"/>
                  <a:gd name="T20" fmla="*/ 4 w 8"/>
                  <a:gd name="T21" fmla="*/ 5 h 10"/>
                  <a:gd name="T22" fmla="*/ 3 w 8"/>
                  <a:gd name="T23" fmla="*/ 4 h 10"/>
                  <a:gd name="T24" fmla="*/ 0 w 8"/>
                  <a:gd name="T25" fmla="*/ 2 h 10"/>
                  <a:gd name="T26" fmla="*/ 0 w 8"/>
                  <a:gd name="T27" fmla="*/ 4 h 10"/>
                  <a:gd name="T28" fmla="*/ 0 w 8"/>
                  <a:gd name="T29" fmla="*/ 6 h 10"/>
                  <a:gd name="T30" fmla="*/ 1 w 8"/>
                  <a:gd name="T31" fmla="*/ 7 h 10"/>
                  <a:gd name="T32" fmla="*/ 0 w 8"/>
                  <a:gd name="T33" fmla="*/ 6 h 10"/>
                  <a:gd name="T34" fmla="*/ 0 w 8"/>
                  <a:gd name="T35" fmla="*/ 5 h 10"/>
                  <a:gd name="T36" fmla="*/ 0 w 8"/>
                  <a:gd name="T37" fmla="*/ 2 h 10"/>
                  <a:gd name="T38" fmla="*/ 1 w 8"/>
                  <a:gd name="T39" fmla="*/ 1 h 10"/>
                  <a:gd name="T40" fmla="*/ 3 w 8"/>
                  <a:gd name="T41" fmla="*/ 0 h 10"/>
                  <a:gd name="T42" fmla="*/ 5 w 8"/>
                  <a:gd name="T4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" h="10">
                    <a:moveTo>
                      <a:pt x="5" y="0"/>
                    </a:moveTo>
                    <a:lnTo>
                      <a:pt x="5" y="2"/>
                    </a:lnTo>
                    <a:lnTo>
                      <a:pt x="6" y="4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5" y="8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8" name="Freeform 156"/>
              <p:cNvSpPr/>
              <p:nvPr/>
            </p:nvSpPr>
            <p:spPr bwMode="auto">
              <a:xfrm>
                <a:off x="7310438" y="1446213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9" name="Freeform 157"/>
              <p:cNvSpPr/>
              <p:nvPr/>
            </p:nvSpPr>
            <p:spPr bwMode="auto">
              <a:xfrm>
                <a:off x="7267576" y="1455738"/>
                <a:ext cx="1588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1 h 3"/>
                  <a:gd name="T6" fmla="*/ 1 w 1"/>
                  <a:gd name="T7" fmla="*/ 3 h 3"/>
                  <a:gd name="T8" fmla="*/ 1 w 1"/>
                  <a:gd name="T9" fmla="*/ 3 h 3"/>
                  <a:gd name="T10" fmla="*/ 1 w 1"/>
                  <a:gd name="T11" fmla="*/ 3 h 3"/>
                  <a:gd name="T12" fmla="*/ 0 w 1"/>
                  <a:gd name="T13" fmla="*/ 1 h 3"/>
                  <a:gd name="T14" fmla="*/ 0 w 1"/>
                  <a:gd name="T15" fmla="*/ 1 h 3"/>
                  <a:gd name="T16" fmla="*/ 0 w 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0" name="Freeform 158"/>
              <p:cNvSpPr/>
              <p:nvPr/>
            </p:nvSpPr>
            <p:spPr bwMode="auto">
              <a:xfrm>
                <a:off x="7143751" y="1476375"/>
                <a:ext cx="7938" cy="3175"/>
              </a:xfrm>
              <a:custGeom>
                <a:avLst/>
                <a:gdLst>
                  <a:gd name="T0" fmla="*/ 0 w 14"/>
                  <a:gd name="T1" fmla="*/ 0 h 7"/>
                  <a:gd name="T2" fmla="*/ 14 w 14"/>
                  <a:gd name="T3" fmla="*/ 7 h 7"/>
                  <a:gd name="T4" fmla="*/ 10 w 14"/>
                  <a:gd name="T5" fmla="*/ 5 h 7"/>
                  <a:gd name="T6" fmla="*/ 6 w 14"/>
                  <a:gd name="T7" fmla="*/ 4 h 7"/>
                  <a:gd name="T8" fmla="*/ 4 w 14"/>
                  <a:gd name="T9" fmla="*/ 1 h 7"/>
                  <a:gd name="T10" fmla="*/ 0 w 1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0" y="0"/>
                    </a:moveTo>
                    <a:lnTo>
                      <a:pt x="14" y="7"/>
                    </a:lnTo>
                    <a:lnTo>
                      <a:pt x="10" y="5"/>
                    </a:lnTo>
                    <a:lnTo>
                      <a:pt x="6" y="4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1" name="Freeform 159"/>
              <p:cNvSpPr/>
              <p:nvPr/>
            </p:nvSpPr>
            <p:spPr bwMode="auto">
              <a:xfrm>
                <a:off x="7262813" y="1479550"/>
                <a:ext cx="3175" cy="6350"/>
              </a:xfrm>
              <a:custGeom>
                <a:avLst/>
                <a:gdLst>
                  <a:gd name="T0" fmla="*/ 2 w 5"/>
                  <a:gd name="T1" fmla="*/ 0 h 12"/>
                  <a:gd name="T2" fmla="*/ 2 w 5"/>
                  <a:gd name="T3" fmla="*/ 2 h 12"/>
                  <a:gd name="T4" fmla="*/ 2 w 5"/>
                  <a:gd name="T5" fmla="*/ 6 h 12"/>
                  <a:gd name="T6" fmla="*/ 4 w 5"/>
                  <a:gd name="T7" fmla="*/ 9 h 12"/>
                  <a:gd name="T8" fmla="*/ 5 w 5"/>
                  <a:gd name="T9" fmla="*/ 12 h 12"/>
                  <a:gd name="T10" fmla="*/ 0 w 5"/>
                  <a:gd name="T11" fmla="*/ 12 h 12"/>
                  <a:gd name="T12" fmla="*/ 1 w 5"/>
                  <a:gd name="T13" fmla="*/ 11 h 12"/>
                  <a:gd name="T14" fmla="*/ 1 w 5"/>
                  <a:gd name="T15" fmla="*/ 10 h 12"/>
                  <a:gd name="T16" fmla="*/ 1 w 5"/>
                  <a:gd name="T17" fmla="*/ 9 h 12"/>
                  <a:gd name="T18" fmla="*/ 1 w 5"/>
                  <a:gd name="T19" fmla="*/ 6 h 12"/>
                  <a:gd name="T20" fmla="*/ 0 w 5"/>
                  <a:gd name="T21" fmla="*/ 5 h 12"/>
                  <a:gd name="T22" fmla="*/ 0 w 5"/>
                  <a:gd name="T23" fmla="*/ 2 h 12"/>
                  <a:gd name="T24" fmla="*/ 0 w 5"/>
                  <a:gd name="T25" fmla="*/ 1 h 12"/>
                  <a:gd name="T26" fmla="*/ 2 w 5"/>
                  <a:gd name="T2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2">
                    <a:moveTo>
                      <a:pt x="2" y="0"/>
                    </a:moveTo>
                    <a:lnTo>
                      <a:pt x="2" y="2"/>
                    </a:lnTo>
                    <a:lnTo>
                      <a:pt x="2" y="6"/>
                    </a:lnTo>
                    <a:lnTo>
                      <a:pt x="4" y="9"/>
                    </a:lnTo>
                    <a:lnTo>
                      <a:pt x="5" y="12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2" name="Freeform 160"/>
              <p:cNvSpPr/>
              <p:nvPr/>
            </p:nvSpPr>
            <p:spPr bwMode="auto">
              <a:xfrm>
                <a:off x="7256463" y="1481138"/>
                <a:ext cx="3175" cy="3175"/>
              </a:xfrm>
              <a:custGeom>
                <a:avLst/>
                <a:gdLst>
                  <a:gd name="T0" fmla="*/ 0 w 7"/>
                  <a:gd name="T1" fmla="*/ 0 h 6"/>
                  <a:gd name="T2" fmla="*/ 5 w 7"/>
                  <a:gd name="T3" fmla="*/ 1 h 6"/>
                  <a:gd name="T4" fmla="*/ 5 w 7"/>
                  <a:gd name="T5" fmla="*/ 2 h 6"/>
                  <a:gd name="T6" fmla="*/ 5 w 7"/>
                  <a:gd name="T7" fmla="*/ 2 h 6"/>
                  <a:gd name="T8" fmla="*/ 6 w 7"/>
                  <a:gd name="T9" fmla="*/ 3 h 6"/>
                  <a:gd name="T10" fmla="*/ 6 w 7"/>
                  <a:gd name="T11" fmla="*/ 5 h 6"/>
                  <a:gd name="T12" fmla="*/ 7 w 7"/>
                  <a:gd name="T13" fmla="*/ 6 h 6"/>
                  <a:gd name="T14" fmla="*/ 5 w 7"/>
                  <a:gd name="T15" fmla="*/ 5 h 6"/>
                  <a:gd name="T16" fmla="*/ 5 w 7"/>
                  <a:gd name="T17" fmla="*/ 3 h 6"/>
                  <a:gd name="T18" fmla="*/ 3 w 7"/>
                  <a:gd name="T19" fmla="*/ 2 h 6"/>
                  <a:gd name="T20" fmla="*/ 2 w 7"/>
                  <a:gd name="T21" fmla="*/ 1 h 6"/>
                  <a:gd name="T22" fmla="*/ 0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lnTo>
                      <a:pt x="5" y="1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7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3" name="Freeform 161"/>
              <p:cNvSpPr/>
              <p:nvPr/>
            </p:nvSpPr>
            <p:spPr bwMode="auto">
              <a:xfrm>
                <a:off x="7296151" y="1485900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1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1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4" name="Freeform 162"/>
              <p:cNvSpPr/>
              <p:nvPr/>
            </p:nvSpPr>
            <p:spPr bwMode="auto">
              <a:xfrm>
                <a:off x="7253288" y="1492250"/>
                <a:ext cx="1588" cy="0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5" name="Freeform 163"/>
              <p:cNvSpPr/>
              <p:nvPr/>
            </p:nvSpPr>
            <p:spPr bwMode="auto">
              <a:xfrm>
                <a:off x="7300913" y="1487488"/>
                <a:ext cx="0" cy="158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1" y="1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6" name="Freeform 164"/>
              <p:cNvSpPr/>
              <p:nvPr/>
            </p:nvSpPr>
            <p:spPr bwMode="auto">
              <a:xfrm>
                <a:off x="7285038" y="1492250"/>
                <a:ext cx="0" cy="1588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0 w 2"/>
                  <a:gd name="T5" fmla="*/ 1 h 3"/>
                  <a:gd name="T6" fmla="*/ 0 w 2"/>
                  <a:gd name="T7" fmla="*/ 1 h 3"/>
                  <a:gd name="T8" fmla="*/ 0 w 2"/>
                  <a:gd name="T9" fmla="*/ 0 h 3"/>
                  <a:gd name="T10" fmla="*/ 2 w 2"/>
                  <a:gd name="T11" fmla="*/ 0 h 3"/>
                  <a:gd name="T12" fmla="*/ 2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7" name="Freeform 165"/>
              <p:cNvSpPr/>
              <p:nvPr/>
            </p:nvSpPr>
            <p:spPr bwMode="auto">
              <a:xfrm>
                <a:off x="7251701" y="1498600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3 h 3"/>
                  <a:gd name="T6" fmla="*/ 0 w 1"/>
                  <a:gd name="T7" fmla="*/ 0 h 3"/>
                  <a:gd name="T8" fmla="*/ 0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8" name="Freeform 166"/>
              <p:cNvSpPr/>
              <p:nvPr/>
            </p:nvSpPr>
            <p:spPr bwMode="auto">
              <a:xfrm>
                <a:off x="7288213" y="1501775"/>
                <a:ext cx="1588" cy="1588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2 w 3"/>
                  <a:gd name="T5" fmla="*/ 0 h 2"/>
                  <a:gd name="T6" fmla="*/ 3 w 3"/>
                  <a:gd name="T7" fmla="*/ 1 h 2"/>
                  <a:gd name="T8" fmla="*/ 3 w 3"/>
                  <a:gd name="T9" fmla="*/ 2 h 2"/>
                  <a:gd name="T10" fmla="*/ 2 w 3"/>
                  <a:gd name="T11" fmla="*/ 2 h 2"/>
                  <a:gd name="T12" fmla="*/ 2 w 3"/>
                  <a:gd name="T13" fmla="*/ 2 h 2"/>
                  <a:gd name="T14" fmla="*/ 2 w 3"/>
                  <a:gd name="T15" fmla="*/ 1 h 2"/>
                  <a:gd name="T16" fmla="*/ 2 w 3"/>
                  <a:gd name="T17" fmla="*/ 1 h 2"/>
                  <a:gd name="T18" fmla="*/ 1 w 3"/>
                  <a:gd name="T19" fmla="*/ 0 h 2"/>
                  <a:gd name="T20" fmla="*/ 0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9" name="Freeform 167"/>
              <p:cNvSpPr/>
              <p:nvPr/>
            </p:nvSpPr>
            <p:spPr bwMode="auto">
              <a:xfrm>
                <a:off x="7272338" y="1509713"/>
                <a:ext cx="0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  <a:gd name="T10" fmla="*/ 1 w 2"/>
                  <a:gd name="T11" fmla="*/ 1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0" name="Freeform 168"/>
              <p:cNvSpPr/>
              <p:nvPr/>
            </p:nvSpPr>
            <p:spPr bwMode="auto">
              <a:xfrm>
                <a:off x="7269163" y="1512888"/>
                <a:ext cx="1588" cy="3175"/>
              </a:xfrm>
              <a:custGeom>
                <a:avLst/>
                <a:gdLst>
                  <a:gd name="T0" fmla="*/ 0 w 4"/>
                  <a:gd name="T1" fmla="*/ 0 h 5"/>
                  <a:gd name="T2" fmla="*/ 1 w 4"/>
                  <a:gd name="T3" fmla="*/ 2 h 5"/>
                  <a:gd name="T4" fmla="*/ 3 w 4"/>
                  <a:gd name="T5" fmla="*/ 3 h 5"/>
                  <a:gd name="T6" fmla="*/ 3 w 4"/>
                  <a:gd name="T7" fmla="*/ 3 h 5"/>
                  <a:gd name="T8" fmla="*/ 3 w 4"/>
                  <a:gd name="T9" fmla="*/ 4 h 5"/>
                  <a:gd name="T10" fmla="*/ 4 w 4"/>
                  <a:gd name="T11" fmla="*/ 4 h 5"/>
                  <a:gd name="T12" fmla="*/ 4 w 4"/>
                  <a:gd name="T13" fmla="*/ 5 h 5"/>
                  <a:gd name="T14" fmla="*/ 3 w 4"/>
                  <a:gd name="T15" fmla="*/ 4 h 5"/>
                  <a:gd name="T16" fmla="*/ 3 w 4"/>
                  <a:gd name="T17" fmla="*/ 4 h 5"/>
                  <a:gd name="T18" fmla="*/ 1 w 4"/>
                  <a:gd name="T19" fmla="*/ 4 h 5"/>
                  <a:gd name="T20" fmla="*/ 1 w 4"/>
                  <a:gd name="T21" fmla="*/ 3 h 5"/>
                  <a:gd name="T22" fmla="*/ 1 w 4"/>
                  <a:gd name="T23" fmla="*/ 2 h 5"/>
                  <a:gd name="T24" fmla="*/ 0 w 4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1" y="2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3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3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1" name="Freeform 169"/>
              <p:cNvSpPr/>
              <p:nvPr/>
            </p:nvSpPr>
            <p:spPr bwMode="auto">
              <a:xfrm>
                <a:off x="7235826" y="1517650"/>
                <a:ext cx="1588" cy="3175"/>
              </a:xfrm>
              <a:custGeom>
                <a:avLst/>
                <a:gdLst>
                  <a:gd name="T0" fmla="*/ 1 w 5"/>
                  <a:gd name="T1" fmla="*/ 0 h 5"/>
                  <a:gd name="T2" fmla="*/ 2 w 5"/>
                  <a:gd name="T3" fmla="*/ 0 h 5"/>
                  <a:gd name="T4" fmla="*/ 2 w 5"/>
                  <a:gd name="T5" fmla="*/ 1 h 5"/>
                  <a:gd name="T6" fmla="*/ 3 w 5"/>
                  <a:gd name="T7" fmla="*/ 2 h 5"/>
                  <a:gd name="T8" fmla="*/ 5 w 5"/>
                  <a:gd name="T9" fmla="*/ 3 h 5"/>
                  <a:gd name="T10" fmla="*/ 3 w 5"/>
                  <a:gd name="T11" fmla="*/ 5 h 5"/>
                  <a:gd name="T12" fmla="*/ 2 w 5"/>
                  <a:gd name="T13" fmla="*/ 3 h 5"/>
                  <a:gd name="T14" fmla="*/ 1 w 5"/>
                  <a:gd name="T15" fmla="*/ 3 h 5"/>
                  <a:gd name="T16" fmla="*/ 0 w 5"/>
                  <a:gd name="T17" fmla="*/ 3 h 5"/>
                  <a:gd name="T18" fmla="*/ 0 w 5"/>
                  <a:gd name="T19" fmla="*/ 2 h 5"/>
                  <a:gd name="T20" fmla="*/ 0 w 5"/>
                  <a:gd name="T21" fmla="*/ 2 h 5"/>
                  <a:gd name="T22" fmla="*/ 0 w 5"/>
                  <a:gd name="T23" fmla="*/ 1 h 5"/>
                  <a:gd name="T24" fmla="*/ 1 w 5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3" y="2"/>
                    </a:lnTo>
                    <a:lnTo>
                      <a:pt x="5" y="3"/>
                    </a:lnTo>
                    <a:lnTo>
                      <a:pt x="3" y="5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2" name="Freeform 170"/>
              <p:cNvSpPr/>
              <p:nvPr/>
            </p:nvSpPr>
            <p:spPr bwMode="auto">
              <a:xfrm>
                <a:off x="7286626" y="1516063"/>
                <a:ext cx="1588" cy="1588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3 h 4"/>
                  <a:gd name="T4" fmla="*/ 4 w 4"/>
                  <a:gd name="T5" fmla="*/ 4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3" name="Freeform 171"/>
              <p:cNvSpPr/>
              <p:nvPr/>
            </p:nvSpPr>
            <p:spPr bwMode="auto">
              <a:xfrm>
                <a:off x="7234238" y="1519238"/>
                <a:ext cx="0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4" name="Freeform 172"/>
              <p:cNvSpPr/>
              <p:nvPr/>
            </p:nvSpPr>
            <p:spPr bwMode="auto">
              <a:xfrm>
                <a:off x="7259638" y="1528763"/>
                <a:ext cx="1588" cy="1588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2 h 3"/>
                  <a:gd name="T4" fmla="*/ 2 w 3"/>
                  <a:gd name="T5" fmla="*/ 3 h 3"/>
                  <a:gd name="T6" fmla="*/ 2 w 3"/>
                  <a:gd name="T7" fmla="*/ 3 h 3"/>
                  <a:gd name="T8" fmla="*/ 1 w 3"/>
                  <a:gd name="T9" fmla="*/ 3 h 3"/>
                  <a:gd name="T10" fmla="*/ 0 w 3"/>
                  <a:gd name="T11" fmla="*/ 2 h 3"/>
                  <a:gd name="T12" fmla="*/ 0 w 3"/>
                  <a:gd name="T13" fmla="*/ 2 h 3"/>
                  <a:gd name="T14" fmla="*/ 1 w 3"/>
                  <a:gd name="T15" fmla="*/ 2 h 3"/>
                  <a:gd name="T16" fmla="*/ 1 w 3"/>
                  <a:gd name="T17" fmla="*/ 2 h 3"/>
                  <a:gd name="T18" fmla="*/ 2 w 3"/>
                  <a:gd name="T19" fmla="*/ 2 h 3"/>
                  <a:gd name="T20" fmla="*/ 3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2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5" name="Freeform 173"/>
              <p:cNvSpPr/>
              <p:nvPr/>
            </p:nvSpPr>
            <p:spPr bwMode="auto">
              <a:xfrm>
                <a:off x="7239001" y="1524000"/>
                <a:ext cx="0" cy="1588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1 w 2"/>
                  <a:gd name="T5" fmla="*/ 1 h 3"/>
                  <a:gd name="T6" fmla="*/ 2 w 2"/>
                  <a:gd name="T7" fmla="*/ 2 h 3"/>
                  <a:gd name="T8" fmla="*/ 2 w 2"/>
                  <a:gd name="T9" fmla="*/ 3 h 3"/>
                  <a:gd name="T10" fmla="*/ 1 w 2"/>
                  <a:gd name="T11" fmla="*/ 2 h 3"/>
                  <a:gd name="T12" fmla="*/ 0 w 2"/>
                  <a:gd name="T13" fmla="*/ 1 h 3"/>
                  <a:gd name="T14" fmla="*/ 0 w 2"/>
                  <a:gd name="T15" fmla="*/ 1 h 3"/>
                  <a:gd name="T16" fmla="*/ 0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1" y="1"/>
                    </a:lnTo>
                    <a:lnTo>
                      <a:pt x="2" y="2"/>
                    </a:lnTo>
                    <a:lnTo>
                      <a:pt x="2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6" name="Freeform 174"/>
              <p:cNvSpPr/>
              <p:nvPr/>
            </p:nvSpPr>
            <p:spPr bwMode="auto">
              <a:xfrm>
                <a:off x="7258051" y="1530350"/>
                <a:ext cx="0" cy="1588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3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1" y="3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7" name="Freeform 175"/>
              <p:cNvSpPr/>
              <p:nvPr/>
            </p:nvSpPr>
            <p:spPr bwMode="auto">
              <a:xfrm>
                <a:off x="7272338" y="1535113"/>
                <a:ext cx="6350" cy="3175"/>
              </a:xfrm>
              <a:custGeom>
                <a:avLst/>
                <a:gdLst>
                  <a:gd name="T0" fmla="*/ 1 w 11"/>
                  <a:gd name="T1" fmla="*/ 0 h 5"/>
                  <a:gd name="T2" fmla="*/ 3 w 11"/>
                  <a:gd name="T3" fmla="*/ 2 h 5"/>
                  <a:gd name="T4" fmla="*/ 4 w 11"/>
                  <a:gd name="T5" fmla="*/ 2 h 5"/>
                  <a:gd name="T6" fmla="*/ 5 w 11"/>
                  <a:gd name="T7" fmla="*/ 3 h 5"/>
                  <a:gd name="T8" fmla="*/ 6 w 11"/>
                  <a:gd name="T9" fmla="*/ 3 h 5"/>
                  <a:gd name="T10" fmla="*/ 9 w 11"/>
                  <a:gd name="T11" fmla="*/ 3 h 5"/>
                  <a:gd name="T12" fmla="*/ 10 w 11"/>
                  <a:gd name="T13" fmla="*/ 3 h 5"/>
                  <a:gd name="T14" fmla="*/ 11 w 11"/>
                  <a:gd name="T15" fmla="*/ 5 h 5"/>
                  <a:gd name="T16" fmla="*/ 10 w 11"/>
                  <a:gd name="T17" fmla="*/ 5 h 5"/>
                  <a:gd name="T18" fmla="*/ 8 w 11"/>
                  <a:gd name="T19" fmla="*/ 5 h 5"/>
                  <a:gd name="T20" fmla="*/ 5 w 11"/>
                  <a:gd name="T21" fmla="*/ 5 h 5"/>
                  <a:gd name="T22" fmla="*/ 4 w 11"/>
                  <a:gd name="T23" fmla="*/ 5 h 5"/>
                  <a:gd name="T24" fmla="*/ 4 w 11"/>
                  <a:gd name="T25" fmla="*/ 5 h 5"/>
                  <a:gd name="T26" fmla="*/ 4 w 11"/>
                  <a:gd name="T27" fmla="*/ 3 h 5"/>
                  <a:gd name="T28" fmla="*/ 3 w 11"/>
                  <a:gd name="T29" fmla="*/ 3 h 5"/>
                  <a:gd name="T30" fmla="*/ 1 w 11"/>
                  <a:gd name="T31" fmla="*/ 2 h 5"/>
                  <a:gd name="T32" fmla="*/ 0 w 11"/>
                  <a:gd name="T33" fmla="*/ 2 h 5"/>
                  <a:gd name="T34" fmla="*/ 0 w 11"/>
                  <a:gd name="T35" fmla="*/ 2 h 5"/>
                  <a:gd name="T36" fmla="*/ 0 w 11"/>
                  <a:gd name="T37" fmla="*/ 1 h 5"/>
                  <a:gd name="T38" fmla="*/ 1 w 11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5">
                    <a:moveTo>
                      <a:pt x="1" y="0"/>
                    </a:moveTo>
                    <a:lnTo>
                      <a:pt x="3" y="2"/>
                    </a:lnTo>
                    <a:lnTo>
                      <a:pt x="4" y="2"/>
                    </a:lnTo>
                    <a:lnTo>
                      <a:pt x="5" y="3"/>
                    </a:lnTo>
                    <a:lnTo>
                      <a:pt x="6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5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5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8" name="Freeform 176"/>
              <p:cNvSpPr/>
              <p:nvPr/>
            </p:nvSpPr>
            <p:spPr bwMode="auto">
              <a:xfrm>
                <a:off x="7269163" y="1544638"/>
                <a:ext cx="1588" cy="6350"/>
              </a:xfrm>
              <a:custGeom>
                <a:avLst/>
                <a:gdLst>
                  <a:gd name="T0" fmla="*/ 1 w 4"/>
                  <a:gd name="T1" fmla="*/ 0 h 14"/>
                  <a:gd name="T2" fmla="*/ 3 w 4"/>
                  <a:gd name="T3" fmla="*/ 7 h 14"/>
                  <a:gd name="T4" fmla="*/ 4 w 4"/>
                  <a:gd name="T5" fmla="*/ 6 h 14"/>
                  <a:gd name="T6" fmla="*/ 4 w 4"/>
                  <a:gd name="T7" fmla="*/ 8 h 14"/>
                  <a:gd name="T8" fmla="*/ 4 w 4"/>
                  <a:gd name="T9" fmla="*/ 12 h 14"/>
                  <a:gd name="T10" fmla="*/ 1 w 4"/>
                  <a:gd name="T11" fmla="*/ 14 h 14"/>
                  <a:gd name="T12" fmla="*/ 0 w 4"/>
                  <a:gd name="T13" fmla="*/ 13 h 14"/>
                  <a:gd name="T14" fmla="*/ 0 w 4"/>
                  <a:gd name="T15" fmla="*/ 10 h 14"/>
                  <a:gd name="T16" fmla="*/ 0 w 4"/>
                  <a:gd name="T17" fmla="*/ 8 h 14"/>
                  <a:gd name="T18" fmla="*/ 1 w 4"/>
                  <a:gd name="T19" fmla="*/ 4 h 14"/>
                  <a:gd name="T20" fmla="*/ 1 w 4"/>
                  <a:gd name="T21" fmla="*/ 2 h 14"/>
                  <a:gd name="T22" fmla="*/ 1 w 4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4">
                    <a:moveTo>
                      <a:pt x="1" y="0"/>
                    </a:moveTo>
                    <a:lnTo>
                      <a:pt x="3" y="7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2"/>
                    </a:lnTo>
                    <a:lnTo>
                      <a:pt x="1" y="14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9" name="Freeform 177"/>
              <p:cNvSpPr/>
              <p:nvPr/>
            </p:nvSpPr>
            <p:spPr bwMode="auto">
              <a:xfrm>
                <a:off x="7232651" y="1520825"/>
                <a:ext cx="0" cy="158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2 h 3"/>
                  <a:gd name="T6" fmla="*/ 1 w 1"/>
                  <a:gd name="T7" fmla="*/ 3 h 3"/>
                  <a:gd name="T8" fmla="*/ 1 w 1"/>
                  <a:gd name="T9" fmla="*/ 2 h 3"/>
                  <a:gd name="T10" fmla="*/ 0 w 1"/>
                  <a:gd name="T11" fmla="*/ 1 h 3"/>
                  <a:gd name="T12" fmla="*/ 0 w 1"/>
                  <a:gd name="T13" fmla="*/ 0 h 3"/>
                  <a:gd name="T14" fmla="*/ 0 w 1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0" name="Freeform 178"/>
              <p:cNvSpPr/>
              <p:nvPr/>
            </p:nvSpPr>
            <p:spPr bwMode="auto">
              <a:xfrm>
                <a:off x="7256463" y="1544638"/>
                <a:ext cx="0" cy="3175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1 h 4"/>
                  <a:gd name="T4" fmla="*/ 0 w 1"/>
                  <a:gd name="T5" fmla="*/ 4 h 4"/>
                  <a:gd name="T6" fmla="*/ 0 w 1"/>
                  <a:gd name="T7" fmla="*/ 2 h 4"/>
                  <a:gd name="T8" fmla="*/ 0 w 1"/>
                  <a:gd name="T9" fmla="*/ 1 h 4"/>
                  <a:gd name="T10" fmla="*/ 1 w 1"/>
                  <a:gd name="T11" fmla="*/ 0 h 4"/>
                  <a:gd name="T12" fmla="*/ 1 w 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lnTo>
                      <a:pt x="1" y="1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1" name="Freeform 179"/>
              <p:cNvSpPr/>
              <p:nvPr/>
            </p:nvSpPr>
            <p:spPr bwMode="auto">
              <a:xfrm>
                <a:off x="7232651" y="1525588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2" name="Freeform 180"/>
              <p:cNvSpPr/>
              <p:nvPr/>
            </p:nvSpPr>
            <p:spPr bwMode="auto">
              <a:xfrm>
                <a:off x="7231063" y="1520825"/>
                <a:ext cx="0" cy="1588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1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3" name="Freeform 181"/>
              <p:cNvSpPr/>
              <p:nvPr/>
            </p:nvSpPr>
            <p:spPr bwMode="auto">
              <a:xfrm>
                <a:off x="7246938" y="1577975"/>
                <a:ext cx="3175" cy="3175"/>
              </a:xfrm>
              <a:custGeom>
                <a:avLst/>
                <a:gdLst>
                  <a:gd name="T0" fmla="*/ 0 w 5"/>
                  <a:gd name="T1" fmla="*/ 0 h 6"/>
                  <a:gd name="T2" fmla="*/ 5 w 5"/>
                  <a:gd name="T3" fmla="*/ 1 h 6"/>
                  <a:gd name="T4" fmla="*/ 5 w 5"/>
                  <a:gd name="T5" fmla="*/ 1 h 6"/>
                  <a:gd name="T6" fmla="*/ 5 w 5"/>
                  <a:gd name="T7" fmla="*/ 2 h 6"/>
                  <a:gd name="T8" fmla="*/ 5 w 5"/>
                  <a:gd name="T9" fmla="*/ 4 h 6"/>
                  <a:gd name="T10" fmla="*/ 5 w 5"/>
                  <a:gd name="T11" fmla="*/ 5 h 6"/>
                  <a:gd name="T12" fmla="*/ 3 w 5"/>
                  <a:gd name="T13" fmla="*/ 6 h 6"/>
                  <a:gd name="T14" fmla="*/ 2 w 5"/>
                  <a:gd name="T15" fmla="*/ 5 h 6"/>
                  <a:gd name="T16" fmla="*/ 5 w 5"/>
                  <a:gd name="T17" fmla="*/ 2 h 6"/>
                  <a:gd name="T18" fmla="*/ 3 w 5"/>
                  <a:gd name="T19" fmla="*/ 1 h 6"/>
                  <a:gd name="T20" fmla="*/ 2 w 5"/>
                  <a:gd name="T21" fmla="*/ 1 h 6"/>
                  <a:gd name="T22" fmla="*/ 2 w 5"/>
                  <a:gd name="T23" fmla="*/ 2 h 6"/>
                  <a:gd name="T24" fmla="*/ 1 w 5"/>
                  <a:gd name="T25" fmla="*/ 2 h 6"/>
                  <a:gd name="T26" fmla="*/ 1 w 5"/>
                  <a:gd name="T27" fmla="*/ 1 h 6"/>
                  <a:gd name="T28" fmla="*/ 0 w 5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6">
                    <a:moveTo>
                      <a:pt x="0" y="0"/>
                    </a:moveTo>
                    <a:lnTo>
                      <a:pt x="5" y="1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5"/>
                    </a:lnTo>
                    <a:lnTo>
                      <a:pt x="3" y="6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4" name="Freeform 182"/>
              <p:cNvSpPr/>
              <p:nvPr/>
            </p:nvSpPr>
            <p:spPr bwMode="auto">
              <a:xfrm>
                <a:off x="7181851" y="1497013"/>
                <a:ext cx="30163" cy="19050"/>
              </a:xfrm>
              <a:custGeom>
                <a:avLst/>
                <a:gdLst>
                  <a:gd name="T0" fmla="*/ 33 w 57"/>
                  <a:gd name="T1" fmla="*/ 15 h 37"/>
                  <a:gd name="T2" fmla="*/ 34 w 57"/>
                  <a:gd name="T3" fmla="*/ 17 h 37"/>
                  <a:gd name="T4" fmla="*/ 41 w 57"/>
                  <a:gd name="T5" fmla="*/ 19 h 37"/>
                  <a:gd name="T6" fmla="*/ 44 w 57"/>
                  <a:gd name="T7" fmla="*/ 19 h 37"/>
                  <a:gd name="T8" fmla="*/ 44 w 57"/>
                  <a:gd name="T9" fmla="*/ 20 h 37"/>
                  <a:gd name="T10" fmla="*/ 44 w 57"/>
                  <a:gd name="T11" fmla="*/ 21 h 37"/>
                  <a:gd name="T12" fmla="*/ 47 w 57"/>
                  <a:gd name="T13" fmla="*/ 23 h 37"/>
                  <a:gd name="T14" fmla="*/ 50 w 57"/>
                  <a:gd name="T15" fmla="*/ 24 h 37"/>
                  <a:gd name="T16" fmla="*/ 51 w 57"/>
                  <a:gd name="T17" fmla="*/ 25 h 37"/>
                  <a:gd name="T18" fmla="*/ 53 w 57"/>
                  <a:gd name="T19" fmla="*/ 23 h 37"/>
                  <a:gd name="T20" fmla="*/ 55 w 57"/>
                  <a:gd name="T21" fmla="*/ 24 h 37"/>
                  <a:gd name="T22" fmla="*/ 56 w 57"/>
                  <a:gd name="T23" fmla="*/ 26 h 37"/>
                  <a:gd name="T24" fmla="*/ 56 w 57"/>
                  <a:gd name="T25" fmla="*/ 29 h 37"/>
                  <a:gd name="T26" fmla="*/ 56 w 57"/>
                  <a:gd name="T27" fmla="*/ 29 h 37"/>
                  <a:gd name="T28" fmla="*/ 53 w 57"/>
                  <a:gd name="T29" fmla="*/ 30 h 37"/>
                  <a:gd name="T30" fmla="*/ 52 w 57"/>
                  <a:gd name="T31" fmla="*/ 32 h 37"/>
                  <a:gd name="T32" fmla="*/ 51 w 57"/>
                  <a:gd name="T33" fmla="*/ 32 h 37"/>
                  <a:gd name="T34" fmla="*/ 49 w 57"/>
                  <a:gd name="T35" fmla="*/ 31 h 37"/>
                  <a:gd name="T36" fmla="*/ 46 w 57"/>
                  <a:gd name="T37" fmla="*/ 32 h 37"/>
                  <a:gd name="T38" fmla="*/ 46 w 57"/>
                  <a:gd name="T39" fmla="*/ 37 h 37"/>
                  <a:gd name="T40" fmla="*/ 41 w 57"/>
                  <a:gd name="T41" fmla="*/ 36 h 37"/>
                  <a:gd name="T42" fmla="*/ 36 w 57"/>
                  <a:gd name="T43" fmla="*/ 36 h 37"/>
                  <a:gd name="T44" fmla="*/ 40 w 57"/>
                  <a:gd name="T45" fmla="*/ 35 h 37"/>
                  <a:gd name="T46" fmla="*/ 45 w 57"/>
                  <a:gd name="T47" fmla="*/ 32 h 37"/>
                  <a:gd name="T48" fmla="*/ 46 w 57"/>
                  <a:gd name="T49" fmla="*/ 29 h 37"/>
                  <a:gd name="T50" fmla="*/ 40 w 57"/>
                  <a:gd name="T51" fmla="*/ 32 h 37"/>
                  <a:gd name="T52" fmla="*/ 42 w 57"/>
                  <a:gd name="T53" fmla="*/ 31 h 37"/>
                  <a:gd name="T54" fmla="*/ 44 w 57"/>
                  <a:gd name="T55" fmla="*/ 29 h 37"/>
                  <a:gd name="T56" fmla="*/ 41 w 57"/>
                  <a:gd name="T57" fmla="*/ 26 h 37"/>
                  <a:gd name="T58" fmla="*/ 40 w 57"/>
                  <a:gd name="T59" fmla="*/ 29 h 37"/>
                  <a:gd name="T60" fmla="*/ 40 w 57"/>
                  <a:gd name="T61" fmla="*/ 30 h 37"/>
                  <a:gd name="T62" fmla="*/ 28 w 57"/>
                  <a:gd name="T63" fmla="*/ 34 h 37"/>
                  <a:gd name="T64" fmla="*/ 30 w 57"/>
                  <a:gd name="T65" fmla="*/ 31 h 37"/>
                  <a:gd name="T66" fmla="*/ 30 w 57"/>
                  <a:gd name="T67" fmla="*/ 30 h 37"/>
                  <a:gd name="T68" fmla="*/ 28 w 57"/>
                  <a:gd name="T69" fmla="*/ 31 h 37"/>
                  <a:gd name="T70" fmla="*/ 25 w 57"/>
                  <a:gd name="T71" fmla="*/ 30 h 37"/>
                  <a:gd name="T72" fmla="*/ 28 w 57"/>
                  <a:gd name="T73" fmla="*/ 26 h 37"/>
                  <a:gd name="T74" fmla="*/ 25 w 57"/>
                  <a:gd name="T75" fmla="*/ 25 h 37"/>
                  <a:gd name="T76" fmla="*/ 23 w 57"/>
                  <a:gd name="T77" fmla="*/ 25 h 37"/>
                  <a:gd name="T78" fmla="*/ 21 w 57"/>
                  <a:gd name="T79" fmla="*/ 24 h 37"/>
                  <a:gd name="T80" fmla="*/ 16 w 57"/>
                  <a:gd name="T81" fmla="*/ 23 h 37"/>
                  <a:gd name="T82" fmla="*/ 14 w 57"/>
                  <a:gd name="T83" fmla="*/ 20 h 37"/>
                  <a:gd name="T84" fmla="*/ 12 w 57"/>
                  <a:gd name="T85" fmla="*/ 21 h 37"/>
                  <a:gd name="T86" fmla="*/ 11 w 57"/>
                  <a:gd name="T87" fmla="*/ 20 h 37"/>
                  <a:gd name="T88" fmla="*/ 11 w 57"/>
                  <a:gd name="T89" fmla="*/ 19 h 37"/>
                  <a:gd name="T90" fmla="*/ 8 w 57"/>
                  <a:gd name="T91" fmla="*/ 18 h 37"/>
                  <a:gd name="T92" fmla="*/ 8 w 57"/>
                  <a:gd name="T93" fmla="*/ 17 h 37"/>
                  <a:gd name="T94" fmla="*/ 10 w 57"/>
                  <a:gd name="T95" fmla="*/ 14 h 37"/>
                  <a:gd name="T96" fmla="*/ 10 w 57"/>
                  <a:gd name="T97" fmla="*/ 13 h 37"/>
                  <a:gd name="T98" fmla="*/ 6 w 57"/>
                  <a:gd name="T99" fmla="*/ 13 h 37"/>
                  <a:gd name="T100" fmla="*/ 2 w 57"/>
                  <a:gd name="T101" fmla="*/ 15 h 37"/>
                  <a:gd name="T102" fmla="*/ 0 w 57"/>
                  <a:gd name="T103" fmla="*/ 14 h 37"/>
                  <a:gd name="T104" fmla="*/ 1 w 57"/>
                  <a:gd name="T105" fmla="*/ 9 h 37"/>
                  <a:gd name="T106" fmla="*/ 2 w 57"/>
                  <a:gd name="T107" fmla="*/ 9 h 37"/>
                  <a:gd name="T108" fmla="*/ 6 w 57"/>
                  <a:gd name="T109" fmla="*/ 9 h 37"/>
                  <a:gd name="T110" fmla="*/ 6 w 57"/>
                  <a:gd name="T111" fmla="*/ 7 h 37"/>
                  <a:gd name="T112" fmla="*/ 5 w 57"/>
                  <a:gd name="T113" fmla="*/ 6 h 37"/>
                  <a:gd name="T114" fmla="*/ 7 w 57"/>
                  <a:gd name="T115" fmla="*/ 4 h 37"/>
                  <a:gd name="T116" fmla="*/ 4 w 57"/>
                  <a:gd name="T1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7" h="37">
                    <a:moveTo>
                      <a:pt x="4" y="0"/>
                    </a:moveTo>
                    <a:lnTo>
                      <a:pt x="33" y="15"/>
                    </a:lnTo>
                    <a:lnTo>
                      <a:pt x="34" y="15"/>
                    </a:lnTo>
                    <a:lnTo>
                      <a:pt x="34" y="17"/>
                    </a:lnTo>
                    <a:lnTo>
                      <a:pt x="40" y="20"/>
                    </a:lnTo>
                    <a:lnTo>
                      <a:pt x="41" y="19"/>
                    </a:lnTo>
                    <a:lnTo>
                      <a:pt x="42" y="19"/>
                    </a:lnTo>
                    <a:lnTo>
                      <a:pt x="44" y="19"/>
                    </a:lnTo>
                    <a:lnTo>
                      <a:pt x="45" y="19"/>
                    </a:lnTo>
                    <a:lnTo>
                      <a:pt x="44" y="20"/>
                    </a:lnTo>
                    <a:lnTo>
                      <a:pt x="42" y="21"/>
                    </a:lnTo>
                    <a:lnTo>
                      <a:pt x="44" y="21"/>
                    </a:lnTo>
                    <a:lnTo>
                      <a:pt x="46" y="23"/>
                    </a:lnTo>
                    <a:lnTo>
                      <a:pt x="47" y="23"/>
                    </a:lnTo>
                    <a:lnTo>
                      <a:pt x="49" y="23"/>
                    </a:lnTo>
                    <a:lnTo>
                      <a:pt x="50" y="24"/>
                    </a:lnTo>
                    <a:lnTo>
                      <a:pt x="50" y="25"/>
                    </a:lnTo>
                    <a:lnTo>
                      <a:pt x="51" y="25"/>
                    </a:lnTo>
                    <a:lnTo>
                      <a:pt x="52" y="24"/>
                    </a:lnTo>
                    <a:lnTo>
                      <a:pt x="53" y="23"/>
                    </a:lnTo>
                    <a:lnTo>
                      <a:pt x="53" y="23"/>
                    </a:lnTo>
                    <a:lnTo>
                      <a:pt x="55" y="24"/>
                    </a:lnTo>
                    <a:lnTo>
                      <a:pt x="55" y="25"/>
                    </a:lnTo>
                    <a:lnTo>
                      <a:pt x="56" y="26"/>
                    </a:lnTo>
                    <a:lnTo>
                      <a:pt x="57" y="26"/>
                    </a:lnTo>
                    <a:lnTo>
                      <a:pt x="56" y="29"/>
                    </a:lnTo>
                    <a:lnTo>
                      <a:pt x="57" y="29"/>
                    </a:lnTo>
                    <a:lnTo>
                      <a:pt x="56" y="29"/>
                    </a:lnTo>
                    <a:lnTo>
                      <a:pt x="56" y="30"/>
                    </a:lnTo>
                    <a:lnTo>
                      <a:pt x="53" y="30"/>
                    </a:lnTo>
                    <a:lnTo>
                      <a:pt x="53" y="31"/>
                    </a:lnTo>
                    <a:lnTo>
                      <a:pt x="52" y="32"/>
                    </a:lnTo>
                    <a:lnTo>
                      <a:pt x="52" y="34"/>
                    </a:lnTo>
                    <a:lnTo>
                      <a:pt x="51" y="32"/>
                    </a:lnTo>
                    <a:lnTo>
                      <a:pt x="50" y="32"/>
                    </a:lnTo>
                    <a:lnTo>
                      <a:pt x="49" y="31"/>
                    </a:lnTo>
                    <a:lnTo>
                      <a:pt x="47" y="31"/>
                    </a:lnTo>
                    <a:lnTo>
                      <a:pt x="46" y="32"/>
                    </a:lnTo>
                    <a:lnTo>
                      <a:pt x="46" y="35"/>
                    </a:lnTo>
                    <a:lnTo>
                      <a:pt x="46" y="37"/>
                    </a:lnTo>
                    <a:lnTo>
                      <a:pt x="44" y="36"/>
                    </a:lnTo>
                    <a:lnTo>
                      <a:pt x="41" y="36"/>
                    </a:lnTo>
                    <a:lnTo>
                      <a:pt x="39" y="36"/>
                    </a:lnTo>
                    <a:lnTo>
                      <a:pt x="36" y="36"/>
                    </a:lnTo>
                    <a:lnTo>
                      <a:pt x="39" y="35"/>
                    </a:lnTo>
                    <a:lnTo>
                      <a:pt x="40" y="35"/>
                    </a:lnTo>
                    <a:lnTo>
                      <a:pt x="42" y="34"/>
                    </a:lnTo>
                    <a:lnTo>
                      <a:pt x="45" y="32"/>
                    </a:lnTo>
                    <a:lnTo>
                      <a:pt x="46" y="31"/>
                    </a:lnTo>
                    <a:lnTo>
                      <a:pt x="46" y="29"/>
                    </a:lnTo>
                    <a:lnTo>
                      <a:pt x="40" y="32"/>
                    </a:lnTo>
                    <a:lnTo>
                      <a:pt x="40" y="32"/>
                    </a:lnTo>
                    <a:lnTo>
                      <a:pt x="41" y="31"/>
                    </a:lnTo>
                    <a:lnTo>
                      <a:pt x="42" y="31"/>
                    </a:lnTo>
                    <a:lnTo>
                      <a:pt x="44" y="30"/>
                    </a:lnTo>
                    <a:lnTo>
                      <a:pt x="44" y="29"/>
                    </a:lnTo>
                    <a:lnTo>
                      <a:pt x="42" y="28"/>
                    </a:lnTo>
                    <a:lnTo>
                      <a:pt x="41" y="26"/>
                    </a:lnTo>
                    <a:lnTo>
                      <a:pt x="40" y="28"/>
                    </a:lnTo>
                    <a:lnTo>
                      <a:pt x="40" y="29"/>
                    </a:lnTo>
                    <a:lnTo>
                      <a:pt x="40" y="29"/>
                    </a:lnTo>
                    <a:lnTo>
                      <a:pt x="40" y="30"/>
                    </a:lnTo>
                    <a:lnTo>
                      <a:pt x="39" y="31"/>
                    </a:lnTo>
                    <a:lnTo>
                      <a:pt x="28" y="34"/>
                    </a:lnTo>
                    <a:lnTo>
                      <a:pt x="29" y="32"/>
                    </a:lnTo>
                    <a:lnTo>
                      <a:pt x="30" y="31"/>
                    </a:lnTo>
                    <a:lnTo>
                      <a:pt x="32" y="30"/>
                    </a:lnTo>
                    <a:lnTo>
                      <a:pt x="30" y="30"/>
                    </a:lnTo>
                    <a:lnTo>
                      <a:pt x="29" y="30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5" y="30"/>
                    </a:lnTo>
                    <a:lnTo>
                      <a:pt x="30" y="28"/>
                    </a:lnTo>
                    <a:lnTo>
                      <a:pt x="28" y="26"/>
                    </a:lnTo>
                    <a:lnTo>
                      <a:pt x="27" y="26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3" y="25"/>
                    </a:lnTo>
                    <a:lnTo>
                      <a:pt x="21" y="25"/>
                    </a:lnTo>
                    <a:lnTo>
                      <a:pt x="21" y="24"/>
                    </a:lnTo>
                    <a:lnTo>
                      <a:pt x="18" y="24"/>
                    </a:lnTo>
                    <a:lnTo>
                      <a:pt x="16" y="23"/>
                    </a:lnTo>
                    <a:lnTo>
                      <a:pt x="12" y="23"/>
                    </a:lnTo>
                    <a:lnTo>
                      <a:pt x="14" y="20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11" y="21"/>
                    </a:lnTo>
                    <a:lnTo>
                      <a:pt x="11" y="20"/>
                    </a:lnTo>
                    <a:lnTo>
                      <a:pt x="11" y="20"/>
                    </a:lnTo>
                    <a:lnTo>
                      <a:pt x="11" y="19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10" y="18"/>
                    </a:lnTo>
                    <a:lnTo>
                      <a:pt x="8" y="17"/>
                    </a:lnTo>
                    <a:lnTo>
                      <a:pt x="8" y="15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0" y="13"/>
                    </a:lnTo>
                    <a:lnTo>
                      <a:pt x="7" y="13"/>
                    </a:lnTo>
                    <a:lnTo>
                      <a:pt x="6" y="13"/>
                    </a:lnTo>
                    <a:lnTo>
                      <a:pt x="4" y="14"/>
                    </a:lnTo>
                    <a:lnTo>
                      <a:pt x="2" y="15"/>
                    </a:lnTo>
                    <a:lnTo>
                      <a:pt x="1" y="15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8"/>
                    </a:lnTo>
                    <a:lnTo>
                      <a:pt x="2" y="9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5" name="Freeform 183"/>
              <p:cNvSpPr/>
              <p:nvPr/>
            </p:nvSpPr>
            <p:spPr bwMode="auto">
              <a:xfrm>
                <a:off x="7183438" y="1495425"/>
                <a:ext cx="1588" cy="1588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6" name="Freeform 184"/>
              <p:cNvSpPr/>
              <p:nvPr/>
            </p:nvSpPr>
            <p:spPr bwMode="auto">
              <a:xfrm>
                <a:off x="7212013" y="1512888"/>
                <a:ext cx="3175" cy="1588"/>
              </a:xfrm>
              <a:custGeom>
                <a:avLst/>
                <a:gdLst>
                  <a:gd name="T0" fmla="*/ 2 w 6"/>
                  <a:gd name="T1" fmla="*/ 0 h 5"/>
                  <a:gd name="T2" fmla="*/ 6 w 6"/>
                  <a:gd name="T3" fmla="*/ 2 h 5"/>
                  <a:gd name="T4" fmla="*/ 6 w 6"/>
                  <a:gd name="T5" fmla="*/ 2 h 5"/>
                  <a:gd name="T6" fmla="*/ 5 w 6"/>
                  <a:gd name="T7" fmla="*/ 4 h 5"/>
                  <a:gd name="T8" fmla="*/ 4 w 6"/>
                  <a:gd name="T9" fmla="*/ 4 h 5"/>
                  <a:gd name="T10" fmla="*/ 4 w 6"/>
                  <a:gd name="T11" fmla="*/ 5 h 5"/>
                  <a:gd name="T12" fmla="*/ 0 w 6"/>
                  <a:gd name="T13" fmla="*/ 4 h 5"/>
                  <a:gd name="T14" fmla="*/ 1 w 6"/>
                  <a:gd name="T15" fmla="*/ 2 h 5"/>
                  <a:gd name="T16" fmla="*/ 2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2" y="0"/>
                    </a:moveTo>
                    <a:lnTo>
                      <a:pt x="6" y="2"/>
                    </a:lnTo>
                    <a:lnTo>
                      <a:pt x="6" y="2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7" name="Freeform 185"/>
              <p:cNvSpPr/>
              <p:nvPr/>
            </p:nvSpPr>
            <p:spPr bwMode="auto">
              <a:xfrm>
                <a:off x="7212013" y="1509713"/>
                <a:ext cx="1588" cy="3175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1 w 2"/>
                  <a:gd name="T9" fmla="*/ 2 h 4"/>
                  <a:gd name="T10" fmla="*/ 2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3"/>
                    </a:lnTo>
                    <a:lnTo>
                      <a:pt x="2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8" name="Freeform 186"/>
              <p:cNvSpPr/>
              <p:nvPr/>
            </p:nvSpPr>
            <p:spPr bwMode="auto">
              <a:xfrm>
                <a:off x="7192963" y="1547813"/>
                <a:ext cx="1588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9" name="Freeform 187"/>
              <p:cNvSpPr/>
              <p:nvPr/>
            </p:nvSpPr>
            <p:spPr bwMode="auto">
              <a:xfrm>
                <a:off x="7188201" y="1539875"/>
                <a:ext cx="3175" cy="1588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0 h 2"/>
                  <a:gd name="T4" fmla="*/ 2 w 4"/>
                  <a:gd name="T5" fmla="*/ 0 h 2"/>
                  <a:gd name="T6" fmla="*/ 2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  <a:gd name="T12" fmla="*/ 2 w 4"/>
                  <a:gd name="T13" fmla="*/ 2 h 2"/>
                  <a:gd name="T14" fmla="*/ 1 w 4"/>
                  <a:gd name="T15" fmla="*/ 2 h 2"/>
                  <a:gd name="T16" fmla="*/ 0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0" name="Freeform 188"/>
              <p:cNvSpPr/>
              <p:nvPr/>
            </p:nvSpPr>
            <p:spPr bwMode="auto">
              <a:xfrm>
                <a:off x="7183438" y="1552575"/>
                <a:ext cx="1588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1" name="Freeform 189"/>
              <p:cNvSpPr/>
              <p:nvPr/>
            </p:nvSpPr>
            <p:spPr bwMode="auto">
              <a:xfrm>
                <a:off x="7165976" y="1489075"/>
                <a:ext cx="19050" cy="11113"/>
              </a:xfrm>
              <a:custGeom>
                <a:avLst/>
                <a:gdLst>
                  <a:gd name="T0" fmla="*/ 5 w 36"/>
                  <a:gd name="T1" fmla="*/ 0 h 23"/>
                  <a:gd name="T2" fmla="*/ 21 w 36"/>
                  <a:gd name="T3" fmla="*/ 9 h 23"/>
                  <a:gd name="T4" fmla="*/ 22 w 36"/>
                  <a:gd name="T5" fmla="*/ 9 h 23"/>
                  <a:gd name="T6" fmla="*/ 22 w 36"/>
                  <a:gd name="T7" fmla="*/ 9 h 23"/>
                  <a:gd name="T8" fmla="*/ 22 w 36"/>
                  <a:gd name="T9" fmla="*/ 9 h 23"/>
                  <a:gd name="T10" fmla="*/ 27 w 36"/>
                  <a:gd name="T11" fmla="*/ 11 h 23"/>
                  <a:gd name="T12" fmla="*/ 27 w 36"/>
                  <a:gd name="T13" fmla="*/ 13 h 23"/>
                  <a:gd name="T14" fmla="*/ 27 w 36"/>
                  <a:gd name="T15" fmla="*/ 15 h 23"/>
                  <a:gd name="T16" fmla="*/ 26 w 36"/>
                  <a:gd name="T17" fmla="*/ 16 h 23"/>
                  <a:gd name="T18" fmla="*/ 26 w 36"/>
                  <a:gd name="T19" fmla="*/ 17 h 23"/>
                  <a:gd name="T20" fmla="*/ 26 w 36"/>
                  <a:gd name="T21" fmla="*/ 18 h 23"/>
                  <a:gd name="T22" fmla="*/ 27 w 36"/>
                  <a:gd name="T23" fmla="*/ 19 h 23"/>
                  <a:gd name="T24" fmla="*/ 28 w 36"/>
                  <a:gd name="T25" fmla="*/ 18 h 23"/>
                  <a:gd name="T26" fmla="*/ 28 w 36"/>
                  <a:gd name="T27" fmla="*/ 16 h 23"/>
                  <a:gd name="T28" fmla="*/ 30 w 36"/>
                  <a:gd name="T29" fmla="*/ 15 h 23"/>
                  <a:gd name="T30" fmla="*/ 33 w 36"/>
                  <a:gd name="T31" fmla="*/ 16 h 23"/>
                  <a:gd name="T32" fmla="*/ 32 w 36"/>
                  <a:gd name="T33" fmla="*/ 17 h 23"/>
                  <a:gd name="T34" fmla="*/ 36 w 36"/>
                  <a:gd name="T35" fmla="*/ 17 h 23"/>
                  <a:gd name="T36" fmla="*/ 35 w 36"/>
                  <a:gd name="T37" fmla="*/ 18 h 23"/>
                  <a:gd name="T38" fmla="*/ 33 w 36"/>
                  <a:gd name="T39" fmla="*/ 19 h 23"/>
                  <a:gd name="T40" fmla="*/ 32 w 36"/>
                  <a:gd name="T41" fmla="*/ 19 h 23"/>
                  <a:gd name="T42" fmla="*/ 31 w 36"/>
                  <a:gd name="T43" fmla="*/ 19 h 23"/>
                  <a:gd name="T44" fmla="*/ 30 w 36"/>
                  <a:gd name="T45" fmla="*/ 21 h 23"/>
                  <a:gd name="T46" fmla="*/ 28 w 36"/>
                  <a:gd name="T47" fmla="*/ 21 h 23"/>
                  <a:gd name="T48" fmla="*/ 28 w 36"/>
                  <a:gd name="T49" fmla="*/ 22 h 23"/>
                  <a:gd name="T50" fmla="*/ 28 w 36"/>
                  <a:gd name="T51" fmla="*/ 23 h 23"/>
                  <a:gd name="T52" fmla="*/ 25 w 36"/>
                  <a:gd name="T53" fmla="*/ 23 h 23"/>
                  <a:gd name="T54" fmla="*/ 21 w 36"/>
                  <a:gd name="T55" fmla="*/ 22 h 23"/>
                  <a:gd name="T56" fmla="*/ 17 w 36"/>
                  <a:gd name="T57" fmla="*/ 19 h 23"/>
                  <a:gd name="T58" fmla="*/ 14 w 36"/>
                  <a:gd name="T59" fmla="*/ 18 h 23"/>
                  <a:gd name="T60" fmla="*/ 10 w 36"/>
                  <a:gd name="T61" fmla="*/ 16 h 23"/>
                  <a:gd name="T62" fmla="*/ 11 w 36"/>
                  <a:gd name="T63" fmla="*/ 16 h 23"/>
                  <a:gd name="T64" fmla="*/ 11 w 36"/>
                  <a:gd name="T65" fmla="*/ 15 h 23"/>
                  <a:gd name="T66" fmla="*/ 13 w 36"/>
                  <a:gd name="T67" fmla="*/ 13 h 23"/>
                  <a:gd name="T68" fmla="*/ 13 w 36"/>
                  <a:gd name="T69" fmla="*/ 12 h 23"/>
                  <a:gd name="T70" fmla="*/ 14 w 36"/>
                  <a:gd name="T71" fmla="*/ 15 h 23"/>
                  <a:gd name="T72" fmla="*/ 15 w 36"/>
                  <a:gd name="T73" fmla="*/ 15 h 23"/>
                  <a:gd name="T74" fmla="*/ 16 w 36"/>
                  <a:gd name="T75" fmla="*/ 15 h 23"/>
                  <a:gd name="T76" fmla="*/ 17 w 36"/>
                  <a:gd name="T77" fmla="*/ 13 h 23"/>
                  <a:gd name="T78" fmla="*/ 19 w 36"/>
                  <a:gd name="T79" fmla="*/ 13 h 23"/>
                  <a:gd name="T80" fmla="*/ 21 w 36"/>
                  <a:gd name="T81" fmla="*/ 13 h 23"/>
                  <a:gd name="T82" fmla="*/ 21 w 36"/>
                  <a:gd name="T83" fmla="*/ 11 h 23"/>
                  <a:gd name="T84" fmla="*/ 19 w 36"/>
                  <a:gd name="T85" fmla="*/ 10 h 23"/>
                  <a:gd name="T86" fmla="*/ 17 w 36"/>
                  <a:gd name="T87" fmla="*/ 9 h 23"/>
                  <a:gd name="T88" fmla="*/ 14 w 36"/>
                  <a:gd name="T89" fmla="*/ 7 h 23"/>
                  <a:gd name="T90" fmla="*/ 11 w 36"/>
                  <a:gd name="T91" fmla="*/ 9 h 23"/>
                  <a:gd name="T92" fmla="*/ 13 w 36"/>
                  <a:gd name="T93" fmla="*/ 11 h 23"/>
                  <a:gd name="T94" fmla="*/ 9 w 36"/>
                  <a:gd name="T95" fmla="*/ 13 h 23"/>
                  <a:gd name="T96" fmla="*/ 9 w 36"/>
                  <a:gd name="T97" fmla="*/ 11 h 23"/>
                  <a:gd name="T98" fmla="*/ 10 w 36"/>
                  <a:gd name="T99" fmla="*/ 10 h 23"/>
                  <a:gd name="T100" fmla="*/ 8 w 36"/>
                  <a:gd name="T101" fmla="*/ 12 h 23"/>
                  <a:gd name="T102" fmla="*/ 5 w 36"/>
                  <a:gd name="T103" fmla="*/ 11 h 23"/>
                  <a:gd name="T104" fmla="*/ 4 w 36"/>
                  <a:gd name="T105" fmla="*/ 10 h 23"/>
                  <a:gd name="T106" fmla="*/ 2 w 36"/>
                  <a:gd name="T107" fmla="*/ 9 h 23"/>
                  <a:gd name="T108" fmla="*/ 0 w 36"/>
                  <a:gd name="T109" fmla="*/ 7 h 23"/>
                  <a:gd name="T110" fmla="*/ 2 w 36"/>
                  <a:gd name="T111" fmla="*/ 6 h 23"/>
                  <a:gd name="T112" fmla="*/ 3 w 36"/>
                  <a:gd name="T113" fmla="*/ 4 h 23"/>
                  <a:gd name="T114" fmla="*/ 3 w 36"/>
                  <a:gd name="T115" fmla="*/ 2 h 23"/>
                  <a:gd name="T116" fmla="*/ 3 w 36"/>
                  <a:gd name="T117" fmla="*/ 1 h 23"/>
                  <a:gd name="T118" fmla="*/ 4 w 36"/>
                  <a:gd name="T119" fmla="*/ 0 h 23"/>
                  <a:gd name="T120" fmla="*/ 5 w 36"/>
                  <a:gd name="T1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6" h="23">
                    <a:moveTo>
                      <a:pt x="5" y="0"/>
                    </a:moveTo>
                    <a:lnTo>
                      <a:pt x="21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7" y="11"/>
                    </a:lnTo>
                    <a:lnTo>
                      <a:pt x="27" y="13"/>
                    </a:lnTo>
                    <a:lnTo>
                      <a:pt x="27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6" y="18"/>
                    </a:lnTo>
                    <a:lnTo>
                      <a:pt x="27" y="19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30" y="15"/>
                    </a:lnTo>
                    <a:lnTo>
                      <a:pt x="33" y="16"/>
                    </a:lnTo>
                    <a:lnTo>
                      <a:pt x="32" y="17"/>
                    </a:lnTo>
                    <a:lnTo>
                      <a:pt x="36" y="17"/>
                    </a:lnTo>
                    <a:lnTo>
                      <a:pt x="35" y="18"/>
                    </a:lnTo>
                    <a:lnTo>
                      <a:pt x="33" y="19"/>
                    </a:lnTo>
                    <a:lnTo>
                      <a:pt x="32" y="19"/>
                    </a:lnTo>
                    <a:lnTo>
                      <a:pt x="31" y="19"/>
                    </a:lnTo>
                    <a:lnTo>
                      <a:pt x="30" y="21"/>
                    </a:lnTo>
                    <a:lnTo>
                      <a:pt x="28" y="21"/>
                    </a:lnTo>
                    <a:lnTo>
                      <a:pt x="28" y="22"/>
                    </a:lnTo>
                    <a:lnTo>
                      <a:pt x="28" y="23"/>
                    </a:lnTo>
                    <a:lnTo>
                      <a:pt x="25" y="23"/>
                    </a:lnTo>
                    <a:lnTo>
                      <a:pt x="21" y="22"/>
                    </a:lnTo>
                    <a:lnTo>
                      <a:pt x="17" y="19"/>
                    </a:lnTo>
                    <a:lnTo>
                      <a:pt x="14" y="18"/>
                    </a:lnTo>
                    <a:lnTo>
                      <a:pt x="10" y="16"/>
                    </a:lnTo>
                    <a:lnTo>
                      <a:pt x="11" y="16"/>
                    </a:lnTo>
                    <a:lnTo>
                      <a:pt x="11" y="15"/>
                    </a:lnTo>
                    <a:lnTo>
                      <a:pt x="13" y="13"/>
                    </a:lnTo>
                    <a:lnTo>
                      <a:pt x="13" y="12"/>
                    </a:lnTo>
                    <a:lnTo>
                      <a:pt x="14" y="15"/>
                    </a:lnTo>
                    <a:lnTo>
                      <a:pt x="15" y="15"/>
                    </a:lnTo>
                    <a:lnTo>
                      <a:pt x="16" y="15"/>
                    </a:lnTo>
                    <a:lnTo>
                      <a:pt x="17" y="13"/>
                    </a:lnTo>
                    <a:lnTo>
                      <a:pt x="19" y="13"/>
                    </a:lnTo>
                    <a:lnTo>
                      <a:pt x="21" y="13"/>
                    </a:lnTo>
                    <a:lnTo>
                      <a:pt x="21" y="11"/>
                    </a:lnTo>
                    <a:lnTo>
                      <a:pt x="19" y="10"/>
                    </a:lnTo>
                    <a:lnTo>
                      <a:pt x="17" y="9"/>
                    </a:lnTo>
                    <a:lnTo>
                      <a:pt x="14" y="7"/>
                    </a:lnTo>
                    <a:lnTo>
                      <a:pt x="11" y="9"/>
                    </a:lnTo>
                    <a:lnTo>
                      <a:pt x="13" y="11"/>
                    </a:lnTo>
                    <a:lnTo>
                      <a:pt x="9" y="13"/>
                    </a:lnTo>
                    <a:lnTo>
                      <a:pt x="9" y="11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5" y="11"/>
                    </a:lnTo>
                    <a:lnTo>
                      <a:pt x="4" y="10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2" name="Freeform 190"/>
              <p:cNvSpPr/>
              <p:nvPr/>
            </p:nvSpPr>
            <p:spPr bwMode="auto">
              <a:xfrm>
                <a:off x="7150101" y="1481138"/>
                <a:ext cx="3175" cy="1588"/>
              </a:xfrm>
              <a:custGeom>
                <a:avLst/>
                <a:gdLst>
                  <a:gd name="T0" fmla="*/ 3 w 6"/>
                  <a:gd name="T1" fmla="*/ 0 h 5"/>
                  <a:gd name="T2" fmla="*/ 6 w 6"/>
                  <a:gd name="T3" fmla="*/ 3 h 5"/>
                  <a:gd name="T4" fmla="*/ 1 w 6"/>
                  <a:gd name="T5" fmla="*/ 5 h 5"/>
                  <a:gd name="T6" fmla="*/ 3 w 6"/>
                  <a:gd name="T7" fmla="*/ 4 h 5"/>
                  <a:gd name="T8" fmla="*/ 3 w 6"/>
                  <a:gd name="T9" fmla="*/ 3 h 5"/>
                  <a:gd name="T10" fmla="*/ 1 w 6"/>
                  <a:gd name="T11" fmla="*/ 3 h 5"/>
                  <a:gd name="T12" fmla="*/ 1 w 6"/>
                  <a:gd name="T13" fmla="*/ 3 h 5"/>
                  <a:gd name="T14" fmla="*/ 0 w 6"/>
                  <a:gd name="T15" fmla="*/ 3 h 5"/>
                  <a:gd name="T16" fmla="*/ 3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lnTo>
                      <a:pt x="6" y="3"/>
                    </a:lnTo>
                    <a:lnTo>
                      <a:pt x="1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3" name="Freeform 191"/>
              <p:cNvSpPr/>
              <p:nvPr/>
            </p:nvSpPr>
            <p:spPr bwMode="auto">
              <a:xfrm>
                <a:off x="7153276" y="1482725"/>
                <a:ext cx="3175" cy="3175"/>
              </a:xfrm>
              <a:custGeom>
                <a:avLst/>
                <a:gdLst>
                  <a:gd name="T0" fmla="*/ 8 w 8"/>
                  <a:gd name="T1" fmla="*/ 0 h 6"/>
                  <a:gd name="T2" fmla="*/ 2 w 8"/>
                  <a:gd name="T3" fmla="*/ 6 h 6"/>
                  <a:gd name="T4" fmla="*/ 2 w 8"/>
                  <a:gd name="T5" fmla="*/ 6 h 6"/>
                  <a:gd name="T6" fmla="*/ 1 w 8"/>
                  <a:gd name="T7" fmla="*/ 6 h 6"/>
                  <a:gd name="T8" fmla="*/ 0 w 8"/>
                  <a:gd name="T9" fmla="*/ 6 h 6"/>
                  <a:gd name="T10" fmla="*/ 0 w 8"/>
                  <a:gd name="T11" fmla="*/ 5 h 6"/>
                  <a:gd name="T12" fmla="*/ 0 w 8"/>
                  <a:gd name="T13" fmla="*/ 4 h 6"/>
                  <a:gd name="T14" fmla="*/ 1 w 8"/>
                  <a:gd name="T15" fmla="*/ 2 h 6"/>
                  <a:gd name="T16" fmla="*/ 2 w 8"/>
                  <a:gd name="T17" fmla="*/ 2 h 6"/>
                  <a:gd name="T18" fmla="*/ 2 w 8"/>
                  <a:gd name="T19" fmla="*/ 4 h 6"/>
                  <a:gd name="T20" fmla="*/ 1 w 8"/>
                  <a:gd name="T21" fmla="*/ 4 h 6"/>
                  <a:gd name="T22" fmla="*/ 1 w 8"/>
                  <a:gd name="T23" fmla="*/ 5 h 6"/>
                  <a:gd name="T24" fmla="*/ 1 w 8"/>
                  <a:gd name="T25" fmla="*/ 5 h 6"/>
                  <a:gd name="T26" fmla="*/ 2 w 8"/>
                  <a:gd name="T27" fmla="*/ 5 h 6"/>
                  <a:gd name="T28" fmla="*/ 2 w 8"/>
                  <a:gd name="T29" fmla="*/ 4 h 6"/>
                  <a:gd name="T30" fmla="*/ 4 w 8"/>
                  <a:gd name="T31" fmla="*/ 1 h 6"/>
                  <a:gd name="T32" fmla="*/ 6 w 8"/>
                  <a:gd name="T33" fmla="*/ 0 h 6"/>
                  <a:gd name="T34" fmla="*/ 8 w 8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lnTo>
                      <a:pt x="2" y="6"/>
                    </a:lnTo>
                    <a:lnTo>
                      <a:pt x="2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4" name="Freeform 192"/>
              <p:cNvSpPr/>
              <p:nvPr/>
            </p:nvSpPr>
            <p:spPr bwMode="auto">
              <a:xfrm>
                <a:off x="7164388" y="1489075"/>
                <a:ext cx="0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5" name="Freeform 193"/>
              <p:cNvSpPr/>
              <p:nvPr/>
            </p:nvSpPr>
            <p:spPr bwMode="auto">
              <a:xfrm>
                <a:off x="7162801" y="1489075"/>
                <a:ext cx="1588" cy="0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1 h 2"/>
                  <a:gd name="T4" fmla="*/ 0 w 3"/>
                  <a:gd name="T5" fmla="*/ 2 h 2"/>
                  <a:gd name="T6" fmla="*/ 1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lnTo>
                      <a:pt x="3" y="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6" name="Freeform 194"/>
              <p:cNvSpPr/>
              <p:nvPr/>
            </p:nvSpPr>
            <p:spPr bwMode="auto">
              <a:xfrm>
                <a:off x="7161213" y="1485900"/>
                <a:ext cx="1588" cy="158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2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lnTo>
                      <a:pt x="1" y="2"/>
                    </a:lnTo>
                    <a:lnTo>
                      <a:pt x="1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7" name="Freeform 195"/>
              <p:cNvSpPr/>
              <p:nvPr/>
            </p:nvSpPr>
            <p:spPr bwMode="auto">
              <a:xfrm>
                <a:off x="7162801" y="1485900"/>
                <a:ext cx="1588" cy="3175"/>
              </a:xfrm>
              <a:custGeom>
                <a:avLst/>
                <a:gdLst>
                  <a:gd name="T0" fmla="*/ 3 w 4"/>
                  <a:gd name="T1" fmla="*/ 0 h 6"/>
                  <a:gd name="T2" fmla="*/ 4 w 4"/>
                  <a:gd name="T3" fmla="*/ 1 h 6"/>
                  <a:gd name="T4" fmla="*/ 4 w 4"/>
                  <a:gd name="T5" fmla="*/ 2 h 6"/>
                  <a:gd name="T6" fmla="*/ 3 w 4"/>
                  <a:gd name="T7" fmla="*/ 4 h 6"/>
                  <a:gd name="T8" fmla="*/ 1 w 4"/>
                  <a:gd name="T9" fmla="*/ 6 h 6"/>
                  <a:gd name="T10" fmla="*/ 0 w 4"/>
                  <a:gd name="T11" fmla="*/ 4 h 6"/>
                  <a:gd name="T12" fmla="*/ 3 w 4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3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8" name="Rectangle 196"/>
              <p:cNvSpPr>
                <a:spLocks noChangeArrowheads="1"/>
              </p:cNvSpPr>
              <p:nvPr/>
            </p:nvSpPr>
            <p:spPr bwMode="auto">
              <a:xfrm>
                <a:off x="7175501" y="1546225"/>
                <a:ext cx="1588" cy="1588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9" name="Freeform 197"/>
              <p:cNvSpPr/>
              <p:nvPr/>
            </p:nvSpPr>
            <p:spPr bwMode="auto">
              <a:xfrm>
                <a:off x="7158038" y="1538288"/>
                <a:ext cx="12700" cy="9525"/>
              </a:xfrm>
              <a:custGeom>
                <a:avLst/>
                <a:gdLst>
                  <a:gd name="T0" fmla="*/ 13 w 23"/>
                  <a:gd name="T1" fmla="*/ 0 h 18"/>
                  <a:gd name="T2" fmla="*/ 16 w 23"/>
                  <a:gd name="T3" fmla="*/ 0 h 18"/>
                  <a:gd name="T4" fmla="*/ 18 w 23"/>
                  <a:gd name="T5" fmla="*/ 1 h 18"/>
                  <a:gd name="T6" fmla="*/ 19 w 23"/>
                  <a:gd name="T7" fmla="*/ 2 h 18"/>
                  <a:gd name="T8" fmla="*/ 22 w 23"/>
                  <a:gd name="T9" fmla="*/ 3 h 18"/>
                  <a:gd name="T10" fmla="*/ 23 w 23"/>
                  <a:gd name="T11" fmla="*/ 5 h 18"/>
                  <a:gd name="T12" fmla="*/ 21 w 23"/>
                  <a:gd name="T13" fmla="*/ 6 h 18"/>
                  <a:gd name="T14" fmla="*/ 18 w 23"/>
                  <a:gd name="T15" fmla="*/ 8 h 18"/>
                  <a:gd name="T16" fmla="*/ 16 w 23"/>
                  <a:gd name="T17" fmla="*/ 10 h 18"/>
                  <a:gd name="T18" fmla="*/ 14 w 23"/>
                  <a:gd name="T19" fmla="*/ 11 h 18"/>
                  <a:gd name="T20" fmla="*/ 14 w 23"/>
                  <a:gd name="T21" fmla="*/ 11 h 18"/>
                  <a:gd name="T22" fmla="*/ 13 w 23"/>
                  <a:gd name="T23" fmla="*/ 12 h 18"/>
                  <a:gd name="T24" fmla="*/ 13 w 23"/>
                  <a:gd name="T25" fmla="*/ 12 h 18"/>
                  <a:gd name="T26" fmla="*/ 12 w 23"/>
                  <a:gd name="T27" fmla="*/ 12 h 18"/>
                  <a:gd name="T28" fmla="*/ 12 w 23"/>
                  <a:gd name="T29" fmla="*/ 11 h 18"/>
                  <a:gd name="T30" fmla="*/ 12 w 23"/>
                  <a:gd name="T31" fmla="*/ 11 h 18"/>
                  <a:gd name="T32" fmla="*/ 13 w 23"/>
                  <a:gd name="T33" fmla="*/ 10 h 18"/>
                  <a:gd name="T34" fmla="*/ 14 w 23"/>
                  <a:gd name="T35" fmla="*/ 10 h 18"/>
                  <a:gd name="T36" fmla="*/ 13 w 23"/>
                  <a:gd name="T37" fmla="*/ 8 h 18"/>
                  <a:gd name="T38" fmla="*/ 12 w 23"/>
                  <a:gd name="T39" fmla="*/ 8 h 18"/>
                  <a:gd name="T40" fmla="*/ 11 w 23"/>
                  <a:gd name="T41" fmla="*/ 8 h 18"/>
                  <a:gd name="T42" fmla="*/ 10 w 23"/>
                  <a:gd name="T43" fmla="*/ 10 h 18"/>
                  <a:gd name="T44" fmla="*/ 8 w 23"/>
                  <a:gd name="T45" fmla="*/ 11 h 18"/>
                  <a:gd name="T46" fmla="*/ 10 w 23"/>
                  <a:gd name="T47" fmla="*/ 12 h 18"/>
                  <a:gd name="T48" fmla="*/ 10 w 23"/>
                  <a:gd name="T49" fmla="*/ 13 h 18"/>
                  <a:gd name="T50" fmla="*/ 10 w 23"/>
                  <a:gd name="T51" fmla="*/ 13 h 18"/>
                  <a:gd name="T52" fmla="*/ 8 w 23"/>
                  <a:gd name="T53" fmla="*/ 14 h 18"/>
                  <a:gd name="T54" fmla="*/ 7 w 23"/>
                  <a:gd name="T55" fmla="*/ 14 h 18"/>
                  <a:gd name="T56" fmla="*/ 7 w 23"/>
                  <a:gd name="T57" fmla="*/ 14 h 18"/>
                  <a:gd name="T58" fmla="*/ 7 w 23"/>
                  <a:gd name="T59" fmla="*/ 17 h 18"/>
                  <a:gd name="T60" fmla="*/ 5 w 23"/>
                  <a:gd name="T61" fmla="*/ 18 h 18"/>
                  <a:gd name="T62" fmla="*/ 4 w 23"/>
                  <a:gd name="T63" fmla="*/ 18 h 18"/>
                  <a:gd name="T64" fmla="*/ 1 w 23"/>
                  <a:gd name="T65" fmla="*/ 17 h 18"/>
                  <a:gd name="T66" fmla="*/ 1 w 23"/>
                  <a:gd name="T67" fmla="*/ 16 h 18"/>
                  <a:gd name="T68" fmla="*/ 0 w 23"/>
                  <a:gd name="T69" fmla="*/ 14 h 18"/>
                  <a:gd name="T70" fmla="*/ 2 w 23"/>
                  <a:gd name="T71" fmla="*/ 11 h 18"/>
                  <a:gd name="T72" fmla="*/ 5 w 23"/>
                  <a:gd name="T73" fmla="*/ 6 h 18"/>
                  <a:gd name="T74" fmla="*/ 7 w 23"/>
                  <a:gd name="T75" fmla="*/ 2 h 18"/>
                  <a:gd name="T76" fmla="*/ 11 w 23"/>
                  <a:gd name="T77" fmla="*/ 0 h 18"/>
                  <a:gd name="T78" fmla="*/ 13 w 23"/>
                  <a:gd name="T7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3" h="18">
                    <a:moveTo>
                      <a:pt x="13" y="0"/>
                    </a:moveTo>
                    <a:lnTo>
                      <a:pt x="16" y="0"/>
                    </a:lnTo>
                    <a:lnTo>
                      <a:pt x="18" y="1"/>
                    </a:lnTo>
                    <a:lnTo>
                      <a:pt x="19" y="2"/>
                    </a:lnTo>
                    <a:lnTo>
                      <a:pt x="22" y="3"/>
                    </a:lnTo>
                    <a:lnTo>
                      <a:pt x="23" y="5"/>
                    </a:lnTo>
                    <a:lnTo>
                      <a:pt x="21" y="6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4" y="11"/>
                    </a:lnTo>
                    <a:lnTo>
                      <a:pt x="14" y="11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2" y="12"/>
                    </a:lnTo>
                    <a:lnTo>
                      <a:pt x="12" y="11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4" y="10"/>
                    </a:lnTo>
                    <a:lnTo>
                      <a:pt x="13" y="8"/>
                    </a:lnTo>
                    <a:lnTo>
                      <a:pt x="12" y="8"/>
                    </a:lnTo>
                    <a:lnTo>
                      <a:pt x="11" y="8"/>
                    </a:lnTo>
                    <a:lnTo>
                      <a:pt x="10" y="10"/>
                    </a:lnTo>
                    <a:lnTo>
                      <a:pt x="8" y="11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3"/>
                    </a:lnTo>
                    <a:lnTo>
                      <a:pt x="8" y="14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5" y="18"/>
                    </a:lnTo>
                    <a:lnTo>
                      <a:pt x="4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2" y="11"/>
                    </a:lnTo>
                    <a:lnTo>
                      <a:pt x="5" y="6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0" name="Freeform 198"/>
              <p:cNvSpPr/>
              <p:nvPr/>
            </p:nvSpPr>
            <p:spPr bwMode="auto">
              <a:xfrm>
                <a:off x="7162801" y="1550988"/>
                <a:ext cx="1588" cy="1588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3 w 3"/>
                  <a:gd name="T5" fmla="*/ 1 h 1"/>
                  <a:gd name="T6" fmla="*/ 1 w 3"/>
                  <a:gd name="T7" fmla="*/ 1 h 1"/>
                  <a:gd name="T8" fmla="*/ 0 w 3"/>
                  <a:gd name="T9" fmla="*/ 0 h 1"/>
                  <a:gd name="T10" fmla="*/ 0 w 3"/>
                  <a:gd name="T11" fmla="*/ 0 h 1"/>
                  <a:gd name="T12" fmla="*/ 1 w 3"/>
                  <a:gd name="T13" fmla="*/ 0 h 1"/>
                  <a:gd name="T14" fmla="*/ 3 w 3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1" name="Freeform 199"/>
              <p:cNvSpPr/>
              <p:nvPr/>
            </p:nvSpPr>
            <p:spPr bwMode="auto">
              <a:xfrm>
                <a:off x="7161213" y="1520825"/>
                <a:ext cx="3175" cy="1588"/>
              </a:xfrm>
              <a:custGeom>
                <a:avLst/>
                <a:gdLst>
                  <a:gd name="T0" fmla="*/ 5 w 5"/>
                  <a:gd name="T1" fmla="*/ 0 h 2"/>
                  <a:gd name="T2" fmla="*/ 4 w 5"/>
                  <a:gd name="T3" fmla="*/ 1 h 2"/>
                  <a:gd name="T4" fmla="*/ 4 w 5"/>
                  <a:gd name="T5" fmla="*/ 2 h 2"/>
                  <a:gd name="T6" fmla="*/ 0 w 5"/>
                  <a:gd name="T7" fmla="*/ 2 h 2"/>
                  <a:gd name="T8" fmla="*/ 1 w 5"/>
                  <a:gd name="T9" fmla="*/ 1 h 2"/>
                  <a:gd name="T10" fmla="*/ 2 w 5"/>
                  <a:gd name="T11" fmla="*/ 1 h 2"/>
                  <a:gd name="T12" fmla="*/ 4 w 5"/>
                  <a:gd name="T13" fmla="*/ 0 h 2"/>
                  <a:gd name="T14" fmla="*/ 5 w 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4" y="1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2" name="Freeform 200"/>
              <p:cNvSpPr/>
              <p:nvPr/>
            </p:nvSpPr>
            <p:spPr bwMode="auto">
              <a:xfrm>
                <a:off x="7164388" y="1522413"/>
                <a:ext cx="0" cy="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3" name="Freeform 201"/>
              <p:cNvSpPr/>
              <p:nvPr/>
            </p:nvSpPr>
            <p:spPr bwMode="auto">
              <a:xfrm>
                <a:off x="7158038" y="1482725"/>
                <a:ext cx="1588" cy="0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2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4" name="Freeform 202"/>
              <p:cNvSpPr/>
              <p:nvPr/>
            </p:nvSpPr>
            <p:spPr bwMode="auto">
              <a:xfrm>
                <a:off x="7132638" y="1470025"/>
                <a:ext cx="1588" cy="0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5" name="Freeform 203"/>
              <p:cNvSpPr/>
              <p:nvPr/>
            </p:nvSpPr>
            <p:spPr bwMode="auto">
              <a:xfrm>
                <a:off x="7105651" y="1485900"/>
                <a:ext cx="3175" cy="0"/>
              </a:xfrm>
              <a:custGeom>
                <a:avLst/>
                <a:gdLst>
                  <a:gd name="T0" fmla="*/ 3 w 6"/>
                  <a:gd name="T1" fmla="*/ 0 h 2"/>
                  <a:gd name="T2" fmla="*/ 1 w 6"/>
                  <a:gd name="T3" fmla="*/ 0 h 2"/>
                  <a:gd name="T4" fmla="*/ 3 w 6"/>
                  <a:gd name="T5" fmla="*/ 0 h 2"/>
                  <a:gd name="T6" fmla="*/ 4 w 6"/>
                  <a:gd name="T7" fmla="*/ 1 h 2"/>
                  <a:gd name="T8" fmla="*/ 5 w 6"/>
                  <a:gd name="T9" fmla="*/ 2 h 2"/>
                  <a:gd name="T10" fmla="*/ 6 w 6"/>
                  <a:gd name="T11" fmla="*/ 2 h 2"/>
                  <a:gd name="T12" fmla="*/ 4 w 6"/>
                  <a:gd name="T13" fmla="*/ 2 h 2"/>
                  <a:gd name="T14" fmla="*/ 3 w 6"/>
                  <a:gd name="T15" fmla="*/ 2 h 2"/>
                  <a:gd name="T16" fmla="*/ 1 w 6"/>
                  <a:gd name="T17" fmla="*/ 1 h 2"/>
                  <a:gd name="T18" fmla="*/ 0 w 6"/>
                  <a:gd name="T19" fmla="*/ 0 h 2"/>
                  <a:gd name="T20" fmla="*/ 3 w 6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837" name="Text Placeholder 32"/>
          <p:cNvSpPr txBox="1"/>
          <p:nvPr/>
        </p:nvSpPr>
        <p:spPr>
          <a:xfrm>
            <a:off x="1554209" y="2827824"/>
            <a:ext cx="2511785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8" name="Text Placeholder 32"/>
          <p:cNvSpPr txBox="1"/>
          <p:nvPr/>
        </p:nvSpPr>
        <p:spPr>
          <a:xfrm>
            <a:off x="1554209" y="4428024"/>
            <a:ext cx="2511785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9" name="Text Placeholder 32"/>
          <p:cNvSpPr txBox="1"/>
          <p:nvPr/>
        </p:nvSpPr>
        <p:spPr>
          <a:xfrm>
            <a:off x="8071049" y="2827824"/>
            <a:ext cx="2511785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0" name="Text Placeholder 32"/>
          <p:cNvSpPr txBox="1"/>
          <p:nvPr/>
        </p:nvSpPr>
        <p:spPr>
          <a:xfrm>
            <a:off x="8071049" y="4428024"/>
            <a:ext cx="2511785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994466" y="2334351"/>
            <a:ext cx="4203065" cy="2189297"/>
            <a:chOff x="714267" y="2226310"/>
            <a:chExt cx="4203065" cy="2189297"/>
          </a:xfrm>
        </p:grpSpPr>
        <p:sp>
          <p:nvSpPr>
            <p:cNvPr id="37" name="文本框 36"/>
            <p:cNvSpPr txBox="1"/>
            <p:nvPr/>
          </p:nvSpPr>
          <p:spPr>
            <a:xfrm>
              <a:off x="1386097" y="2226310"/>
              <a:ext cx="2858135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</a:t>
              </a:r>
              <a:r>
                <a:rPr lang="en-US" altLang="zh-CN" sz="4400" dirty="0" smtClean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sz="44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14267" y="3259907"/>
              <a:ext cx="4203065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36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文本框 48"/>
            <p:cNvSpPr txBox="1">
              <a:spLocks noChangeArrowheads="1"/>
            </p:cNvSpPr>
            <p:nvPr/>
          </p:nvSpPr>
          <p:spPr bwMode="auto">
            <a:xfrm>
              <a:off x="714267" y="3905067"/>
              <a:ext cx="407515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0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ADD YOUR TITLE HERE</a:t>
              </a:r>
              <a:endParaRPr lang="id-ID" altLang="zh-CN" sz="20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76300" y="3095625"/>
              <a:ext cx="3913125" cy="0"/>
            </a:xfrm>
            <a:prstGeom prst="line">
              <a:avLst/>
            </a:prstGeom>
            <a:ln w="19050">
              <a:solidFill>
                <a:srgbClr val="ADBF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76300" y="4415607"/>
              <a:ext cx="3913125" cy="0"/>
            </a:xfrm>
            <a:prstGeom prst="line">
              <a:avLst/>
            </a:prstGeom>
            <a:ln w="19050">
              <a:solidFill>
                <a:srgbClr val="ADBF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1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31473" y="2062984"/>
            <a:ext cx="8640129" cy="4122885"/>
            <a:chOff x="1295546" y="2043934"/>
            <a:chExt cx="8640129" cy="4122885"/>
          </a:xfrm>
        </p:grpSpPr>
        <p:grpSp>
          <p:nvGrpSpPr>
            <p:cNvPr id="2" name="组合 1"/>
            <p:cNvGrpSpPr/>
            <p:nvPr/>
          </p:nvGrpSpPr>
          <p:grpSpPr>
            <a:xfrm>
              <a:off x="2340050" y="2043934"/>
              <a:ext cx="6805046" cy="2770132"/>
              <a:chOff x="1143262" y="2330451"/>
              <a:chExt cx="6805046" cy="2770132"/>
            </a:xfrm>
          </p:grpSpPr>
          <p:cxnSp>
            <p:nvCxnSpPr>
              <p:cNvPr id="9" name="Elbow Connector 16"/>
              <p:cNvCxnSpPr/>
              <p:nvPr/>
            </p:nvCxnSpPr>
            <p:spPr>
              <a:xfrm rot="5400000" flipH="1" flipV="1">
                <a:off x="1323485" y="2969958"/>
                <a:ext cx="1625600" cy="1219200"/>
              </a:xfrm>
              <a:prstGeom prst="bentConnector3">
                <a:avLst/>
              </a:prstGeom>
              <a:ln>
                <a:solidFill>
                  <a:srgbClr val="85DFFF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ardrop 20"/>
              <p:cNvSpPr/>
              <p:nvPr/>
            </p:nvSpPr>
            <p:spPr>
              <a:xfrm rot="18900000">
                <a:off x="1143262" y="4322789"/>
                <a:ext cx="766849" cy="777794"/>
              </a:xfrm>
              <a:prstGeom prst="teardrop">
                <a:avLst/>
              </a:prstGeom>
              <a:solidFill>
                <a:srgbClr val="93AB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1" name="Elbow Connector 17"/>
              <p:cNvCxnSpPr/>
              <p:nvPr/>
            </p:nvCxnSpPr>
            <p:spPr>
              <a:xfrm rot="5400000" flipH="1" flipV="1">
                <a:off x="3057626" y="2969958"/>
                <a:ext cx="1625600" cy="1219200"/>
              </a:xfrm>
              <a:prstGeom prst="bentConnector3">
                <a:avLst/>
              </a:prstGeom>
              <a:ln>
                <a:solidFill>
                  <a:srgbClr val="85DFFF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ardrop 21"/>
              <p:cNvSpPr/>
              <p:nvPr/>
            </p:nvSpPr>
            <p:spPr>
              <a:xfrm rot="18900000">
                <a:off x="2877402" y="4322789"/>
                <a:ext cx="766849" cy="777794"/>
              </a:xfrm>
              <a:prstGeom prst="teardrop">
                <a:avLst/>
              </a:prstGeom>
              <a:solidFill>
                <a:srgbClr val="93AB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3" name="Elbow Connector 18"/>
              <p:cNvCxnSpPr/>
              <p:nvPr/>
            </p:nvCxnSpPr>
            <p:spPr>
              <a:xfrm rot="5400000" flipH="1" flipV="1">
                <a:off x="4791768" y="2969958"/>
                <a:ext cx="1625600" cy="1219200"/>
              </a:xfrm>
              <a:prstGeom prst="bentConnector3">
                <a:avLst/>
              </a:prstGeom>
              <a:ln>
                <a:solidFill>
                  <a:srgbClr val="85DFFF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ardrop 22"/>
              <p:cNvSpPr/>
              <p:nvPr/>
            </p:nvSpPr>
            <p:spPr>
              <a:xfrm rot="18900000">
                <a:off x="4611543" y="4322789"/>
                <a:ext cx="766849" cy="777794"/>
              </a:xfrm>
              <a:prstGeom prst="teardrop">
                <a:avLst/>
              </a:prstGeom>
              <a:solidFill>
                <a:srgbClr val="93AB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5" name="Elbow Connector 19"/>
              <p:cNvCxnSpPr/>
              <p:nvPr/>
            </p:nvCxnSpPr>
            <p:spPr>
              <a:xfrm rot="5400000" flipH="1" flipV="1">
                <a:off x="6525908" y="2969958"/>
                <a:ext cx="1625600" cy="1219200"/>
              </a:xfrm>
              <a:prstGeom prst="bentConnector3">
                <a:avLst/>
              </a:prstGeom>
              <a:ln>
                <a:solidFill>
                  <a:srgbClr val="85DFFF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ardrop 23"/>
              <p:cNvSpPr/>
              <p:nvPr/>
            </p:nvSpPr>
            <p:spPr>
              <a:xfrm rot="18900000">
                <a:off x="6345684" y="4322789"/>
                <a:ext cx="766849" cy="777794"/>
              </a:xfrm>
              <a:prstGeom prst="teardrop">
                <a:avLst/>
              </a:prstGeom>
              <a:solidFill>
                <a:srgbClr val="93AB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7" name="Group 32"/>
              <p:cNvGrpSpPr/>
              <p:nvPr/>
            </p:nvGrpSpPr>
            <p:grpSpPr>
              <a:xfrm>
                <a:off x="4858961" y="4560723"/>
                <a:ext cx="272012" cy="279263"/>
                <a:chOff x="1711325" y="3676651"/>
                <a:chExt cx="539750" cy="547688"/>
              </a:xfrm>
              <a:solidFill>
                <a:schemeClr val="tx1"/>
              </a:solidFill>
            </p:grpSpPr>
            <p:sp>
              <p:nvSpPr>
                <p:cNvPr id="18" name="Freeform 38"/>
                <p:cNvSpPr>
                  <a:spLocks noEditPoints="1"/>
                </p:cNvSpPr>
                <p:nvPr/>
              </p:nvSpPr>
              <p:spPr bwMode="auto">
                <a:xfrm>
                  <a:off x="1711325" y="3676651"/>
                  <a:ext cx="539750" cy="547688"/>
                </a:xfrm>
                <a:custGeom>
                  <a:avLst/>
                  <a:gdLst>
                    <a:gd name="T0" fmla="*/ 490 w 679"/>
                    <a:gd name="T1" fmla="*/ 270 h 691"/>
                    <a:gd name="T2" fmla="*/ 439 w 679"/>
                    <a:gd name="T3" fmla="*/ 295 h 691"/>
                    <a:gd name="T4" fmla="*/ 404 w 679"/>
                    <a:gd name="T5" fmla="*/ 338 h 691"/>
                    <a:gd name="T6" fmla="*/ 391 w 679"/>
                    <a:gd name="T7" fmla="*/ 396 h 691"/>
                    <a:gd name="T8" fmla="*/ 404 w 679"/>
                    <a:gd name="T9" fmla="*/ 452 h 691"/>
                    <a:gd name="T10" fmla="*/ 439 w 679"/>
                    <a:gd name="T11" fmla="*/ 496 h 691"/>
                    <a:gd name="T12" fmla="*/ 490 w 679"/>
                    <a:gd name="T13" fmla="*/ 521 h 691"/>
                    <a:gd name="T14" fmla="*/ 549 w 679"/>
                    <a:gd name="T15" fmla="*/ 521 h 691"/>
                    <a:gd name="T16" fmla="*/ 599 w 679"/>
                    <a:gd name="T17" fmla="*/ 496 h 691"/>
                    <a:gd name="T18" fmla="*/ 635 w 679"/>
                    <a:gd name="T19" fmla="*/ 452 h 691"/>
                    <a:gd name="T20" fmla="*/ 648 w 679"/>
                    <a:gd name="T21" fmla="*/ 396 h 691"/>
                    <a:gd name="T22" fmla="*/ 635 w 679"/>
                    <a:gd name="T23" fmla="*/ 338 h 691"/>
                    <a:gd name="T24" fmla="*/ 599 w 679"/>
                    <a:gd name="T25" fmla="*/ 295 h 691"/>
                    <a:gd name="T26" fmla="*/ 549 w 679"/>
                    <a:gd name="T27" fmla="*/ 270 h 691"/>
                    <a:gd name="T28" fmla="*/ 197 w 679"/>
                    <a:gd name="T29" fmla="*/ 49 h 691"/>
                    <a:gd name="T30" fmla="*/ 191 w 679"/>
                    <a:gd name="T31" fmla="*/ 168 h 691"/>
                    <a:gd name="T32" fmla="*/ 195 w 679"/>
                    <a:gd name="T33" fmla="*/ 165 h 691"/>
                    <a:gd name="T34" fmla="*/ 197 w 679"/>
                    <a:gd name="T35" fmla="*/ 160 h 691"/>
                    <a:gd name="T36" fmla="*/ 227 w 679"/>
                    <a:gd name="T37" fmla="*/ 31 h 691"/>
                    <a:gd name="T38" fmla="*/ 225 w 679"/>
                    <a:gd name="T39" fmla="*/ 174 h 691"/>
                    <a:gd name="T40" fmla="*/ 205 w 679"/>
                    <a:gd name="T41" fmla="*/ 195 h 691"/>
                    <a:gd name="T42" fmla="*/ 30 w 679"/>
                    <a:gd name="T43" fmla="*/ 198 h 691"/>
                    <a:gd name="T44" fmla="*/ 30 w 679"/>
                    <a:gd name="T45" fmla="*/ 656 h 691"/>
                    <a:gd name="T46" fmla="*/ 34 w 679"/>
                    <a:gd name="T47" fmla="*/ 660 h 691"/>
                    <a:gd name="T48" fmla="*/ 490 w 679"/>
                    <a:gd name="T49" fmla="*/ 661 h 691"/>
                    <a:gd name="T50" fmla="*/ 494 w 679"/>
                    <a:gd name="T51" fmla="*/ 659 h 691"/>
                    <a:gd name="T52" fmla="*/ 496 w 679"/>
                    <a:gd name="T53" fmla="*/ 653 h 691"/>
                    <a:gd name="T54" fmla="*/ 496 w 679"/>
                    <a:gd name="T55" fmla="*/ 553 h 691"/>
                    <a:gd name="T56" fmla="*/ 442 w 679"/>
                    <a:gd name="T57" fmla="*/ 534 h 691"/>
                    <a:gd name="T58" fmla="*/ 400 w 679"/>
                    <a:gd name="T59" fmla="*/ 499 h 691"/>
                    <a:gd name="T60" fmla="*/ 371 w 679"/>
                    <a:gd name="T61" fmla="*/ 452 h 691"/>
                    <a:gd name="T62" fmla="*/ 361 w 679"/>
                    <a:gd name="T63" fmla="*/ 396 h 691"/>
                    <a:gd name="T64" fmla="*/ 371 w 679"/>
                    <a:gd name="T65" fmla="*/ 338 h 691"/>
                    <a:gd name="T66" fmla="*/ 400 w 679"/>
                    <a:gd name="T67" fmla="*/ 291 h 691"/>
                    <a:gd name="T68" fmla="*/ 442 w 679"/>
                    <a:gd name="T69" fmla="*/ 256 h 691"/>
                    <a:gd name="T70" fmla="*/ 496 w 679"/>
                    <a:gd name="T71" fmla="*/ 238 h 691"/>
                    <a:gd name="T72" fmla="*/ 495 w 679"/>
                    <a:gd name="T73" fmla="*/ 35 h 691"/>
                    <a:gd name="T74" fmla="*/ 492 w 679"/>
                    <a:gd name="T75" fmla="*/ 32 h 691"/>
                    <a:gd name="T76" fmla="*/ 227 w 679"/>
                    <a:gd name="T77" fmla="*/ 31 h 691"/>
                    <a:gd name="T78" fmla="*/ 490 w 679"/>
                    <a:gd name="T79" fmla="*/ 0 h 691"/>
                    <a:gd name="T80" fmla="*/ 516 w 679"/>
                    <a:gd name="T81" fmla="*/ 12 h 691"/>
                    <a:gd name="T82" fmla="*/ 526 w 679"/>
                    <a:gd name="T83" fmla="*/ 39 h 691"/>
                    <a:gd name="T84" fmla="*/ 557 w 679"/>
                    <a:gd name="T85" fmla="*/ 240 h 691"/>
                    <a:gd name="T86" fmla="*/ 612 w 679"/>
                    <a:gd name="T87" fmla="*/ 266 h 691"/>
                    <a:gd name="T88" fmla="*/ 652 w 679"/>
                    <a:gd name="T89" fmla="*/ 309 h 691"/>
                    <a:gd name="T90" fmla="*/ 675 w 679"/>
                    <a:gd name="T91" fmla="*/ 364 h 691"/>
                    <a:gd name="T92" fmla="*/ 675 w 679"/>
                    <a:gd name="T93" fmla="*/ 426 h 691"/>
                    <a:gd name="T94" fmla="*/ 652 w 679"/>
                    <a:gd name="T95" fmla="*/ 483 h 691"/>
                    <a:gd name="T96" fmla="*/ 612 w 679"/>
                    <a:gd name="T97" fmla="*/ 525 h 691"/>
                    <a:gd name="T98" fmla="*/ 557 w 679"/>
                    <a:gd name="T99" fmla="*/ 550 h 691"/>
                    <a:gd name="T100" fmla="*/ 526 w 679"/>
                    <a:gd name="T101" fmla="*/ 653 h 691"/>
                    <a:gd name="T102" fmla="*/ 516 w 679"/>
                    <a:gd name="T103" fmla="*/ 680 h 691"/>
                    <a:gd name="T104" fmla="*/ 490 w 679"/>
                    <a:gd name="T105" fmla="*/ 691 h 691"/>
                    <a:gd name="T106" fmla="*/ 23 w 679"/>
                    <a:gd name="T107" fmla="*/ 689 h 691"/>
                    <a:gd name="T108" fmla="*/ 3 w 679"/>
                    <a:gd name="T109" fmla="*/ 668 h 691"/>
                    <a:gd name="T110" fmla="*/ 0 w 679"/>
                    <a:gd name="T111" fmla="*/ 175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79" h="691">
                      <a:moveTo>
                        <a:pt x="519" y="267"/>
                      </a:moveTo>
                      <a:lnTo>
                        <a:pt x="490" y="270"/>
                      </a:lnTo>
                      <a:lnTo>
                        <a:pt x="463" y="280"/>
                      </a:lnTo>
                      <a:lnTo>
                        <a:pt x="439" y="295"/>
                      </a:lnTo>
                      <a:lnTo>
                        <a:pt x="419" y="315"/>
                      </a:lnTo>
                      <a:lnTo>
                        <a:pt x="404" y="338"/>
                      </a:lnTo>
                      <a:lnTo>
                        <a:pt x="394" y="366"/>
                      </a:lnTo>
                      <a:lnTo>
                        <a:pt x="391" y="396"/>
                      </a:lnTo>
                      <a:lnTo>
                        <a:pt x="394" y="425"/>
                      </a:lnTo>
                      <a:lnTo>
                        <a:pt x="404" y="452"/>
                      </a:lnTo>
                      <a:lnTo>
                        <a:pt x="419" y="476"/>
                      </a:lnTo>
                      <a:lnTo>
                        <a:pt x="439" y="496"/>
                      </a:lnTo>
                      <a:lnTo>
                        <a:pt x="463" y="511"/>
                      </a:lnTo>
                      <a:lnTo>
                        <a:pt x="490" y="521"/>
                      </a:lnTo>
                      <a:lnTo>
                        <a:pt x="519" y="525"/>
                      </a:lnTo>
                      <a:lnTo>
                        <a:pt x="549" y="521"/>
                      </a:lnTo>
                      <a:lnTo>
                        <a:pt x="576" y="511"/>
                      </a:lnTo>
                      <a:lnTo>
                        <a:pt x="599" y="496"/>
                      </a:lnTo>
                      <a:lnTo>
                        <a:pt x="619" y="476"/>
                      </a:lnTo>
                      <a:lnTo>
                        <a:pt x="635" y="452"/>
                      </a:lnTo>
                      <a:lnTo>
                        <a:pt x="645" y="425"/>
                      </a:lnTo>
                      <a:lnTo>
                        <a:pt x="648" y="396"/>
                      </a:lnTo>
                      <a:lnTo>
                        <a:pt x="645" y="366"/>
                      </a:lnTo>
                      <a:lnTo>
                        <a:pt x="635" y="338"/>
                      </a:lnTo>
                      <a:lnTo>
                        <a:pt x="619" y="315"/>
                      </a:lnTo>
                      <a:lnTo>
                        <a:pt x="599" y="295"/>
                      </a:lnTo>
                      <a:lnTo>
                        <a:pt x="576" y="280"/>
                      </a:lnTo>
                      <a:lnTo>
                        <a:pt x="549" y="270"/>
                      </a:lnTo>
                      <a:lnTo>
                        <a:pt x="519" y="267"/>
                      </a:lnTo>
                      <a:close/>
                      <a:moveTo>
                        <a:pt x="197" y="49"/>
                      </a:moveTo>
                      <a:lnTo>
                        <a:pt x="57" y="168"/>
                      </a:lnTo>
                      <a:lnTo>
                        <a:pt x="191" y="168"/>
                      </a:lnTo>
                      <a:lnTo>
                        <a:pt x="193" y="166"/>
                      </a:lnTo>
                      <a:lnTo>
                        <a:pt x="195" y="165"/>
                      </a:lnTo>
                      <a:lnTo>
                        <a:pt x="196" y="163"/>
                      </a:lnTo>
                      <a:lnTo>
                        <a:pt x="197" y="160"/>
                      </a:lnTo>
                      <a:lnTo>
                        <a:pt x="197" y="49"/>
                      </a:lnTo>
                      <a:close/>
                      <a:moveTo>
                        <a:pt x="227" y="31"/>
                      </a:moveTo>
                      <a:lnTo>
                        <a:pt x="227" y="160"/>
                      </a:lnTo>
                      <a:lnTo>
                        <a:pt x="225" y="174"/>
                      </a:lnTo>
                      <a:lnTo>
                        <a:pt x="217" y="186"/>
                      </a:lnTo>
                      <a:lnTo>
                        <a:pt x="205" y="195"/>
                      </a:lnTo>
                      <a:lnTo>
                        <a:pt x="191" y="198"/>
                      </a:lnTo>
                      <a:lnTo>
                        <a:pt x="30" y="198"/>
                      </a:lnTo>
                      <a:lnTo>
                        <a:pt x="30" y="653"/>
                      </a:lnTo>
                      <a:lnTo>
                        <a:pt x="30" y="656"/>
                      </a:lnTo>
                      <a:lnTo>
                        <a:pt x="33" y="659"/>
                      </a:lnTo>
                      <a:lnTo>
                        <a:pt x="34" y="660"/>
                      </a:lnTo>
                      <a:lnTo>
                        <a:pt x="37" y="661"/>
                      </a:lnTo>
                      <a:lnTo>
                        <a:pt x="490" y="661"/>
                      </a:lnTo>
                      <a:lnTo>
                        <a:pt x="492" y="660"/>
                      </a:lnTo>
                      <a:lnTo>
                        <a:pt x="494" y="659"/>
                      </a:lnTo>
                      <a:lnTo>
                        <a:pt x="495" y="656"/>
                      </a:lnTo>
                      <a:lnTo>
                        <a:pt x="496" y="653"/>
                      </a:lnTo>
                      <a:lnTo>
                        <a:pt x="496" y="553"/>
                      </a:lnTo>
                      <a:lnTo>
                        <a:pt x="496" y="553"/>
                      </a:lnTo>
                      <a:lnTo>
                        <a:pt x="469" y="545"/>
                      </a:lnTo>
                      <a:lnTo>
                        <a:pt x="442" y="534"/>
                      </a:lnTo>
                      <a:lnTo>
                        <a:pt x="419" y="519"/>
                      </a:lnTo>
                      <a:lnTo>
                        <a:pt x="400" y="499"/>
                      </a:lnTo>
                      <a:lnTo>
                        <a:pt x="383" y="477"/>
                      </a:lnTo>
                      <a:lnTo>
                        <a:pt x="371" y="452"/>
                      </a:lnTo>
                      <a:lnTo>
                        <a:pt x="363" y="424"/>
                      </a:lnTo>
                      <a:lnTo>
                        <a:pt x="361" y="396"/>
                      </a:lnTo>
                      <a:lnTo>
                        <a:pt x="363" y="366"/>
                      </a:lnTo>
                      <a:lnTo>
                        <a:pt x="371" y="338"/>
                      </a:lnTo>
                      <a:lnTo>
                        <a:pt x="383" y="313"/>
                      </a:lnTo>
                      <a:lnTo>
                        <a:pt x="400" y="291"/>
                      </a:lnTo>
                      <a:lnTo>
                        <a:pt x="419" y="272"/>
                      </a:lnTo>
                      <a:lnTo>
                        <a:pt x="442" y="256"/>
                      </a:lnTo>
                      <a:lnTo>
                        <a:pt x="469" y="245"/>
                      </a:lnTo>
                      <a:lnTo>
                        <a:pt x="496" y="238"/>
                      </a:lnTo>
                      <a:lnTo>
                        <a:pt x="496" y="39"/>
                      </a:lnTo>
                      <a:lnTo>
                        <a:pt x="495" y="35"/>
                      </a:lnTo>
                      <a:lnTo>
                        <a:pt x="494" y="33"/>
                      </a:lnTo>
                      <a:lnTo>
                        <a:pt x="492" y="32"/>
                      </a:lnTo>
                      <a:lnTo>
                        <a:pt x="490" y="31"/>
                      </a:lnTo>
                      <a:lnTo>
                        <a:pt x="227" y="31"/>
                      </a:lnTo>
                      <a:close/>
                      <a:moveTo>
                        <a:pt x="207" y="0"/>
                      </a:moveTo>
                      <a:lnTo>
                        <a:pt x="490" y="0"/>
                      </a:lnTo>
                      <a:lnTo>
                        <a:pt x="504" y="3"/>
                      </a:lnTo>
                      <a:lnTo>
                        <a:pt x="516" y="12"/>
                      </a:lnTo>
                      <a:lnTo>
                        <a:pt x="524" y="24"/>
                      </a:lnTo>
                      <a:lnTo>
                        <a:pt x="526" y="39"/>
                      </a:lnTo>
                      <a:lnTo>
                        <a:pt x="526" y="236"/>
                      </a:lnTo>
                      <a:lnTo>
                        <a:pt x="557" y="240"/>
                      </a:lnTo>
                      <a:lnTo>
                        <a:pt x="585" y="251"/>
                      </a:lnTo>
                      <a:lnTo>
                        <a:pt x="612" y="266"/>
                      </a:lnTo>
                      <a:lnTo>
                        <a:pt x="634" y="285"/>
                      </a:lnTo>
                      <a:lnTo>
                        <a:pt x="652" y="309"/>
                      </a:lnTo>
                      <a:lnTo>
                        <a:pt x="667" y="335"/>
                      </a:lnTo>
                      <a:lnTo>
                        <a:pt x="675" y="364"/>
                      </a:lnTo>
                      <a:lnTo>
                        <a:pt x="679" y="396"/>
                      </a:lnTo>
                      <a:lnTo>
                        <a:pt x="675" y="426"/>
                      </a:lnTo>
                      <a:lnTo>
                        <a:pt x="667" y="456"/>
                      </a:lnTo>
                      <a:lnTo>
                        <a:pt x="652" y="483"/>
                      </a:lnTo>
                      <a:lnTo>
                        <a:pt x="634" y="506"/>
                      </a:lnTo>
                      <a:lnTo>
                        <a:pt x="612" y="525"/>
                      </a:lnTo>
                      <a:lnTo>
                        <a:pt x="585" y="540"/>
                      </a:lnTo>
                      <a:lnTo>
                        <a:pt x="557" y="550"/>
                      </a:lnTo>
                      <a:lnTo>
                        <a:pt x="526" y="554"/>
                      </a:lnTo>
                      <a:lnTo>
                        <a:pt x="526" y="653"/>
                      </a:lnTo>
                      <a:lnTo>
                        <a:pt x="524" y="668"/>
                      </a:lnTo>
                      <a:lnTo>
                        <a:pt x="516" y="680"/>
                      </a:lnTo>
                      <a:lnTo>
                        <a:pt x="504" y="689"/>
                      </a:lnTo>
                      <a:lnTo>
                        <a:pt x="490" y="691"/>
                      </a:lnTo>
                      <a:lnTo>
                        <a:pt x="37" y="691"/>
                      </a:lnTo>
                      <a:lnTo>
                        <a:pt x="23" y="689"/>
                      </a:lnTo>
                      <a:lnTo>
                        <a:pt x="11" y="680"/>
                      </a:lnTo>
                      <a:lnTo>
                        <a:pt x="3" y="668"/>
                      </a:lnTo>
                      <a:lnTo>
                        <a:pt x="0" y="653"/>
                      </a:lnTo>
                      <a:lnTo>
                        <a:pt x="0" y="175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9" name="Freeform 39"/>
                <p:cNvSpPr/>
                <p:nvPr/>
              </p:nvSpPr>
              <p:spPr bwMode="auto">
                <a:xfrm>
                  <a:off x="2063750" y="3921126"/>
                  <a:ext cx="123825" cy="130175"/>
                </a:xfrm>
                <a:custGeom>
                  <a:avLst/>
                  <a:gdLst>
                    <a:gd name="T0" fmla="*/ 154 w 156"/>
                    <a:gd name="T1" fmla="*/ 0 h 164"/>
                    <a:gd name="T2" fmla="*/ 156 w 156"/>
                    <a:gd name="T3" fmla="*/ 4 h 164"/>
                    <a:gd name="T4" fmla="*/ 156 w 156"/>
                    <a:gd name="T5" fmla="*/ 12 h 164"/>
                    <a:gd name="T6" fmla="*/ 156 w 156"/>
                    <a:gd name="T7" fmla="*/ 18 h 164"/>
                    <a:gd name="T8" fmla="*/ 156 w 156"/>
                    <a:gd name="T9" fmla="*/ 25 h 164"/>
                    <a:gd name="T10" fmla="*/ 156 w 156"/>
                    <a:gd name="T11" fmla="*/ 27 h 164"/>
                    <a:gd name="T12" fmla="*/ 106 w 156"/>
                    <a:gd name="T13" fmla="*/ 90 h 164"/>
                    <a:gd name="T14" fmla="*/ 63 w 156"/>
                    <a:gd name="T15" fmla="*/ 139 h 164"/>
                    <a:gd name="T16" fmla="*/ 56 w 156"/>
                    <a:gd name="T17" fmla="*/ 145 h 164"/>
                    <a:gd name="T18" fmla="*/ 38 w 156"/>
                    <a:gd name="T19" fmla="*/ 162 h 164"/>
                    <a:gd name="T20" fmla="*/ 30 w 156"/>
                    <a:gd name="T21" fmla="*/ 164 h 164"/>
                    <a:gd name="T22" fmla="*/ 27 w 156"/>
                    <a:gd name="T23" fmla="*/ 164 h 164"/>
                    <a:gd name="T24" fmla="*/ 15 w 156"/>
                    <a:gd name="T25" fmla="*/ 155 h 164"/>
                    <a:gd name="T26" fmla="*/ 6 w 156"/>
                    <a:gd name="T27" fmla="*/ 145 h 164"/>
                    <a:gd name="T28" fmla="*/ 0 w 156"/>
                    <a:gd name="T29" fmla="*/ 98 h 164"/>
                    <a:gd name="T30" fmla="*/ 0 w 156"/>
                    <a:gd name="T31" fmla="*/ 81 h 164"/>
                    <a:gd name="T32" fmla="*/ 1 w 156"/>
                    <a:gd name="T33" fmla="*/ 72 h 164"/>
                    <a:gd name="T34" fmla="*/ 8 w 156"/>
                    <a:gd name="T35" fmla="*/ 61 h 164"/>
                    <a:gd name="T36" fmla="*/ 17 w 156"/>
                    <a:gd name="T37" fmla="*/ 53 h 164"/>
                    <a:gd name="T38" fmla="*/ 30 w 156"/>
                    <a:gd name="T39" fmla="*/ 50 h 164"/>
                    <a:gd name="T40" fmla="*/ 34 w 156"/>
                    <a:gd name="T41" fmla="*/ 51 h 164"/>
                    <a:gd name="T42" fmla="*/ 38 w 156"/>
                    <a:gd name="T43" fmla="*/ 62 h 164"/>
                    <a:gd name="T44" fmla="*/ 41 w 156"/>
                    <a:gd name="T45" fmla="*/ 88 h 164"/>
                    <a:gd name="T46" fmla="*/ 45 w 156"/>
                    <a:gd name="T47" fmla="*/ 101 h 164"/>
                    <a:gd name="T48" fmla="*/ 48 w 156"/>
                    <a:gd name="T49" fmla="*/ 102 h 164"/>
                    <a:gd name="T50" fmla="*/ 51 w 156"/>
                    <a:gd name="T51" fmla="*/ 101 h 164"/>
                    <a:gd name="T52" fmla="*/ 55 w 156"/>
                    <a:gd name="T53" fmla="*/ 96 h 164"/>
                    <a:gd name="T54" fmla="*/ 70 w 156"/>
                    <a:gd name="T55" fmla="*/ 80 h 164"/>
                    <a:gd name="T56" fmla="*/ 85 w 156"/>
                    <a:gd name="T57" fmla="*/ 64 h 164"/>
                    <a:gd name="T58" fmla="*/ 94 w 156"/>
                    <a:gd name="T59" fmla="*/ 53 h 164"/>
                    <a:gd name="T60" fmla="*/ 131 w 156"/>
                    <a:gd name="T61" fmla="*/ 13 h 164"/>
                    <a:gd name="T62" fmla="*/ 146 w 156"/>
                    <a:gd name="T63" fmla="*/ 0 h 164"/>
                    <a:gd name="T64" fmla="*/ 152 w 156"/>
                    <a:gd name="T65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56" h="164">
                      <a:moveTo>
                        <a:pt x="152" y="0"/>
                      </a:moveTo>
                      <a:lnTo>
                        <a:pt x="154" y="0"/>
                      </a:lnTo>
                      <a:lnTo>
                        <a:pt x="155" y="2"/>
                      </a:lnTo>
                      <a:lnTo>
                        <a:pt x="156" y="4"/>
                      </a:lnTo>
                      <a:lnTo>
                        <a:pt x="156" y="7"/>
                      </a:lnTo>
                      <a:lnTo>
                        <a:pt x="156" y="12"/>
                      </a:lnTo>
                      <a:lnTo>
                        <a:pt x="156" y="17"/>
                      </a:lnTo>
                      <a:lnTo>
                        <a:pt x="156" y="18"/>
                      </a:lnTo>
                      <a:lnTo>
                        <a:pt x="156" y="22"/>
                      </a:lnTo>
                      <a:lnTo>
                        <a:pt x="156" y="25"/>
                      </a:lnTo>
                      <a:lnTo>
                        <a:pt x="156" y="27"/>
                      </a:lnTo>
                      <a:lnTo>
                        <a:pt x="156" y="27"/>
                      </a:lnTo>
                      <a:lnTo>
                        <a:pt x="130" y="60"/>
                      </a:lnTo>
                      <a:lnTo>
                        <a:pt x="106" y="90"/>
                      </a:lnTo>
                      <a:lnTo>
                        <a:pt x="84" y="115"/>
                      </a:lnTo>
                      <a:lnTo>
                        <a:pt x="63" y="139"/>
                      </a:lnTo>
                      <a:lnTo>
                        <a:pt x="60" y="141"/>
                      </a:lnTo>
                      <a:lnTo>
                        <a:pt x="56" y="145"/>
                      </a:lnTo>
                      <a:lnTo>
                        <a:pt x="45" y="156"/>
                      </a:lnTo>
                      <a:lnTo>
                        <a:pt x="38" y="162"/>
                      </a:lnTo>
                      <a:lnTo>
                        <a:pt x="32" y="164"/>
                      </a:lnTo>
                      <a:lnTo>
                        <a:pt x="30" y="164"/>
                      </a:lnTo>
                      <a:lnTo>
                        <a:pt x="28" y="164"/>
                      </a:lnTo>
                      <a:lnTo>
                        <a:pt x="27" y="164"/>
                      </a:lnTo>
                      <a:lnTo>
                        <a:pt x="20" y="159"/>
                      </a:lnTo>
                      <a:lnTo>
                        <a:pt x="15" y="155"/>
                      </a:lnTo>
                      <a:lnTo>
                        <a:pt x="9" y="151"/>
                      </a:lnTo>
                      <a:lnTo>
                        <a:pt x="6" y="145"/>
                      </a:lnTo>
                      <a:lnTo>
                        <a:pt x="1" y="112"/>
                      </a:lnTo>
                      <a:lnTo>
                        <a:pt x="0" y="98"/>
                      </a:lnTo>
                      <a:lnTo>
                        <a:pt x="0" y="88"/>
                      </a:lnTo>
                      <a:lnTo>
                        <a:pt x="0" y="81"/>
                      </a:lnTo>
                      <a:lnTo>
                        <a:pt x="1" y="77"/>
                      </a:lnTo>
                      <a:lnTo>
                        <a:pt x="1" y="72"/>
                      </a:lnTo>
                      <a:lnTo>
                        <a:pt x="4" y="67"/>
                      </a:lnTo>
                      <a:lnTo>
                        <a:pt x="8" y="61"/>
                      </a:lnTo>
                      <a:lnTo>
                        <a:pt x="8" y="61"/>
                      </a:lnTo>
                      <a:lnTo>
                        <a:pt x="17" y="53"/>
                      </a:lnTo>
                      <a:lnTo>
                        <a:pt x="27" y="50"/>
                      </a:lnTo>
                      <a:lnTo>
                        <a:pt x="30" y="50"/>
                      </a:lnTo>
                      <a:lnTo>
                        <a:pt x="31" y="50"/>
                      </a:lnTo>
                      <a:lnTo>
                        <a:pt x="34" y="51"/>
                      </a:lnTo>
                      <a:lnTo>
                        <a:pt x="37" y="55"/>
                      </a:lnTo>
                      <a:lnTo>
                        <a:pt x="38" y="62"/>
                      </a:lnTo>
                      <a:lnTo>
                        <a:pt x="39" y="75"/>
                      </a:lnTo>
                      <a:lnTo>
                        <a:pt x="41" y="88"/>
                      </a:lnTo>
                      <a:lnTo>
                        <a:pt x="42" y="98"/>
                      </a:lnTo>
                      <a:lnTo>
                        <a:pt x="45" y="101"/>
                      </a:lnTo>
                      <a:lnTo>
                        <a:pt x="47" y="102"/>
                      </a:lnTo>
                      <a:lnTo>
                        <a:pt x="48" y="102"/>
                      </a:lnTo>
                      <a:lnTo>
                        <a:pt x="49" y="102"/>
                      </a:lnTo>
                      <a:lnTo>
                        <a:pt x="51" y="101"/>
                      </a:lnTo>
                      <a:lnTo>
                        <a:pt x="53" y="99"/>
                      </a:lnTo>
                      <a:lnTo>
                        <a:pt x="55" y="96"/>
                      </a:lnTo>
                      <a:lnTo>
                        <a:pt x="61" y="90"/>
                      </a:lnTo>
                      <a:lnTo>
                        <a:pt x="70" y="80"/>
                      </a:lnTo>
                      <a:lnTo>
                        <a:pt x="82" y="68"/>
                      </a:lnTo>
                      <a:lnTo>
                        <a:pt x="85" y="64"/>
                      </a:lnTo>
                      <a:lnTo>
                        <a:pt x="89" y="59"/>
                      </a:lnTo>
                      <a:lnTo>
                        <a:pt x="94" y="53"/>
                      </a:lnTo>
                      <a:lnTo>
                        <a:pt x="114" y="31"/>
                      </a:lnTo>
                      <a:lnTo>
                        <a:pt x="131" y="13"/>
                      </a:lnTo>
                      <a:lnTo>
                        <a:pt x="144" y="1"/>
                      </a:lnTo>
                      <a:lnTo>
                        <a:pt x="146" y="0"/>
                      </a:lnTo>
                      <a:lnTo>
                        <a:pt x="149" y="0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" name="Rectangle 40"/>
                <p:cNvSpPr>
                  <a:spLocks noChangeArrowheads="1"/>
                </p:cNvSpPr>
                <p:nvPr/>
              </p:nvSpPr>
              <p:spPr bwMode="auto">
                <a:xfrm>
                  <a:off x="1771650" y="3916363"/>
                  <a:ext cx="193675" cy="23813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" name="Rectangle 41"/>
                <p:cNvSpPr>
                  <a:spLocks noChangeArrowheads="1"/>
                </p:cNvSpPr>
                <p:nvPr/>
              </p:nvSpPr>
              <p:spPr bwMode="auto">
                <a:xfrm>
                  <a:off x="1771650" y="4003676"/>
                  <a:ext cx="193675" cy="25400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" name="Rectangle 42"/>
                <p:cNvSpPr>
                  <a:spLocks noChangeArrowheads="1"/>
                </p:cNvSpPr>
                <p:nvPr/>
              </p:nvSpPr>
              <p:spPr bwMode="auto">
                <a:xfrm>
                  <a:off x="1771650" y="4090988"/>
                  <a:ext cx="193675" cy="25400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23" name="Group 38"/>
              <p:cNvGrpSpPr/>
              <p:nvPr/>
            </p:nvGrpSpPr>
            <p:grpSpPr>
              <a:xfrm>
                <a:off x="1351225" y="4542615"/>
                <a:ext cx="325175" cy="338145"/>
                <a:chOff x="8030169" y="1828007"/>
                <a:chExt cx="287338" cy="271463"/>
              </a:xfrm>
              <a:solidFill>
                <a:schemeClr val="tx1"/>
              </a:solidFill>
            </p:grpSpPr>
            <p:sp>
              <p:nvSpPr>
                <p:cNvPr id="24" name="Freeform 27"/>
                <p:cNvSpPr>
                  <a:spLocks noEditPoints="1"/>
                </p:cNvSpPr>
                <p:nvPr/>
              </p:nvSpPr>
              <p:spPr bwMode="auto">
                <a:xfrm>
                  <a:off x="8030169" y="1828007"/>
                  <a:ext cx="215900" cy="215900"/>
                </a:xfrm>
                <a:custGeom>
                  <a:avLst/>
                  <a:gdLst>
                    <a:gd name="T0" fmla="*/ 62 w 136"/>
                    <a:gd name="T1" fmla="*/ 51 h 136"/>
                    <a:gd name="T2" fmla="*/ 52 w 136"/>
                    <a:gd name="T3" fmla="*/ 58 h 136"/>
                    <a:gd name="T4" fmla="*/ 48 w 136"/>
                    <a:gd name="T5" fmla="*/ 68 h 136"/>
                    <a:gd name="T6" fmla="*/ 52 w 136"/>
                    <a:gd name="T7" fmla="*/ 79 h 136"/>
                    <a:gd name="T8" fmla="*/ 62 w 136"/>
                    <a:gd name="T9" fmla="*/ 86 h 136"/>
                    <a:gd name="T10" fmla="*/ 73 w 136"/>
                    <a:gd name="T11" fmla="*/ 86 h 136"/>
                    <a:gd name="T12" fmla="*/ 83 w 136"/>
                    <a:gd name="T13" fmla="*/ 79 h 136"/>
                    <a:gd name="T14" fmla="*/ 87 w 136"/>
                    <a:gd name="T15" fmla="*/ 68 h 136"/>
                    <a:gd name="T16" fmla="*/ 83 w 136"/>
                    <a:gd name="T17" fmla="*/ 58 h 136"/>
                    <a:gd name="T18" fmla="*/ 73 w 136"/>
                    <a:gd name="T19" fmla="*/ 51 h 136"/>
                    <a:gd name="T20" fmla="*/ 68 w 136"/>
                    <a:gd name="T21" fmla="*/ 0 h 136"/>
                    <a:gd name="T22" fmla="*/ 73 w 136"/>
                    <a:gd name="T23" fmla="*/ 7 h 136"/>
                    <a:gd name="T24" fmla="*/ 80 w 136"/>
                    <a:gd name="T25" fmla="*/ 25 h 136"/>
                    <a:gd name="T26" fmla="*/ 89 w 136"/>
                    <a:gd name="T27" fmla="*/ 30 h 136"/>
                    <a:gd name="T28" fmla="*/ 108 w 136"/>
                    <a:gd name="T29" fmla="*/ 21 h 136"/>
                    <a:gd name="T30" fmla="*/ 115 w 136"/>
                    <a:gd name="T31" fmla="*/ 19 h 136"/>
                    <a:gd name="T32" fmla="*/ 117 w 136"/>
                    <a:gd name="T33" fmla="*/ 25 h 136"/>
                    <a:gd name="T34" fmla="*/ 108 w 136"/>
                    <a:gd name="T35" fmla="*/ 42 h 136"/>
                    <a:gd name="T36" fmla="*/ 108 w 136"/>
                    <a:gd name="T37" fmla="*/ 53 h 136"/>
                    <a:gd name="T38" fmla="*/ 115 w 136"/>
                    <a:gd name="T39" fmla="*/ 60 h 136"/>
                    <a:gd name="T40" fmla="*/ 134 w 136"/>
                    <a:gd name="T41" fmla="*/ 67 h 136"/>
                    <a:gd name="T42" fmla="*/ 134 w 136"/>
                    <a:gd name="T43" fmla="*/ 72 h 136"/>
                    <a:gd name="T44" fmla="*/ 115 w 136"/>
                    <a:gd name="T45" fmla="*/ 79 h 136"/>
                    <a:gd name="T46" fmla="*/ 108 w 136"/>
                    <a:gd name="T47" fmla="*/ 86 h 136"/>
                    <a:gd name="T48" fmla="*/ 108 w 136"/>
                    <a:gd name="T49" fmla="*/ 96 h 136"/>
                    <a:gd name="T50" fmla="*/ 117 w 136"/>
                    <a:gd name="T51" fmla="*/ 114 h 136"/>
                    <a:gd name="T52" fmla="*/ 115 w 136"/>
                    <a:gd name="T53" fmla="*/ 117 h 136"/>
                    <a:gd name="T54" fmla="*/ 108 w 136"/>
                    <a:gd name="T55" fmla="*/ 115 h 136"/>
                    <a:gd name="T56" fmla="*/ 89 w 136"/>
                    <a:gd name="T57" fmla="*/ 108 h 136"/>
                    <a:gd name="T58" fmla="*/ 80 w 136"/>
                    <a:gd name="T59" fmla="*/ 112 h 136"/>
                    <a:gd name="T60" fmla="*/ 73 w 136"/>
                    <a:gd name="T61" fmla="*/ 131 h 136"/>
                    <a:gd name="T62" fmla="*/ 68 w 136"/>
                    <a:gd name="T63" fmla="*/ 136 h 136"/>
                    <a:gd name="T64" fmla="*/ 62 w 136"/>
                    <a:gd name="T65" fmla="*/ 131 h 136"/>
                    <a:gd name="T66" fmla="*/ 55 w 136"/>
                    <a:gd name="T67" fmla="*/ 112 h 136"/>
                    <a:gd name="T68" fmla="*/ 47 w 136"/>
                    <a:gd name="T69" fmla="*/ 108 h 136"/>
                    <a:gd name="T70" fmla="*/ 28 w 136"/>
                    <a:gd name="T71" fmla="*/ 115 h 136"/>
                    <a:gd name="T72" fmla="*/ 21 w 136"/>
                    <a:gd name="T73" fmla="*/ 117 h 136"/>
                    <a:gd name="T74" fmla="*/ 19 w 136"/>
                    <a:gd name="T75" fmla="*/ 114 h 136"/>
                    <a:gd name="T76" fmla="*/ 28 w 136"/>
                    <a:gd name="T77" fmla="*/ 96 h 136"/>
                    <a:gd name="T78" fmla="*/ 28 w 136"/>
                    <a:gd name="T79" fmla="*/ 86 h 136"/>
                    <a:gd name="T80" fmla="*/ 21 w 136"/>
                    <a:gd name="T81" fmla="*/ 79 h 136"/>
                    <a:gd name="T82" fmla="*/ 1 w 136"/>
                    <a:gd name="T83" fmla="*/ 72 h 136"/>
                    <a:gd name="T84" fmla="*/ 1 w 136"/>
                    <a:gd name="T85" fmla="*/ 67 h 136"/>
                    <a:gd name="T86" fmla="*/ 21 w 136"/>
                    <a:gd name="T87" fmla="*/ 60 h 136"/>
                    <a:gd name="T88" fmla="*/ 28 w 136"/>
                    <a:gd name="T89" fmla="*/ 53 h 136"/>
                    <a:gd name="T90" fmla="*/ 28 w 136"/>
                    <a:gd name="T91" fmla="*/ 42 h 136"/>
                    <a:gd name="T92" fmla="*/ 19 w 136"/>
                    <a:gd name="T93" fmla="*/ 25 h 136"/>
                    <a:gd name="T94" fmla="*/ 21 w 136"/>
                    <a:gd name="T95" fmla="*/ 19 h 136"/>
                    <a:gd name="T96" fmla="*/ 28 w 136"/>
                    <a:gd name="T97" fmla="*/ 21 h 136"/>
                    <a:gd name="T98" fmla="*/ 47 w 136"/>
                    <a:gd name="T99" fmla="*/ 30 h 136"/>
                    <a:gd name="T100" fmla="*/ 55 w 136"/>
                    <a:gd name="T101" fmla="*/ 25 h 136"/>
                    <a:gd name="T102" fmla="*/ 62 w 136"/>
                    <a:gd name="T103" fmla="*/ 7 h 136"/>
                    <a:gd name="T104" fmla="*/ 68 w 136"/>
                    <a:gd name="T105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36" h="136">
                      <a:moveTo>
                        <a:pt x="68" y="51"/>
                      </a:moveTo>
                      <a:lnTo>
                        <a:pt x="62" y="51"/>
                      </a:lnTo>
                      <a:lnTo>
                        <a:pt x="57" y="54"/>
                      </a:lnTo>
                      <a:lnTo>
                        <a:pt x="52" y="58"/>
                      </a:lnTo>
                      <a:lnTo>
                        <a:pt x="50" y="63"/>
                      </a:lnTo>
                      <a:lnTo>
                        <a:pt x="48" y="68"/>
                      </a:lnTo>
                      <a:lnTo>
                        <a:pt x="50" y="75"/>
                      </a:lnTo>
                      <a:lnTo>
                        <a:pt x="52" y="79"/>
                      </a:lnTo>
                      <a:lnTo>
                        <a:pt x="57" y="84"/>
                      </a:lnTo>
                      <a:lnTo>
                        <a:pt x="62" y="86"/>
                      </a:lnTo>
                      <a:lnTo>
                        <a:pt x="68" y="88"/>
                      </a:lnTo>
                      <a:lnTo>
                        <a:pt x="73" y="86"/>
                      </a:lnTo>
                      <a:lnTo>
                        <a:pt x="78" y="84"/>
                      </a:lnTo>
                      <a:lnTo>
                        <a:pt x="83" y="79"/>
                      </a:lnTo>
                      <a:lnTo>
                        <a:pt x="85" y="75"/>
                      </a:lnTo>
                      <a:lnTo>
                        <a:pt x="87" y="68"/>
                      </a:lnTo>
                      <a:lnTo>
                        <a:pt x="85" y="63"/>
                      </a:lnTo>
                      <a:lnTo>
                        <a:pt x="83" y="58"/>
                      </a:lnTo>
                      <a:lnTo>
                        <a:pt x="78" y="54"/>
                      </a:lnTo>
                      <a:lnTo>
                        <a:pt x="73" y="51"/>
                      </a:lnTo>
                      <a:lnTo>
                        <a:pt x="68" y="51"/>
                      </a:lnTo>
                      <a:close/>
                      <a:moveTo>
                        <a:pt x="68" y="0"/>
                      </a:moveTo>
                      <a:lnTo>
                        <a:pt x="69" y="2"/>
                      </a:lnTo>
                      <a:lnTo>
                        <a:pt x="73" y="7"/>
                      </a:lnTo>
                      <a:lnTo>
                        <a:pt x="78" y="21"/>
                      </a:lnTo>
                      <a:lnTo>
                        <a:pt x="80" y="25"/>
                      </a:lnTo>
                      <a:lnTo>
                        <a:pt x="85" y="28"/>
                      </a:lnTo>
                      <a:lnTo>
                        <a:pt x="89" y="30"/>
                      </a:lnTo>
                      <a:lnTo>
                        <a:pt x="96" y="28"/>
                      </a:lnTo>
                      <a:lnTo>
                        <a:pt x="108" y="21"/>
                      </a:lnTo>
                      <a:lnTo>
                        <a:pt x="111" y="19"/>
                      </a:lnTo>
                      <a:lnTo>
                        <a:pt x="115" y="19"/>
                      </a:lnTo>
                      <a:lnTo>
                        <a:pt x="117" y="21"/>
                      </a:lnTo>
                      <a:lnTo>
                        <a:pt x="117" y="25"/>
                      </a:lnTo>
                      <a:lnTo>
                        <a:pt x="115" y="28"/>
                      </a:lnTo>
                      <a:lnTo>
                        <a:pt x="108" y="42"/>
                      </a:lnTo>
                      <a:lnTo>
                        <a:pt x="108" y="47"/>
                      </a:lnTo>
                      <a:lnTo>
                        <a:pt x="108" y="53"/>
                      </a:lnTo>
                      <a:lnTo>
                        <a:pt x="111" y="56"/>
                      </a:lnTo>
                      <a:lnTo>
                        <a:pt x="115" y="60"/>
                      </a:lnTo>
                      <a:lnTo>
                        <a:pt x="131" y="65"/>
                      </a:lnTo>
                      <a:lnTo>
                        <a:pt x="134" y="67"/>
                      </a:lnTo>
                      <a:lnTo>
                        <a:pt x="136" y="68"/>
                      </a:lnTo>
                      <a:lnTo>
                        <a:pt x="134" y="72"/>
                      </a:lnTo>
                      <a:lnTo>
                        <a:pt x="131" y="74"/>
                      </a:lnTo>
                      <a:lnTo>
                        <a:pt x="115" y="79"/>
                      </a:lnTo>
                      <a:lnTo>
                        <a:pt x="111" y="81"/>
                      </a:lnTo>
                      <a:lnTo>
                        <a:pt x="108" y="86"/>
                      </a:lnTo>
                      <a:lnTo>
                        <a:pt x="108" y="91"/>
                      </a:lnTo>
                      <a:lnTo>
                        <a:pt x="108" y="96"/>
                      </a:lnTo>
                      <a:lnTo>
                        <a:pt x="115" y="108"/>
                      </a:lnTo>
                      <a:lnTo>
                        <a:pt x="117" y="114"/>
                      </a:lnTo>
                      <a:lnTo>
                        <a:pt x="117" y="115"/>
                      </a:lnTo>
                      <a:lnTo>
                        <a:pt x="115" y="117"/>
                      </a:lnTo>
                      <a:lnTo>
                        <a:pt x="111" y="117"/>
                      </a:lnTo>
                      <a:lnTo>
                        <a:pt x="108" y="115"/>
                      </a:lnTo>
                      <a:lnTo>
                        <a:pt x="96" y="110"/>
                      </a:lnTo>
                      <a:lnTo>
                        <a:pt x="89" y="108"/>
                      </a:lnTo>
                      <a:lnTo>
                        <a:pt x="85" y="108"/>
                      </a:lnTo>
                      <a:lnTo>
                        <a:pt x="80" y="112"/>
                      </a:lnTo>
                      <a:lnTo>
                        <a:pt x="78" y="117"/>
                      </a:lnTo>
                      <a:lnTo>
                        <a:pt x="73" y="131"/>
                      </a:lnTo>
                      <a:lnTo>
                        <a:pt x="69" y="135"/>
                      </a:lnTo>
                      <a:lnTo>
                        <a:pt x="68" y="136"/>
                      </a:lnTo>
                      <a:lnTo>
                        <a:pt x="66" y="135"/>
                      </a:lnTo>
                      <a:lnTo>
                        <a:pt x="62" y="131"/>
                      </a:lnTo>
                      <a:lnTo>
                        <a:pt x="57" y="117"/>
                      </a:lnTo>
                      <a:lnTo>
                        <a:pt x="55" y="112"/>
                      </a:lnTo>
                      <a:lnTo>
                        <a:pt x="50" y="108"/>
                      </a:lnTo>
                      <a:lnTo>
                        <a:pt x="47" y="108"/>
                      </a:lnTo>
                      <a:lnTo>
                        <a:pt x="42" y="110"/>
                      </a:lnTo>
                      <a:lnTo>
                        <a:pt x="28" y="115"/>
                      </a:lnTo>
                      <a:lnTo>
                        <a:pt x="24" y="117"/>
                      </a:lnTo>
                      <a:lnTo>
                        <a:pt x="21" y="117"/>
                      </a:lnTo>
                      <a:lnTo>
                        <a:pt x="19" y="115"/>
                      </a:lnTo>
                      <a:lnTo>
                        <a:pt x="19" y="114"/>
                      </a:lnTo>
                      <a:lnTo>
                        <a:pt x="21" y="108"/>
                      </a:lnTo>
                      <a:lnTo>
                        <a:pt x="28" y="96"/>
                      </a:lnTo>
                      <a:lnTo>
                        <a:pt x="28" y="91"/>
                      </a:lnTo>
                      <a:lnTo>
                        <a:pt x="28" y="86"/>
                      </a:lnTo>
                      <a:lnTo>
                        <a:pt x="24" y="81"/>
                      </a:lnTo>
                      <a:lnTo>
                        <a:pt x="21" y="79"/>
                      </a:lnTo>
                      <a:lnTo>
                        <a:pt x="5" y="74"/>
                      </a:lnTo>
                      <a:lnTo>
                        <a:pt x="1" y="72"/>
                      </a:lnTo>
                      <a:lnTo>
                        <a:pt x="0" y="68"/>
                      </a:lnTo>
                      <a:lnTo>
                        <a:pt x="1" y="67"/>
                      </a:lnTo>
                      <a:lnTo>
                        <a:pt x="5" y="65"/>
                      </a:lnTo>
                      <a:lnTo>
                        <a:pt x="21" y="60"/>
                      </a:lnTo>
                      <a:lnTo>
                        <a:pt x="24" y="56"/>
                      </a:lnTo>
                      <a:lnTo>
                        <a:pt x="28" y="53"/>
                      </a:lnTo>
                      <a:lnTo>
                        <a:pt x="28" y="47"/>
                      </a:lnTo>
                      <a:lnTo>
                        <a:pt x="28" y="42"/>
                      </a:lnTo>
                      <a:lnTo>
                        <a:pt x="21" y="28"/>
                      </a:lnTo>
                      <a:lnTo>
                        <a:pt x="19" y="25"/>
                      </a:lnTo>
                      <a:lnTo>
                        <a:pt x="19" y="21"/>
                      </a:lnTo>
                      <a:lnTo>
                        <a:pt x="21" y="19"/>
                      </a:lnTo>
                      <a:lnTo>
                        <a:pt x="24" y="19"/>
                      </a:lnTo>
                      <a:lnTo>
                        <a:pt x="28" y="21"/>
                      </a:lnTo>
                      <a:lnTo>
                        <a:pt x="42" y="28"/>
                      </a:lnTo>
                      <a:lnTo>
                        <a:pt x="47" y="30"/>
                      </a:lnTo>
                      <a:lnTo>
                        <a:pt x="50" y="28"/>
                      </a:lnTo>
                      <a:lnTo>
                        <a:pt x="55" y="25"/>
                      </a:lnTo>
                      <a:lnTo>
                        <a:pt x="57" y="21"/>
                      </a:lnTo>
                      <a:lnTo>
                        <a:pt x="62" y="7"/>
                      </a:lnTo>
                      <a:lnTo>
                        <a:pt x="66" y="2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5" name="Freeform 28"/>
                <p:cNvSpPr>
                  <a:spLocks noEditPoints="1"/>
                </p:cNvSpPr>
                <p:nvPr/>
              </p:nvSpPr>
              <p:spPr bwMode="auto">
                <a:xfrm>
                  <a:off x="8198444" y="1980407"/>
                  <a:ext cx="119063" cy="119063"/>
                </a:xfrm>
                <a:custGeom>
                  <a:avLst/>
                  <a:gdLst>
                    <a:gd name="T0" fmla="*/ 35 w 75"/>
                    <a:gd name="T1" fmla="*/ 28 h 75"/>
                    <a:gd name="T2" fmla="*/ 30 w 75"/>
                    <a:gd name="T3" fmla="*/ 32 h 75"/>
                    <a:gd name="T4" fmla="*/ 28 w 75"/>
                    <a:gd name="T5" fmla="*/ 40 h 75"/>
                    <a:gd name="T6" fmla="*/ 33 w 75"/>
                    <a:gd name="T7" fmla="*/ 46 h 75"/>
                    <a:gd name="T8" fmla="*/ 40 w 75"/>
                    <a:gd name="T9" fmla="*/ 47 h 75"/>
                    <a:gd name="T10" fmla="*/ 47 w 75"/>
                    <a:gd name="T11" fmla="*/ 42 h 75"/>
                    <a:gd name="T12" fmla="*/ 49 w 75"/>
                    <a:gd name="T13" fmla="*/ 35 h 75"/>
                    <a:gd name="T14" fmla="*/ 44 w 75"/>
                    <a:gd name="T15" fmla="*/ 28 h 75"/>
                    <a:gd name="T16" fmla="*/ 44 w 75"/>
                    <a:gd name="T17" fmla="*/ 0 h 75"/>
                    <a:gd name="T18" fmla="*/ 45 w 75"/>
                    <a:gd name="T19" fmla="*/ 4 h 75"/>
                    <a:gd name="T20" fmla="*/ 49 w 75"/>
                    <a:gd name="T21" fmla="*/ 16 h 75"/>
                    <a:gd name="T22" fmla="*/ 58 w 75"/>
                    <a:gd name="T23" fmla="*/ 18 h 75"/>
                    <a:gd name="T24" fmla="*/ 68 w 75"/>
                    <a:gd name="T25" fmla="*/ 14 h 75"/>
                    <a:gd name="T26" fmla="*/ 70 w 75"/>
                    <a:gd name="T27" fmla="*/ 16 h 75"/>
                    <a:gd name="T28" fmla="*/ 63 w 75"/>
                    <a:gd name="T29" fmla="*/ 26 h 75"/>
                    <a:gd name="T30" fmla="*/ 63 w 75"/>
                    <a:gd name="T31" fmla="*/ 32 h 75"/>
                    <a:gd name="T32" fmla="*/ 66 w 75"/>
                    <a:gd name="T33" fmla="*/ 37 h 75"/>
                    <a:gd name="T34" fmla="*/ 75 w 75"/>
                    <a:gd name="T35" fmla="*/ 42 h 75"/>
                    <a:gd name="T36" fmla="*/ 75 w 75"/>
                    <a:gd name="T37" fmla="*/ 44 h 75"/>
                    <a:gd name="T38" fmla="*/ 65 w 75"/>
                    <a:gd name="T39" fmla="*/ 47 h 75"/>
                    <a:gd name="T40" fmla="*/ 59 w 75"/>
                    <a:gd name="T41" fmla="*/ 53 h 75"/>
                    <a:gd name="T42" fmla="*/ 61 w 75"/>
                    <a:gd name="T43" fmla="*/ 65 h 75"/>
                    <a:gd name="T44" fmla="*/ 61 w 75"/>
                    <a:gd name="T45" fmla="*/ 68 h 75"/>
                    <a:gd name="T46" fmla="*/ 58 w 75"/>
                    <a:gd name="T47" fmla="*/ 67 h 75"/>
                    <a:gd name="T48" fmla="*/ 47 w 75"/>
                    <a:gd name="T49" fmla="*/ 61 h 75"/>
                    <a:gd name="T50" fmla="*/ 42 w 75"/>
                    <a:gd name="T51" fmla="*/ 63 h 75"/>
                    <a:gd name="T52" fmla="*/ 35 w 75"/>
                    <a:gd name="T53" fmla="*/ 72 h 75"/>
                    <a:gd name="T54" fmla="*/ 33 w 75"/>
                    <a:gd name="T55" fmla="*/ 75 h 75"/>
                    <a:gd name="T56" fmla="*/ 30 w 75"/>
                    <a:gd name="T57" fmla="*/ 72 h 75"/>
                    <a:gd name="T58" fmla="*/ 26 w 75"/>
                    <a:gd name="T59" fmla="*/ 60 h 75"/>
                    <a:gd name="T60" fmla="*/ 19 w 75"/>
                    <a:gd name="T61" fmla="*/ 58 h 75"/>
                    <a:gd name="T62" fmla="*/ 9 w 75"/>
                    <a:gd name="T63" fmla="*/ 61 h 75"/>
                    <a:gd name="T64" fmla="*/ 7 w 75"/>
                    <a:gd name="T65" fmla="*/ 58 h 75"/>
                    <a:gd name="T66" fmla="*/ 14 w 75"/>
                    <a:gd name="T67" fmla="*/ 49 h 75"/>
                    <a:gd name="T68" fmla="*/ 14 w 75"/>
                    <a:gd name="T69" fmla="*/ 44 h 75"/>
                    <a:gd name="T70" fmla="*/ 11 w 75"/>
                    <a:gd name="T71" fmla="*/ 39 h 75"/>
                    <a:gd name="T72" fmla="*/ 2 w 75"/>
                    <a:gd name="T73" fmla="*/ 33 h 75"/>
                    <a:gd name="T74" fmla="*/ 2 w 75"/>
                    <a:gd name="T75" fmla="*/ 30 h 75"/>
                    <a:gd name="T76" fmla="*/ 12 w 75"/>
                    <a:gd name="T77" fmla="*/ 28 h 75"/>
                    <a:gd name="T78" fmla="*/ 18 w 75"/>
                    <a:gd name="T79" fmla="*/ 23 h 75"/>
                    <a:gd name="T80" fmla="*/ 16 w 75"/>
                    <a:gd name="T81" fmla="*/ 11 h 75"/>
                    <a:gd name="T82" fmla="*/ 16 w 75"/>
                    <a:gd name="T83" fmla="*/ 7 h 75"/>
                    <a:gd name="T84" fmla="*/ 19 w 75"/>
                    <a:gd name="T85" fmla="*/ 7 h 75"/>
                    <a:gd name="T86" fmla="*/ 30 w 75"/>
                    <a:gd name="T87" fmla="*/ 14 h 75"/>
                    <a:gd name="T88" fmla="*/ 35 w 75"/>
                    <a:gd name="T89" fmla="*/ 12 h 75"/>
                    <a:gd name="T90" fmla="*/ 40 w 75"/>
                    <a:gd name="T91" fmla="*/ 2 h 75"/>
                    <a:gd name="T92" fmla="*/ 44 w 75"/>
                    <a:gd name="T93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75" h="75">
                      <a:moveTo>
                        <a:pt x="40" y="26"/>
                      </a:moveTo>
                      <a:lnTo>
                        <a:pt x="35" y="28"/>
                      </a:lnTo>
                      <a:lnTo>
                        <a:pt x="32" y="30"/>
                      </a:lnTo>
                      <a:lnTo>
                        <a:pt x="30" y="32"/>
                      </a:lnTo>
                      <a:lnTo>
                        <a:pt x="28" y="35"/>
                      </a:lnTo>
                      <a:lnTo>
                        <a:pt x="28" y="40"/>
                      </a:lnTo>
                      <a:lnTo>
                        <a:pt x="30" y="44"/>
                      </a:lnTo>
                      <a:lnTo>
                        <a:pt x="33" y="46"/>
                      </a:lnTo>
                      <a:lnTo>
                        <a:pt x="37" y="47"/>
                      </a:lnTo>
                      <a:lnTo>
                        <a:pt x="40" y="47"/>
                      </a:lnTo>
                      <a:lnTo>
                        <a:pt x="44" y="46"/>
                      </a:lnTo>
                      <a:lnTo>
                        <a:pt x="47" y="42"/>
                      </a:lnTo>
                      <a:lnTo>
                        <a:pt x="49" y="39"/>
                      </a:lnTo>
                      <a:lnTo>
                        <a:pt x="49" y="35"/>
                      </a:lnTo>
                      <a:lnTo>
                        <a:pt x="47" y="32"/>
                      </a:lnTo>
                      <a:lnTo>
                        <a:pt x="44" y="28"/>
                      </a:lnTo>
                      <a:lnTo>
                        <a:pt x="40" y="26"/>
                      </a:lnTo>
                      <a:close/>
                      <a:moveTo>
                        <a:pt x="44" y="0"/>
                      </a:moveTo>
                      <a:lnTo>
                        <a:pt x="45" y="0"/>
                      </a:lnTo>
                      <a:lnTo>
                        <a:pt x="45" y="4"/>
                      </a:lnTo>
                      <a:lnTo>
                        <a:pt x="47" y="11"/>
                      </a:lnTo>
                      <a:lnTo>
                        <a:pt x="49" y="16"/>
                      </a:lnTo>
                      <a:lnTo>
                        <a:pt x="52" y="18"/>
                      </a:lnTo>
                      <a:lnTo>
                        <a:pt x="58" y="18"/>
                      </a:lnTo>
                      <a:lnTo>
                        <a:pt x="65" y="14"/>
                      </a:lnTo>
                      <a:lnTo>
                        <a:pt x="68" y="14"/>
                      </a:lnTo>
                      <a:lnTo>
                        <a:pt x="70" y="14"/>
                      </a:lnTo>
                      <a:lnTo>
                        <a:pt x="70" y="16"/>
                      </a:lnTo>
                      <a:lnTo>
                        <a:pt x="68" y="19"/>
                      </a:lnTo>
                      <a:lnTo>
                        <a:pt x="63" y="26"/>
                      </a:lnTo>
                      <a:lnTo>
                        <a:pt x="63" y="28"/>
                      </a:lnTo>
                      <a:lnTo>
                        <a:pt x="63" y="32"/>
                      </a:lnTo>
                      <a:lnTo>
                        <a:pt x="63" y="33"/>
                      </a:lnTo>
                      <a:lnTo>
                        <a:pt x="66" y="37"/>
                      </a:lnTo>
                      <a:lnTo>
                        <a:pt x="73" y="40"/>
                      </a:lnTo>
                      <a:lnTo>
                        <a:pt x="75" y="42"/>
                      </a:lnTo>
                      <a:lnTo>
                        <a:pt x="75" y="44"/>
                      </a:lnTo>
                      <a:lnTo>
                        <a:pt x="75" y="44"/>
                      </a:lnTo>
                      <a:lnTo>
                        <a:pt x="73" y="46"/>
                      </a:lnTo>
                      <a:lnTo>
                        <a:pt x="65" y="47"/>
                      </a:lnTo>
                      <a:lnTo>
                        <a:pt x="61" y="49"/>
                      </a:lnTo>
                      <a:lnTo>
                        <a:pt x="59" y="53"/>
                      </a:lnTo>
                      <a:lnTo>
                        <a:pt x="59" y="56"/>
                      </a:lnTo>
                      <a:lnTo>
                        <a:pt x="61" y="65"/>
                      </a:lnTo>
                      <a:lnTo>
                        <a:pt x="61" y="67"/>
                      </a:lnTo>
                      <a:lnTo>
                        <a:pt x="61" y="68"/>
                      </a:lnTo>
                      <a:lnTo>
                        <a:pt x="59" y="68"/>
                      </a:lnTo>
                      <a:lnTo>
                        <a:pt x="58" y="67"/>
                      </a:lnTo>
                      <a:lnTo>
                        <a:pt x="51" y="63"/>
                      </a:lnTo>
                      <a:lnTo>
                        <a:pt x="47" y="61"/>
                      </a:lnTo>
                      <a:lnTo>
                        <a:pt x="44" y="61"/>
                      </a:lnTo>
                      <a:lnTo>
                        <a:pt x="42" y="63"/>
                      </a:lnTo>
                      <a:lnTo>
                        <a:pt x="40" y="65"/>
                      </a:lnTo>
                      <a:lnTo>
                        <a:pt x="35" y="72"/>
                      </a:lnTo>
                      <a:lnTo>
                        <a:pt x="33" y="75"/>
                      </a:lnTo>
                      <a:lnTo>
                        <a:pt x="33" y="75"/>
                      </a:lnTo>
                      <a:lnTo>
                        <a:pt x="32" y="74"/>
                      </a:lnTo>
                      <a:lnTo>
                        <a:pt x="30" y="72"/>
                      </a:lnTo>
                      <a:lnTo>
                        <a:pt x="28" y="63"/>
                      </a:lnTo>
                      <a:lnTo>
                        <a:pt x="26" y="60"/>
                      </a:lnTo>
                      <a:lnTo>
                        <a:pt x="25" y="58"/>
                      </a:lnTo>
                      <a:lnTo>
                        <a:pt x="19" y="58"/>
                      </a:lnTo>
                      <a:lnTo>
                        <a:pt x="12" y="60"/>
                      </a:lnTo>
                      <a:lnTo>
                        <a:pt x="9" y="61"/>
                      </a:lnTo>
                      <a:lnTo>
                        <a:pt x="7" y="60"/>
                      </a:lnTo>
                      <a:lnTo>
                        <a:pt x="7" y="58"/>
                      </a:lnTo>
                      <a:lnTo>
                        <a:pt x="9" y="56"/>
                      </a:lnTo>
                      <a:lnTo>
                        <a:pt x="14" y="49"/>
                      </a:lnTo>
                      <a:lnTo>
                        <a:pt x="14" y="46"/>
                      </a:lnTo>
                      <a:lnTo>
                        <a:pt x="14" y="44"/>
                      </a:lnTo>
                      <a:lnTo>
                        <a:pt x="12" y="40"/>
                      </a:lnTo>
                      <a:lnTo>
                        <a:pt x="11" y="39"/>
                      </a:lnTo>
                      <a:lnTo>
                        <a:pt x="4" y="35"/>
                      </a:lnTo>
                      <a:lnTo>
                        <a:pt x="2" y="33"/>
                      </a:lnTo>
                      <a:lnTo>
                        <a:pt x="0" y="32"/>
                      </a:lnTo>
                      <a:lnTo>
                        <a:pt x="2" y="30"/>
                      </a:lnTo>
                      <a:lnTo>
                        <a:pt x="4" y="30"/>
                      </a:lnTo>
                      <a:lnTo>
                        <a:pt x="12" y="28"/>
                      </a:lnTo>
                      <a:lnTo>
                        <a:pt x="16" y="26"/>
                      </a:lnTo>
                      <a:lnTo>
                        <a:pt x="18" y="23"/>
                      </a:lnTo>
                      <a:lnTo>
                        <a:pt x="18" y="19"/>
                      </a:lnTo>
                      <a:lnTo>
                        <a:pt x="16" y="11"/>
                      </a:lnTo>
                      <a:lnTo>
                        <a:pt x="16" y="9"/>
                      </a:lnTo>
                      <a:lnTo>
                        <a:pt x="16" y="7"/>
                      </a:lnTo>
                      <a:lnTo>
                        <a:pt x="18" y="7"/>
                      </a:lnTo>
                      <a:lnTo>
                        <a:pt x="19" y="7"/>
                      </a:lnTo>
                      <a:lnTo>
                        <a:pt x="26" y="12"/>
                      </a:lnTo>
                      <a:lnTo>
                        <a:pt x="30" y="14"/>
                      </a:lnTo>
                      <a:lnTo>
                        <a:pt x="33" y="14"/>
                      </a:lnTo>
                      <a:lnTo>
                        <a:pt x="35" y="12"/>
                      </a:lnTo>
                      <a:lnTo>
                        <a:pt x="37" y="11"/>
                      </a:lnTo>
                      <a:lnTo>
                        <a:pt x="40" y="2"/>
                      </a:lnTo>
                      <a:lnTo>
                        <a:pt x="42" y="0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26" name="Group 41"/>
              <p:cNvGrpSpPr/>
              <p:nvPr/>
            </p:nvGrpSpPr>
            <p:grpSpPr>
              <a:xfrm>
                <a:off x="6553201" y="4552808"/>
                <a:ext cx="299006" cy="323992"/>
                <a:chOff x="7960319" y="2185195"/>
                <a:chExt cx="263525" cy="277813"/>
              </a:xfrm>
              <a:solidFill>
                <a:schemeClr val="bg1"/>
              </a:solidFill>
            </p:grpSpPr>
            <p:sp>
              <p:nvSpPr>
                <p:cNvPr id="27" name="Freeform 35"/>
                <p:cNvSpPr>
                  <a:spLocks noEditPoints="1"/>
                </p:cNvSpPr>
                <p:nvPr/>
              </p:nvSpPr>
              <p:spPr bwMode="auto">
                <a:xfrm>
                  <a:off x="7990481" y="2185195"/>
                  <a:ext cx="233363" cy="277813"/>
                </a:xfrm>
                <a:custGeom>
                  <a:avLst/>
                  <a:gdLst>
                    <a:gd name="T0" fmla="*/ 91 w 147"/>
                    <a:gd name="T1" fmla="*/ 32 h 175"/>
                    <a:gd name="T2" fmla="*/ 77 w 147"/>
                    <a:gd name="T3" fmla="*/ 44 h 175"/>
                    <a:gd name="T4" fmla="*/ 46 w 147"/>
                    <a:gd name="T5" fmla="*/ 65 h 175"/>
                    <a:gd name="T6" fmla="*/ 39 w 147"/>
                    <a:gd name="T7" fmla="*/ 75 h 175"/>
                    <a:gd name="T8" fmla="*/ 39 w 147"/>
                    <a:gd name="T9" fmla="*/ 91 h 175"/>
                    <a:gd name="T10" fmla="*/ 46 w 147"/>
                    <a:gd name="T11" fmla="*/ 105 h 175"/>
                    <a:gd name="T12" fmla="*/ 56 w 147"/>
                    <a:gd name="T13" fmla="*/ 110 h 175"/>
                    <a:gd name="T14" fmla="*/ 61 w 147"/>
                    <a:gd name="T15" fmla="*/ 112 h 175"/>
                    <a:gd name="T16" fmla="*/ 94 w 147"/>
                    <a:gd name="T17" fmla="*/ 116 h 175"/>
                    <a:gd name="T18" fmla="*/ 108 w 147"/>
                    <a:gd name="T19" fmla="*/ 105 h 175"/>
                    <a:gd name="T20" fmla="*/ 98 w 147"/>
                    <a:gd name="T21" fmla="*/ 60 h 175"/>
                    <a:gd name="T22" fmla="*/ 98 w 147"/>
                    <a:gd name="T23" fmla="*/ 25 h 175"/>
                    <a:gd name="T24" fmla="*/ 117 w 147"/>
                    <a:gd name="T25" fmla="*/ 0 h 175"/>
                    <a:gd name="T26" fmla="*/ 128 w 147"/>
                    <a:gd name="T27" fmla="*/ 14 h 175"/>
                    <a:gd name="T28" fmla="*/ 143 w 147"/>
                    <a:gd name="T29" fmla="*/ 61 h 175"/>
                    <a:gd name="T30" fmla="*/ 147 w 147"/>
                    <a:gd name="T31" fmla="*/ 109 h 175"/>
                    <a:gd name="T32" fmla="*/ 143 w 147"/>
                    <a:gd name="T33" fmla="*/ 126 h 175"/>
                    <a:gd name="T34" fmla="*/ 136 w 147"/>
                    <a:gd name="T35" fmla="*/ 135 h 175"/>
                    <a:gd name="T36" fmla="*/ 131 w 147"/>
                    <a:gd name="T37" fmla="*/ 135 h 175"/>
                    <a:gd name="T38" fmla="*/ 124 w 147"/>
                    <a:gd name="T39" fmla="*/ 131 h 175"/>
                    <a:gd name="T40" fmla="*/ 89 w 147"/>
                    <a:gd name="T41" fmla="*/ 121 h 175"/>
                    <a:gd name="T42" fmla="*/ 53 w 147"/>
                    <a:gd name="T43" fmla="*/ 116 h 175"/>
                    <a:gd name="T44" fmla="*/ 49 w 147"/>
                    <a:gd name="T45" fmla="*/ 119 h 175"/>
                    <a:gd name="T46" fmla="*/ 49 w 147"/>
                    <a:gd name="T47" fmla="*/ 126 h 175"/>
                    <a:gd name="T48" fmla="*/ 51 w 147"/>
                    <a:gd name="T49" fmla="*/ 135 h 175"/>
                    <a:gd name="T50" fmla="*/ 53 w 147"/>
                    <a:gd name="T51" fmla="*/ 142 h 175"/>
                    <a:gd name="T52" fmla="*/ 58 w 147"/>
                    <a:gd name="T53" fmla="*/ 147 h 175"/>
                    <a:gd name="T54" fmla="*/ 58 w 147"/>
                    <a:gd name="T55" fmla="*/ 150 h 175"/>
                    <a:gd name="T56" fmla="*/ 58 w 147"/>
                    <a:gd name="T57" fmla="*/ 154 h 175"/>
                    <a:gd name="T58" fmla="*/ 61 w 147"/>
                    <a:gd name="T59" fmla="*/ 159 h 175"/>
                    <a:gd name="T60" fmla="*/ 61 w 147"/>
                    <a:gd name="T61" fmla="*/ 164 h 175"/>
                    <a:gd name="T62" fmla="*/ 61 w 147"/>
                    <a:gd name="T63" fmla="*/ 170 h 175"/>
                    <a:gd name="T64" fmla="*/ 63 w 147"/>
                    <a:gd name="T65" fmla="*/ 173 h 175"/>
                    <a:gd name="T66" fmla="*/ 63 w 147"/>
                    <a:gd name="T67" fmla="*/ 175 h 175"/>
                    <a:gd name="T68" fmla="*/ 58 w 147"/>
                    <a:gd name="T69" fmla="*/ 175 h 175"/>
                    <a:gd name="T70" fmla="*/ 46 w 147"/>
                    <a:gd name="T71" fmla="*/ 171 h 175"/>
                    <a:gd name="T72" fmla="*/ 39 w 147"/>
                    <a:gd name="T73" fmla="*/ 164 h 175"/>
                    <a:gd name="T74" fmla="*/ 35 w 147"/>
                    <a:gd name="T75" fmla="*/ 149 h 175"/>
                    <a:gd name="T76" fmla="*/ 30 w 147"/>
                    <a:gd name="T77" fmla="*/ 131 h 175"/>
                    <a:gd name="T78" fmla="*/ 21 w 147"/>
                    <a:gd name="T79" fmla="*/ 122 h 175"/>
                    <a:gd name="T80" fmla="*/ 16 w 147"/>
                    <a:gd name="T81" fmla="*/ 122 h 175"/>
                    <a:gd name="T82" fmla="*/ 5 w 147"/>
                    <a:gd name="T83" fmla="*/ 119 h 175"/>
                    <a:gd name="T84" fmla="*/ 0 w 147"/>
                    <a:gd name="T85" fmla="*/ 95 h 175"/>
                    <a:gd name="T86" fmla="*/ 4 w 147"/>
                    <a:gd name="T87" fmla="*/ 81 h 175"/>
                    <a:gd name="T88" fmla="*/ 14 w 147"/>
                    <a:gd name="T89" fmla="*/ 72 h 175"/>
                    <a:gd name="T90" fmla="*/ 28 w 147"/>
                    <a:gd name="T91" fmla="*/ 65 h 175"/>
                    <a:gd name="T92" fmla="*/ 54 w 147"/>
                    <a:gd name="T93" fmla="*/ 53 h 175"/>
                    <a:gd name="T94" fmla="*/ 84 w 147"/>
                    <a:gd name="T95" fmla="*/ 30 h 175"/>
                    <a:gd name="T96" fmla="*/ 100 w 147"/>
                    <a:gd name="T97" fmla="*/ 16 h 175"/>
                    <a:gd name="T98" fmla="*/ 103 w 147"/>
                    <a:gd name="T99" fmla="*/ 4 h 175"/>
                    <a:gd name="T100" fmla="*/ 112 w 147"/>
                    <a:gd name="T101" fmla="*/ 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47" h="175">
                      <a:moveTo>
                        <a:pt x="98" y="25"/>
                      </a:moveTo>
                      <a:lnTo>
                        <a:pt x="91" y="32"/>
                      </a:lnTo>
                      <a:lnTo>
                        <a:pt x="84" y="39"/>
                      </a:lnTo>
                      <a:lnTo>
                        <a:pt x="77" y="44"/>
                      </a:lnTo>
                      <a:lnTo>
                        <a:pt x="53" y="60"/>
                      </a:lnTo>
                      <a:lnTo>
                        <a:pt x="46" y="65"/>
                      </a:lnTo>
                      <a:lnTo>
                        <a:pt x="42" y="70"/>
                      </a:lnTo>
                      <a:lnTo>
                        <a:pt x="39" y="75"/>
                      </a:lnTo>
                      <a:lnTo>
                        <a:pt x="39" y="81"/>
                      </a:lnTo>
                      <a:lnTo>
                        <a:pt x="39" y="91"/>
                      </a:lnTo>
                      <a:lnTo>
                        <a:pt x="42" y="100"/>
                      </a:lnTo>
                      <a:lnTo>
                        <a:pt x="46" y="105"/>
                      </a:lnTo>
                      <a:lnTo>
                        <a:pt x="49" y="109"/>
                      </a:lnTo>
                      <a:lnTo>
                        <a:pt x="56" y="110"/>
                      </a:lnTo>
                      <a:lnTo>
                        <a:pt x="58" y="110"/>
                      </a:lnTo>
                      <a:lnTo>
                        <a:pt x="61" y="112"/>
                      </a:lnTo>
                      <a:lnTo>
                        <a:pt x="68" y="112"/>
                      </a:lnTo>
                      <a:lnTo>
                        <a:pt x="94" y="116"/>
                      </a:lnTo>
                      <a:lnTo>
                        <a:pt x="117" y="122"/>
                      </a:lnTo>
                      <a:lnTo>
                        <a:pt x="108" y="105"/>
                      </a:lnTo>
                      <a:lnTo>
                        <a:pt x="101" y="82"/>
                      </a:lnTo>
                      <a:lnTo>
                        <a:pt x="98" y="60"/>
                      </a:lnTo>
                      <a:lnTo>
                        <a:pt x="96" y="39"/>
                      </a:lnTo>
                      <a:lnTo>
                        <a:pt x="98" y="25"/>
                      </a:lnTo>
                      <a:close/>
                      <a:moveTo>
                        <a:pt x="112" y="0"/>
                      </a:moveTo>
                      <a:lnTo>
                        <a:pt x="117" y="0"/>
                      </a:lnTo>
                      <a:lnTo>
                        <a:pt x="122" y="6"/>
                      </a:lnTo>
                      <a:lnTo>
                        <a:pt x="128" y="14"/>
                      </a:lnTo>
                      <a:lnTo>
                        <a:pt x="133" y="25"/>
                      </a:lnTo>
                      <a:lnTo>
                        <a:pt x="143" y="61"/>
                      </a:lnTo>
                      <a:lnTo>
                        <a:pt x="147" y="96"/>
                      </a:lnTo>
                      <a:lnTo>
                        <a:pt x="147" y="109"/>
                      </a:lnTo>
                      <a:lnTo>
                        <a:pt x="145" y="119"/>
                      </a:lnTo>
                      <a:lnTo>
                        <a:pt x="143" y="126"/>
                      </a:lnTo>
                      <a:lnTo>
                        <a:pt x="140" y="131"/>
                      </a:lnTo>
                      <a:lnTo>
                        <a:pt x="136" y="135"/>
                      </a:lnTo>
                      <a:lnTo>
                        <a:pt x="133" y="135"/>
                      </a:lnTo>
                      <a:lnTo>
                        <a:pt x="131" y="135"/>
                      </a:lnTo>
                      <a:lnTo>
                        <a:pt x="128" y="133"/>
                      </a:lnTo>
                      <a:lnTo>
                        <a:pt x="124" y="131"/>
                      </a:lnTo>
                      <a:lnTo>
                        <a:pt x="110" y="124"/>
                      </a:lnTo>
                      <a:lnTo>
                        <a:pt x="89" y="121"/>
                      </a:lnTo>
                      <a:lnTo>
                        <a:pt x="70" y="117"/>
                      </a:lnTo>
                      <a:lnTo>
                        <a:pt x="53" y="116"/>
                      </a:lnTo>
                      <a:lnTo>
                        <a:pt x="51" y="117"/>
                      </a:lnTo>
                      <a:lnTo>
                        <a:pt x="49" y="119"/>
                      </a:lnTo>
                      <a:lnTo>
                        <a:pt x="47" y="124"/>
                      </a:lnTo>
                      <a:lnTo>
                        <a:pt x="49" y="126"/>
                      </a:lnTo>
                      <a:lnTo>
                        <a:pt x="51" y="131"/>
                      </a:lnTo>
                      <a:lnTo>
                        <a:pt x="51" y="135"/>
                      </a:lnTo>
                      <a:lnTo>
                        <a:pt x="53" y="138"/>
                      </a:lnTo>
                      <a:lnTo>
                        <a:pt x="53" y="142"/>
                      </a:lnTo>
                      <a:lnTo>
                        <a:pt x="54" y="143"/>
                      </a:lnTo>
                      <a:lnTo>
                        <a:pt x="58" y="147"/>
                      </a:lnTo>
                      <a:lnTo>
                        <a:pt x="58" y="149"/>
                      </a:lnTo>
                      <a:lnTo>
                        <a:pt x="58" y="150"/>
                      </a:lnTo>
                      <a:lnTo>
                        <a:pt x="58" y="152"/>
                      </a:lnTo>
                      <a:lnTo>
                        <a:pt x="58" y="154"/>
                      </a:lnTo>
                      <a:lnTo>
                        <a:pt x="60" y="157"/>
                      </a:lnTo>
                      <a:lnTo>
                        <a:pt x="61" y="159"/>
                      </a:lnTo>
                      <a:lnTo>
                        <a:pt x="63" y="163"/>
                      </a:lnTo>
                      <a:lnTo>
                        <a:pt x="61" y="164"/>
                      </a:lnTo>
                      <a:lnTo>
                        <a:pt x="61" y="168"/>
                      </a:lnTo>
                      <a:lnTo>
                        <a:pt x="61" y="170"/>
                      </a:lnTo>
                      <a:lnTo>
                        <a:pt x="63" y="171"/>
                      </a:lnTo>
                      <a:lnTo>
                        <a:pt x="63" y="173"/>
                      </a:lnTo>
                      <a:lnTo>
                        <a:pt x="63" y="173"/>
                      </a:lnTo>
                      <a:lnTo>
                        <a:pt x="63" y="175"/>
                      </a:lnTo>
                      <a:lnTo>
                        <a:pt x="61" y="175"/>
                      </a:lnTo>
                      <a:lnTo>
                        <a:pt x="58" y="175"/>
                      </a:lnTo>
                      <a:lnTo>
                        <a:pt x="51" y="175"/>
                      </a:lnTo>
                      <a:lnTo>
                        <a:pt x="46" y="171"/>
                      </a:lnTo>
                      <a:lnTo>
                        <a:pt x="42" y="168"/>
                      </a:lnTo>
                      <a:lnTo>
                        <a:pt x="39" y="164"/>
                      </a:lnTo>
                      <a:lnTo>
                        <a:pt x="37" y="157"/>
                      </a:lnTo>
                      <a:lnTo>
                        <a:pt x="35" y="149"/>
                      </a:lnTo>
                      <a:lnTo>
                        <a:pt x="33" y="140"/>
                      </a:lnTo>
                      <a:lnTo>
                        <a:pt x="30" y="131"/>
                      </a:lnTo>
                      <a:lnTo>
                        <a:pt x="26" y="126"/>
                      </a:lnTo>
                      <a:lnTo>
                        <a:pt x="21" y="122"/>
                      </a:lnTo>
                      <a:lnTo>
                        <a:pt x="18" y="122"/>
                      </a:lnTo>
                      <a:lnTo>
                        <a:pt x="16" y="122"/>
                      </a:lnTo>
                      <a:lnTo>
                        <a:pt x="14" y="122"/>
                      </a:lnTo>
                      <a:lnTo>
                        <a:pt x="5" y="119"/>
                      </a:lnTo>
                      <a:lnTo>
                        <a:pt x="0" y="110"/>
                      </a:lnTo>
                      <a:lnTo>
                        <a:pt x="0" y="95"/>
                      </a:lnTo>
                      <a:lnTo>
                        <a:pt x="0" y="88"/>
                      </a:lnTo>
                      <a:lnTo>
                        <a:pt x="4" y="81"/>
                      </a:lnTo>
                      <a:lnTo>
                        <a:pt x="7" y="75"/>
                      </a:lnTo>
                      <a:lnTo>
                        <a:pt x="14" y="72"/>
                      </a:lnTo>
                      <a:lnTo>
                        <a:pt x="21" y="68"/>
                      </a:lnTo>
                      <a:lnTo>
                        <a:pt x="28" y="65"/>
                      </a:lnTo>
                      <a:lnTo>
                        <a:pt x="39" y="61"/>
                      </a:lnTo>
                      <a:lnTo>
                        <a:pt x="54" y="53"/>
                      </a:lnTo>
                      <a:lnTo>
                        <a:pt x="73" y="39"/>
                      </a:lnTo>
                      <a:lnTo>
                        <a:pt x="84" y="30"/>
                      </a:lnTo>
                      <a:lnTo>
                        <a:pt x="93" y="23"/>
                      </a:lnTo>
                      <a:lnTo>
                        <a:pt x="100" y="16"/>
                      </a:lnTo>
                      <a:lnTo>
                        <a:pt x="101" y="9"/>
                      </a:lnTo>
                      <a:lnTo>
                        <a:pt x="103" y="4"/>
                      </a:lnTo>
                      <a:lnTo>
                        <a:pt x="107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8" name="Freeform 36"/>
                <p:cNvSpPr/>
                <p:nvPr/>
              </p:nvSpPr>
              <p:spPr bwMode="auto">
                <a:xfrm>
                  <a:off x="7960319" y="2310607"/>
                  <a:ext cx="38100" cy="66675"/>
                </a:xfrm>
                <a:custGeom>
                  <a:avLst/>
                  <a:gdLst>
                    <a:gd name="T0" fmla="*/ 21 w 24"/>
                    <a:gd name="T1" fmla="*/ 0 h 42"/>
                    <a:gd name="T2" fmla="*/ 19 w 24"/>
                    <a:gd name="T3" fmla="*/ 3 h 42"/>
                    <a:gd name="T4" fmla="*/ 16 w 24"/>
                    <a:gd name="T5" fmla="*/ 10 h 42"/>
                    <a:gd name="T6" fmla="*/ 16 w 24"/>
                    <a:gd name="T7" fmla="*/ 19 h 42"/>
                    <a:gd name="T8" fmla="*/ 16 w 24"/>
                    <a:gd name="T9" fmla="*/ 26 h 42"/>
                    <a:gd name="T10" fmla="*/ 17 w 24"/>
                    <a:gd name="T11" fmla="*/ 33 h 42"/>
                    <a:gd name="T12" fmla="*/ 21 w 24"/>
                    <a:gd name="T13" fmla="*/ 38 h 42"/>
                    <a:gd name="T14" fmla="*/ 24 w 24"/>
                    <a:gd name="T15" fmla="*/ 42 h 42"/>
                    <a:gd name="T16" fmla="*/ 17 w 24"/>
                    <a:gd name="T17" fmla="*/ 42 h 42"/>
                    <a:gd name="T18" fmla="*/ 12 w 24"/>
                    <a:gd name="T19" fmla="*/ 40 h 42"/>
                    <a:gd name="T20" fmla="*/ 7 w 24"/>
                    <a:gd name="T21" fmla="*/ 38 h 42"/>
                    <a:gd name="T22" fmla="*/ 3 w 24"/>
                    <a:gd name="T23" fmla="*/ 35 h 42"/>
                    <a:gd name="T24" fmla="*/ 0 w 24"/>
                    <a:gd name="T25" fmla="*/ 30 h 42"/>
                    <a:gd name="T26" fmla="*/ 0 w 24"/>
                    <a:gd name="T27" fmla="*/ 24 h 42"/>
                    <a:gd name="T28" fmla="*/ 0 w 24"/>
                    <a:gd name="T29" fmla="*/ 17 h 42"/>
                    <a:gd name="T30" fmla="*/ 2 w 24"/>
                    <a:gd name="T31" fmla="*/ 12 h 42"/>
                    <a:gd name="T32" fmla="*/ 5 w 24"/>
                    <a:gd name="T33" fmla="*/ 7 h 42"/>
                    <a:gd name="T34" fmla="*/ 7 w 24"/>
                    <a:gd name="T35" fmla="*/ 7 h 42"/>
                    <a:gd name="T36" fmla="*/ 10 w 24"/>
                    <a:gd name="T37" fmla="*/ 5 h 42"/>
                    <a:gd name="T38" fmla="*/ 14 w 24"/>
                    <a:gd name="T39" fmla="*/ 3 h 42"/>
                    <a:gd name="T40" fmla="*/ 21 w 24"/>
                    <a:gd name="T4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4" h="42">
                      <a:moveTo>
                        <a:pt x="21" y="0"/>
                      </a:moveTo>
                      <a:lnTo>
                        <a:pt x="19" y="3"/>
                      </a:lnTo>
                      <a:lnTo>
                        <a:pt x="16" y="10"/>
                      </a:lnTo>
                      <a:lnTo>
                        <a:pt x="16" y="19"/>
                      </a:lnTo>
                      <a:lnTo>
                        <a:pt x="16" y="26"/>
                      </a:lnTo>
                      <a:lnTo>
                        <a:pt x="17" y="33"/>
                      </a:lnTo>
                      <a:lnTo>
                        <a:pt x="21" y="38"/>
                      </a:lnTo>
                      <a:lnTo>
                        <a:pt x="24" y="42"/>
                      </a:lnTo>
                      <a:lnTo>
                        <a:pt x="17" y="42"/>
                      </a:lnTo>
                      <a:lnTo>
                        <a:pt x="12" y="40"/>
                      </a:lnTo>
                      <a:lnTo>
                        <a:pt x="7" y="38"/>
                      </a:lnTo>
                      <a:lnTo>
                        <a:pt x="3" y="35"/>
                      </a:lnTo>
                      <a:lnTo>
                        <a:pt x="0" y="30"/>
                      </a:lnTo>
                      <a:lnTo>
                        <a:pt x="0" y="24"/>
                      </a:lnTo>
                      <a:lnTo>
                        <a:pt x="0" y="17"/>
                      </a:lnTo>
                      <a:lnTo>
                        <a:pt x="2" y="12"/>
                      </a:lnTo>
                      <a:lnTo>
                        <a:pt x="5" y="7"/>
                      </a:lnTo>
                      <a:lnTo>
                        <a:pt x="7" y="7"/>
                      </a:lnTo>
                      <a:lnTo>
                        <a:pt x="10" y="5"/>
                      </a:lnTo>
                      <a:lnTo>
                        <a:pt x="14" y="3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sp>
            <p:nvSpPr>
              <p:cNvPr id="29" name="Freeform 14"/>
              <p:cNvSpPr>
                <a:spLocks noEditPoints="1"/>
              </p:cNvSpPr>
              <p:nvPr/>
            </p:nvSpPr>
            <p:spPr bwMode="auto">
              <a:xfrm>
                <a:off x="3048000" y="4575052"/>
                <a:ext cx="406275" cy="273267"/>
              </a:xfrm>
              <a:custGeom>
                <a:avLst/>
                <a:gdLst>
                  <a:gd name="T0" fmla="*/ 225 w 241"/>
                  <a:gd name="T1" fmla="*/ 56 h 139"/>
                  <a:gd name="T2" fmla="*/ 239 w 241"/>
                  <a:gd name="T3" fmla="*/ 71 h 139"/>
                  <a:gd name="T4" fmla="*/ 239 w 241"/>
                  <a:gd name="T5" fmla="*/ 103 h 139"/>
                  <a:gd name="T6" fmla="*/ 225 w 241"/>
                  <a:gd name="T7" fmla="*/ 118 h 139"/>
                  <a:gd name="T8" fmla="*/ 189 w 241"/>
                  <a:gd name="T9" fmla="*/ 115 h 139"/>
                  <a:gd name="T10" fmla="*/ 189 w 241"/>
                  <a:gd name="T11" fmla="*/ 77 h 139"/>
                  <a:gd name="T12" fmla="*/ 187 w 241"/>
                  <a:gd name="T13" fmla="*/ 64 h 139"/>
                  <a:gd name="T14" fmla="*/ 204 w 241"/>
                  <a:gd name="T15" fmla="*/ 63 h 139"/>
                  <a:gd name="T16" fmla="*/ 23 w 241"/>
                  <a:gd name="T17" fmla="*/ 54 h 139"/>
                  <a:gd name="T18" fmla="*/ 37 w 241"/>
                  <a:gd name="T19" fmla="*/ 63 h 139"/>
                  <a:gd name="T20" fmla="*/ 54 w 241"/>
                  <a:gd name="T21" fmla="*/ 64 h 139"/>
                  <a:gd name="T22" fmla="*/ 52 w 241"/>
                  <a:gd name="T23" fmla="*/ 77 h 139"/>
                  <a:gd name="T24" fmla="*/ 52 w 241"/>
                  <a:gd name="T25" fmla="*/ 115 h 139"/>
                  <a:gd name="T26" fmla="*/ 16 w 241"/>
                  <a:gd name="T27" fmla="*/ 118 h 139"/>
                  <a:gd name="T28" fmla="*/ 0 w 241"/>
                  <a:gd name="T29" fmla="*/ 103 h 139"/>
                  <a:gd name="T30" fmla="*/ 0 w 241"/>
                  <a:gd name="T31" fmla="*/ 71 h 139"/>
                  <a:gd name="T32" fmla="*/ 16 w 241"/>
                  <a:gd name="T33" fmla="*/ 56 h 139"/>
                  <a:gd name="T34" fmla="*/ 89 w 241"/>
                  <a:gd name="T35" fmla="*/ 54 h 139"/>
                  <a:gd name="T36" fmla="*/ 138 w 241"/>
                  <a:gd name="T37" fmla="*/ 64 h 139"/>
                  <a:gd name="T38" fmla="*/ 169 w 241"/>
                  <a:gd name="T39" fmla="*/ 57 h 139"/>
                  <a:gd name="T40" fmla="*/ 185 w 241"/>
                  <a:gd name="T41" fmla="*/ 108 h 139"/>
                  <a:gd name="T42" fmla="*/ 154 w 241"/>
                  <a:gd name="T43" fmla="*/ 139 h 139"/>
                  <a:gd name="T44" fmla="*/ 72 w 241"/>
                  <a:gd name="T45" fmla="*/ 136 h 139"/>
                  <a:gd name="T46" fmla="*/ 56 w 241"/>
                  <a:gd name="T47" fmla="*/ 117 h 139"/>
                  <a:gd name="T48" fmla="*/ 59 w 241"/>
                  <a:gd name="T49" fmla="*/ 70 h 139"/>
                  <a:gd name="T50" fmla="*/ 192 w 241"/>
                  <a:gd name="T51" fmla="*/ 15 h 139"/>
                  <a:gd name="T52" fmla="*/ 211 w 241"/>
                  <a:gd name="T53" fmla="*/ 26 h 139"/>
                  <a:gd name="T54" fmla="*/ 215 w 241"/>
                  <a:gd name="T55" fmla="*/ 47 h 139"/>
                  <a:gd name="T56" fmla="*/ 199 w 241"/>
                  <a:gd name="T57" fmla="*/ 61 h 139"/>
                  <a:gd name="T58" fmla="*/ 178 w 241"/>
                  <a:gd name="T59" fmla="*/ 57 h 139"/>
                  <a:gd name="T60" fmla="*/ 169 w 241"/>
                  <a:gd name="T61" fmla="*/ 40 h 139"/>
                  <a:gd name="T62" fmla="*/ 178 w 241"/>
                  <a:gd name="T63" fmla="*/ 21 h 139"/>
                  <a:gd name="T64" fmla="*/ 49 w 241"/>
                  <a:gd name="T65" fmla="*/ 15 h 139"/>
                  <a:gd name="T66" fmla="*/ 66 w 241"/>
                  <a:gd name="T67" fmla="*/ 26 h 139"/>
                  <a:gd name="T68" fmla="*/ 70 w 241"/>
                  <a:gd name="T69" fmla="*/ 47 h 139"/>
                  <a:gd name="T70" fmla="*/ 56 w 241"/>
                  <a:gd name="T71" fmla="*/ 61 h 139"/>
                  <a:gd name="T72" fmla="*/ 35 w 241"/>
                  <a:gd name="T73" fmla="*/ 57 h 139"/>
                  <a:gd name="T74" fmla="*/ 26 w 241"/>
                  <a:gd name="T75" fmla="*/ 40 h 139"/>
                  <a:gd name="T76" fmla="*/ 35 w 241"/>
                  <a:gd name="T77" fmla="*/ 21 h 139"/>
                  <a:gd name="T78" fmla="*/ 120 w 241"/>
                  <a:gd name="T79" fmla="*/ 0 h 139"/>
                  <a:gd name="T80" fmla="*/ 152 w 241"/>
                  <a:gd name="T81" fmla="*/ 31 h 139"/>
                  <a:gd name="T82" fmla="*/ 120 w 241"/>
                  <a:gd name="T83" fmla="*/ 63 h 139"/>
                  <a:gd name="T84" fmla="*/ 89 w 241"/>
                  <a:gd name="T85" fmla="*/ 31 h 139"/>
                  <a:gd name="T86" fmla="*/ 120 w 241"/>
                  <a:gd name="T87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1" h="139">
                    <a:moveTo>
                      <a:pt x="215" y="54"/>
                    </a:moveTo>
                    <a:lnTo>
                      <a:pt x="216" y="54"/>
                    </a:lnTo>
                    <a:lnTo>
                      <a:pt x="225" y="56"/>
                    </a:lnTo>
                    <a:lnTo>
                      <a:pt x="230" y="59"/>
                    </a:lnTo>
                    <a:lnTo>
                      <a:pt x="236" y="64"/>
                    </a:lnTo>
                    <a:lnTo>
                      <a:pt x="239" y="71"/>
                    </a:lnTo>
                    <a:lnTo>
                      <a:pt x="241" y="78"/>
                    </a:lnTo>
                    <a:lnTo>
                      <a:pt x="241" y="96"/>
                    </a:lnTo>
                    <a:lnTo>
                      <a:pt x="239" y="103"/>
                    </a:lnTo>
                    <a:lnTo>
                      <a:pt x="236" y="110"/>
                    </a:lnTo>
                    <a:lnTo>
                      <a:pt x="230" y="115"/>
                    </a:lnTo>
                    <a:lnTo>
                      <a:pt x="225" y="118"/>
                    </a:lnTo>
                    <a:lnTo>
                      <a:pt x="216" y="120"/>
                    </a:lnTo>
                    <a:lnTo>
                      <a:pt x="187" y="120"/>
                    </a:lnTo>
                    <a:lnTo>
                      <a:pt x="189" y="115"/>
                    </a:lnTo>
                    <a:lnTo>
                      <a:pt x="189" y="108"/>
                    </a:lnTo>
                    <a:lnTo>
                      <a:pt x="189" y="85"/>
                    </a:lnTo>
                    <a:lnTo>
                      <a:pt x="189" y="77"/>
                    </a:lnTo>
                    <a:lnTo>
                      <a:pt x="185" y="70"/>
                    </a:lnTo>
                    <a:lnTo>
                      <a:pt x="182" y="63"/>
                    </a:lnTo>
                    <a:lnTo>
                      <a:pt x="187" y="64"/>
                    </a:lnTo>
                    <a:lnTo>
                      <a:pt x="192" y="66"/>
                    </a:lnTo>
                    <a:lnTo>
                      <a:pt x="199" y="64"/>
                    </a:lnTo>
                    <a:lnTo>
                      <a:pt x="204" y="63"/>
                    </a:lnTo>
                    <a:lnTo>
                      <a:pt x="210" y="59"/>
                    </a:lnTo>
                    <a:lnTo>
                      <a:pt x="215" y="54"/>
                    </a:lnTo>
                    <a:close/>
                    <a:moveTo>
                      <a:pt x="23" y="54"/>
                    </a:moveTo>
                    <a:lnTo>
                      <a:pt x="26" y="54"/>
                    </a:lnTo>
                    <a:lnTo>
                      <a:pt x="31" y="59"/>
                    </a:lnTo>
                    <a:lnTo>
                      <a:pt x="37" y="63"/>
                    </a:lnTo>
                    <a:lnTo>
                      <a:pt x="42" y="64"/>
                    </a:lnTo>
                    <a:lnTo>
                      <a:pt x="49" y="66"/>
                    </a:lnTo>
                    <a:lnTo>
                      <a:pt x="54" y="64"/>
                    </a:lnTo>
                    <a:lnTo>
                      <a:pt x="59" y="63"/>
                    </a:lnTo>
                    <a:lnTo>
                      <a:pt x="56" y="70"/>
                    </a:lnTo>
                    <a:lnTo>
                      <a:pt x="52" y="77"/>
                    </a:lnTo>
                    <a:lnTo>
                      <a:pt x="52" y="85"/>
                    </a:lnTo>
                    <a:lnTo>
                      <a:pt x="52" y="108"/>
                    </a:lnTo>
                    <a:lnTo>
                      <a:pt x="52" y="115"/>
                    </a:lnTo>
                    <a:lnTo>
                      <a:pt x="54" y="120"/>
                    </a:lnTo>
                    <a:lnTo>
                      <a:pt x="23" y="120"/>
                    </a:lnTo>
                    <a:lnTo>
                      <a:pt x="16" y="118"/>
                    </a:lnTo>
                    <a:lnTo>
                      <a:pt x="9" y="115"/>
                    </a:lnTo>
                    <a:lnTo>
                      <a:pt x="3" y="110"/>
                    </a:lnTo>
                    <a:lnTo>
                      <a:pt x="0" y="103"/>
                    </a:lnTo>
                    <a:lnTo>
                      <a:pt x="0" y="96"/>
                    </a:lnTo>
                    <a:lnTo>
                      <a:pt x="0" y="78"/>
                    </a:lnTo>
                    <a:lnTo>
                      <a:pt x="0" y="71"/>
                    </a:lnTo>
                    <a:lnTo>
                      <a:pt x="3" y="64"/>
                    </a:lnTo>
                    <a:lnTo>
                      <a:pt x="9" y="59"/>
                    </a:lnTo>
                    <a:lnTo>
                      <a:pt x="16" y="56"/>
                    </a:lnTo>
                    <a:lnTo>
                      <a:pt x="23" y="54"/>
                    </a:lnTo>
                    <a:close/>
                    <a:moveTo>
                      <a:pt x="86" y="54"/>
                    </a:moveTo>
                    <a:lnTo>
                      <a:pt x="89" y="54"/>
                    </a:lnTo>
                    <a:lnTo>
                      <a:pt x="103" y="64"/>
                    </a:lnTo>
                    <a:lnTo>
                      <a:pt x="120" y="70"/>
                    </a:lnTo>
                    <a:lnTo>
                      <a:pt x="138" y="64"/>
                    </a:lnTo>
                    <a:lnTo>
                      <a:pt x="150" y="54"/>
                    </a:lnTo>
                    <a:lnTo>
                      <a:pt x="154" y="54"/>
                    </a:lnTo>
                    <a:lnTo>
                      <a:pt x="169" y="57"/>
                    </a:lnTo>
                    <a:lnTo>
                      <a:pt x="182" y="70"/>
                    </a:lnTo>
                    <a:lnTo>
                      <a:pt x="185" y="85"/>
                    </a:lnTo>
                    <a:lnTo>
                      <a:pt x="185" y="108"/>
                    </a:lnTo>
                    <a:lnTo>
                      <a:pt x="182" y="124"/>
                    </a:lnTo>
                    <a:lnTo>
                      <a:pt x="169" y="136"/>
                    </a:lnTo>
                    <a:lnTo>
                      <a:pt x="154" y="139"/>
                    </a:lnTo>
                    <a:lnTo>
                      <a:pt x="86" y="139"/>
                    </a:lnTo>
                    <a:lnTo>
                      <a:pt x="79" y="138"/>
                    </a:lnTo>
                    <a:lnTo>
                      <a:pt x="72" y="136"/>
                    </a:lnTo>
                    <a:lnTo>
                      <a:pt x="65" y="131"/>
                    </a:lnTo>
                    <a:lnTo>
                      <a:pt x="59" y="124"/>
                    </a:lnTo>
                    <a:lnTo>
                      <a:pt x="56" y="117"/>
                    </a:lnTo>
                    <a:lnTo>
                      <a:pt x="56" y="108"/>
                    </a:lnTo>
                    <a:lnTo>
                      <a:pt x="56" y="85"/>
                    </a:lnTo>
                    <a:lnTo>
                      <a:pt x="59" y="70"/>
                    </a:lnTo>
                    <a:lnTo>
                      <a:pt x="70" y="57"/>
                    </a:lnTo>
                    <a:lnTo>
                      <a:pt x="86" y="54"/>
                    </a:lnTo>
                    <a:close/>
                    <a:moveTo>
                      <a:pt x="192" y="15"/>
                    </a:moveTo>
                    <a:lnTo>
                      <a:pt x="199" y="17"/>
                    </a:lnTo>
                    <a:lnTo>
                      <a:pt x="206" y="21"/>
                    </a:lnTo>
                    <a:lnTo>
                      <a:pt x="211" y="26"/>
                    </a:lnTo>
                    <a:lnTo>
                      <a:pt x="215" y="31"/>
                    </a:lnTo>
                    <a:lnTo>
                      <a:pt x="215" y="40"/>
                    </a:lnTo>
                    <a:lnTo>
                      <a:pt x="215" y="47"/>
                    </a:lnTo>
                    <a:lnTo>
                      <a:pt x="211" y="52"/>
                    </a:lnTo>
                    <a:lnTo>
                      <a:pt x="206" y="57"/>
                    </a:lnTo>
                    <a:lnTo>
                      <a:pt x="199" y="61"/>
                    </a:lnTo>
                    <a:lnTo>
                      <a:pt x="192" y="63"/>
                    </a:lnTo>
                    <a:lnTo>
                      <a:pt x="185" y="61"/>
                    </a:lnTo>
                    <a:lnTo>
                      <a:pt x="178" y="57"/>
                    </a:lnTo>
                    <a:lnTo>
                      <a:pt x="175" y="52"/>
                    </a:lnTo>
                    <a:lnTo>
                      <a:pt x="171" y="47"/>
                    </a:lnTo>
                    <a:lnTo>
                      <a:pt x="169" y="40"/>
                    </a:lnTo>
                    <a:lnTo>
                      <a:pt x="171" y="31"/>
                    </a:lnTo>
                    <a:lnTo>
                      <a:pt x="175" y="26"/>
                    </a:lnTo>
                    <a:lnTo>
                      <a:pt x="178" y="21"/>
                    </a:lnTo>
                    <a:lnTo>
                      <a:pt x="185" y="17"/>
                    </a:lnTo>
                    <a:lnTo>
                      <a:pt x="192" y="15"/>
                    </a:lnTo>
                    <a:close/>
                    <a:moveTo>
                      <a:pt x="49" y="15"/>
                    </a:moveTo>
                    <a:lnTo>
                      <a:pt x="56" y="17"/>
                    </a:lnTo>
                    <a:lnTo>
                      <a:pt x="61" y="21"/>
                    </a:lnTo>
                    <a:lnTo>
                      <a:pt x="66" y="26"/>
                    </a:lnTo>
                    <a:lnTo>
                      <a:pt x="70" y="31"/>
                    </a:lnTo>
                    <a:lnTo>
                      <a:pt x="72" y="40"/>
                    </a:lnTo>
                    <a:lnTo>
                      <a:pt x="70" y="47"/>
                    </a:lnTo>
                    <a:lnTo>
                      <a:pt x="66" y="52"/>
                    </a:lnTo>
                    <a:lnTo>
                      <a:pt x="61" y="57"/>
                    </a:lnTo>
                    <a:lnTo>
                      <a:pt x="56" y="61"/>
                    </a:lnTo>
                    <a:lnTo>
                      <a:pt x="49" y="63"/>
                    </a:lnTo>
                    <a:lnTo>
                      <a:pt x="42" y="61"/>
                    </a:lnTo>
                    <a:lnTo>
                      <a:pt x="35" y="57"/>
                    </a:lnTo>
                    <a:lnTo>
                      <a:pt x="30" y="52"/>
                    </a:lnTo>
                    <a:lnTo>
                      <a:pt x="26" y="47"/>
                    </a:lnTo>
                    <a:lnTo>
                      <a:pt x="26" y="40"/>
                    </a:lnTo>
                    <a:lnTo>
                      <a:pt x="26" y="31"/>
                    </a:lnTo>
                    <a:lnTo>
                      <a:pt x="30" y="26"/>
                    </a:lnTo>
                    <a:lnTo>
                      <a:pt x="35" y="21"/>
                    </a:lnTo>
                    <a:lnTo>
                      <a:pt x="42" y="17"/>
                    </a:lnTo>
                    <a:lnTo>
                      <a:pt x="49" y="15"/>
                    </a:lnTo>
                    <a:close/>
                    <a:moveTo>
                      <a:pt x="120" y="0"/>
                    </a:moveTo>
                    <a:lnTo>
                      <a:pt x="136" y="3"/>
                    </a:lnTo>
                    <a:lnTo>
                      <a:pt x="147" y="15"/>
                    </a:lnTo>
                    <a:lnTo>
                      <a:pt x="152" y="31"/>
                    </a:lnTo>
                    <a:lnTo>
                      <a:pt x="147" y="47"/>
                    </a:lnTo>
                    <a:lnTo>
                      <a:pt x="136" y="57"/>
                    </a:lnTo>
                    <a:lnTo>
                      <a:pt x="120" y="63"/>
                    </a:lnTo>
                    <a:lnTo>
                      <a:pt x="105" y="57"/>
                    </a:lnTo>
                    <a:lnTo>
                      <a:pt x="94" y="47"/>
                    </a:lnTo>
                    <a:lnTo>
                      <a:pt x="89" y="31"/>
                    </a:lnTo>
                    <a:lnTo>
                      <a:pt x="94" y="15"/>
                    </a:lnTo>
                    <a:lnTo>
                      <a:pt x="105" y="3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Freeform 6"/>
              <p:cNvSpPr/>
              <p:nvPr/>
            </p:nvSpPr>
            <p:spPr bwMode="auto">
              <a:xfrm rot="1430542" flipV="1">
                <a:off x="1763263" y="2330452"/>
                <a:ext cx="969338" cy="360504"/>
              </a:xfrm>
              <a:custGeom>
                <a:avLst/>
                <a:gdLst>
                  <a:gd name="T0" fmla="*/ 0 w 5138"/>
                  <a:gd name="T1" fmla="*/ 0 h 945"/>
                  <a:gd name="T2" fmla="*/ 4722 w 5138"/>
                  <a:gd name="T3" fmla="*/ 0 h 945"/>
                  <a:gd name="T4" fmla="*/ 5138 w 5138"/>
                  <a:gd name="T5" fmla="*/ 504 h 945"/>
                  <a:gd name="T6" fmla="*/ 4722 w 5138"/>
                  <a:gd name="T7" fmla="*/ 945 h 945"/>
                  <a:gd name="T8" fmla="*/ 0 w 5138"/>
                  <a:gd name="T9" fmla="*/ 945 h 945"/>
                  <a:gd name="T10" fmla="*/ 0 w 5138"/>
                  <a:gd name="T11" fmla="*/ 0 h 9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38" h="945">
                    <a:moveTo>
                      <a:pt x="0" y="0"/>
                    </a:moveTo>
                    <a:lnTo>
                      <a:pt x="4722" y="0"/>
                    </a:lnTo>
                    <a:lnTo>
                      <a:pt x="5138" y="504"/>
                    </a:lnTo>
                    <a:lnTo>
                      <a:pt x="4722" y="945"/>
                    </a:lnTo>
                    <a:lnTo>
                      <a:pt x="0" y="9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/>
              <p:cNvSpPr/>
              <p:nvPr/>
            </p:nvSpPr>
            <p:spPr bwMode="auto">
              <a:xfrm rot="1430542" flipV="1">
                <a:off x="3497402" y="2330452"/>
                <a:ext cx="969338" cy="360504"/>
              </a:xfrm>
              <a:custGeom>
                <a:avLst/>
                <a:gdLst>
                  <a:gd name="T0" fmla="*/ 0 w 5138"/>
                  <a:gd name="T1" fmla="*/ 0 h 945"/>
                  <a:gd name="T2" fmla="*/ 4722 w 5138"/>
                  <a:gd name="T3" fmla="*/ 0 h 945"/>
                  <a:gd name="T4" fmla="*/ 5138 w 5138"/>
                  <a:gd name="T5" fmla="*/ 504 h 945"/>
                  <a:gd name="T6" fmla="*/ 4722 w 5138"/>
                  <a:gd name="T7" fmla="*/ 945 h 945"/>
                  <a:gd name="T8" fmla="*/ 0 w 5138"/>
                  <a:gd name="T9" fmla="*/ 945 h 945"/>
                  <a:gd name="T10" fmla="*/ 0 w 5138"/>
                  <a:gd name="T11" fmla="*/ 0 h 9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38" h="945">
                    <a:moveTo>
                      <a:pt x="0" y="0"/>
                    </a:moveTo>
                    <a:lnTo>
                      <a:pt x="4722" y="0"/>
                    </a:lnTo>
                    <a:lnTo>
                      <a:pt x="5138" y="504"/>
                    </a:lnTo>
                    <a:lnTo>
                      <a:pt x="4722" y="945"/>
                    </a:lnTo>
                    <a:lnTo>
                      <a:pt x="0" y="9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6"/>
              <p:cNvSpPr/>
              <p:nvPr/>
            </p:nvSpPr>
            <p:spPr bwMode="auto">
              <a:xfrm rot="1430542" flipV="1">
                <a:off x="5231545" y="2330451"/>
                <a:ext cx="969338" cy="360504"/>
              </a:xfrm>
              <a:custGeom>
                <a:avLst/>
                <a:gdLst>
                  <a:gd name="T0" fmla="*/ 0 w 5138"/>
                  <a:gd name="T1" fmla="*/ 0 h 945"/>
                  <a:gd name="T2" fmla="*/ 4722 w 5138"/>
                  <a:gd name="T3" fmla="*/ 0 h 945"/>
                  <a:gd name="T4" fmla="*/ 5138 w 5138"/>
                  <a:gd name="T5" fmla="*/ 504 h 945"/>
                  <a:gd name="T6" fmla="*/ 4722 w 5138"/>
                  <a:gd name="T7" fmla="*/ 945 h 945"/>
                  <a:gd name="T8" fmla="*/ 0 w 5138"/>
                  <a:gd name="T9" fmla="*/ 945 h 945"/>
                  <a:gd name="T10" fmla="*/ 0 w 5138"/>
                  <a:gd name="T11" fmla="*/ 0 h 9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38" h="945">
                    <a:moveTo>
                      <a:pt x="0" y="0"/>
                    </a:moveTo>
                    <a:lnTo>
                      <a:pt x="4722" y="0"/>
                    </a:lnTo>
                    <a:lnTo>
                      <a:pt x="5138" y="504"/>
                    </a:lnTo>
                    <a:lnTo>
                      <a:pt x="4722" y="945"/>
                    </a:lnTo>
                    <a:lnTo>
                      <a:pt x="0" y="9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6"/>
              <p:cNvSpPr/>
              <p:nvPr/>
            </p:nvSpPr>
            <p:spPr bwMode="auto">
              <a:xfrm rot="1430542" flipV="1">
                <a:off x="6965684" y="2330451"/>
                <a:ext cx="969338" cy="360504"/>
              </a:xfrm>
              <a:custGeom>
                <a:avLst/>
                <a:gdLst>
                  <a:gd name="T0" fmla="*/ 0 w 5138"/>
                  <a:gd name="T1" fmla="*/ 0 h 945"/>
                  <a:gd name="T2" fmla="*/ 4722 w 5138"/>
                  <a:gd name="T3" fmla="*/ 0 h 945"/>
                  <a:gd name="T4" fmla="*/ 5138 w 5138"/>
                  <a:gd name="T5" fmla="*/ 504 h 945"/>
                  <a:gd name="T6" fmla="*/ 4722 w 5138"/>
                  <a:gd name="T7" fmla="*/ 945 h 945"/>
                  <a:gd name="T8" fmla="*/ 0 w 5138"/>
                  <a:gd name="T9" fmla="*/ 945 h 945"/>
                  <a:gd name="T10" fmla="*/ 0 w 5138"/>
                  <a:gd name="T11" fmla="*/ 0 h 9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38" h="945">
                    <a:moveTo>
                      <a:pt x="0" y="0"/>
                    </a:moveTo>
                    <a:lnTo>
                      <a:pt x="4722" y="0"/>
                    </a:lnTo>
                    <a:lnTo>
                      <a:pt x="5138" y="504"/>
                    </a:lnTo>
                    <a:lnTo>
                      <a:pt x="4722" y="945"/>
                    </a:lnTo>
                    <a:lnTo>
                      <a:pt x="0" y="9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Rectangle 53"/>
              <p:cNvSpPr/>
              <p:nvPr/>
            </p:nvSpPr>
            <p:spPr>
              <a:xfrm rot="1233930">
                <a:off x="1848795" y="2358535"/>
                <a:ext cx="730452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dirty="0" smtClean="0">
                    <a:solidFill>
                      <a:schemeClr val="bg1"/>
                    </a:solidFill>
                    <a:latin typeface="Play" pitchFamily="34" charset="0"/>
                  </a:rPr>
                  <a:t>Heading</a:t>
                </a:r>
                <a:endParaRPr lang="en-US" sz="1000" dirty="0">
                  <a:solidFill>
                    <a:schemeClr val="bg1"/>
                  </a:solidFill>
                  <a:latin typeface="Play" pitchFamily="34" charset="0"/>
                </a:endParaRPr>
              </a:p>
            </p:txBody>
          </p:sp>
          <p:sp>
            <p:nvSpPr>
              <p:cNvPr id="35" name="Rectangle 54"/>
              <p:cNvSpPr/>
              <p:nvPr/>
            </p:nvSpPr>
            <p:spPr>
              <a:xfrm rot="1233930">
                <a:off x="3592977" y="2358535"/>
                <a:ext cx="730452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dirty="0" smtClean="0">
                    <a:solidFill>
                      <a:schemeClr val="bg1"/>
                    </a:solidFill>
                    <a:latin typeface="Play" pitchFamily="34" charset="0"/>
                  </a:rPr>
                  <a:t>Heading</a:t>
                </a:r>
                <a:endParaRPr lang="en-US" sz="1000" dirty="0">
                  <a:solidFill>
                    <a:schemeClr val="bg1"/>
                  </a:solidFill>
                  <a:latin typeface="Play" pitchFamily="34" charset="0"/>
                </a:endParaRPr>
              </a:p>
            </p:txBody>
          </p:sp>
          <p:sp>
            <p:nvSpPr>
              <p:cNvPr id="36" name="Rectangle 55"/>
              <p:cNvSpPr/>
              <p:nvPr/>
            </p:nvSpPr>
            <p:spPr>
              <a:xfrm rot="1233930">
                <a:off x="5316168" y="2358535"/>
                <a:ext cx="730452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dirty="0" smtClean="0">
                    <a:solidFill>
                      <a:schemeClr val="bg1"/>
                    </a:solidFill>
                    <a:latin typeface="Play" pitchFamily="34" charset="0"/>
                  </a:rPr>
                  <a:t>Heading</a:t>
                </a:r>
                <a:endParaRPr lang="en-US" sz="1000" dirty="0">
                  <a:solidFill>
                    <a:schemeClr val="bg1"/>
                  </a:solidFill>
                  <a:latin typeface="Play" pitchFamily="34" charset="0"/>
                </a:endParaRPr>
              </a:p>
            </p:txBody>
          </p:sp>
          <p:sp>
            <p:nvSpPr>
              <p:cNvPr id="37" name="Rectangle 56"/>
              <p:cNvSpPr/>
              <p:nvPr/>
            </p:nvSpPr>
            <p:spPr>
              <a:xfrm rot="1233930">
                <a:off x="7085128" y="2358535"/>
                <a:ext cx="730452" cy="246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dirty="0" smtClean="0">
                    <a:solidFill>
                      <a:schemeClr val="bg1"/>
                    </a:solidFill>
                    <a:latin typeface="Play" pitchFamily="34" charset="0"/>
                  </a:rPr>
                  <a:t>Heading</a:t>
                </a:r>
                <a:endParaRPr lang="en-US" sz="1000" dirty="0">
                  <a:solidFill>
                    <a:schemeClr val="bg1"/>
                  </a:solidFill>
                  <a:latin typeface="Play" pitchFamily="34" charset="0"/>
                </a:endParaRPr>
              </a:p>
            </p:txBody>
          </p:sp>
          <p:sp>
            <p:nvSpPr>
              <p:cNvPr id="38" name="Oval 57"/>
              <p:cNvSpPr/>
              <p:nvPr/>
            </p:nvSpPr>
            <p:spPr>
              <a:xfrm>
                <a:off x="1755286" y="3202216"/>
                <a:ext cx="761998" cy="754684"/>
              </a:xfrm>
              <a:prstGeom prst="ellipse">
                <a:avLst/>
              </a:prstGeom>
              <a:solidFill>
                <a:srgbClr val="93ABC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Oval 58"/>
              <p:cNvSpPr/>
              <p:nvPr/>
            </p:nvSpPr>
            <p:spPr>
              <a:xfrm>
                <a:off x="3489427" y="3202216"/>
                <a:ext cx="761998" cy="754684"/>
              </a:xfrm>
              <a:prstGeom prst="ellipse">
                <a:avLst/>
              </a:prstGeom>
              <a:solidFill>
                <a:srgbClr val="93ABC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Oval 59"/>
              <p:cNvSpPr/>
              <p:nvPr/>
            </p:nvSpPr>
            <p:spPr>
              <a:xfrm>
                <a:off x="5335215" y="3202216"/>
                <a:ext cx="761998" cy="754684"/>
              </a:xfrm>
              <a:prstGeom prst="ellipse">
                <a:avLst/>
              </a:prstGeom>
              <a:solidFill>
                <a:srgbClr val="93ABC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Oval 60"/>
              <p:cNvSpPr/>
              <p:nvPr/>
            </p:nvSpPr>
            <p:spPr>
              <a:xfrm>
                <a:off x="6957709" y="3202216"/>
                <a:ext cx="761998" cy="754684"/>
              </a:xfrm>
              <a:prstGeom prst="ellipse">
                <a:avLst/>
              </a:prstGeom>
              <a:solidFill>
                <a:srgbClr val="93ABC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TextBox 61"/>
              <p:cNvSpPr txBox="1"/>
              <p:nvPr/>
            </p:nvSpPr>
            <p:spPr>
              <a:xfrm>
                <a:off x="1795325" y="3350150"/>
                <a:ext cx="68192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bg1"/>
                    </a:solidFill>
                    <a:latin typeface="Bebas Neue" pitchFamily="34" charset="0"/>
                  </a:rPr>
                  <a:t>90%</a:t>
                </a:r>
                <a:endParaRPr lang="en-US" dirty="0" smtClean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43" name="TextBox 62"/>
              <p:cNvSpPr txBox="1"/>
              <p:nvPr/>
            </p:nvSpPr>
            <p:spPr>
              <a:xfrm>
                <a:off x="3529466" y="3350150"/>
                <a:ext cx="68192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bg1"/>
                    </a:solidFill>
                    <a:latin typeface="Bebas Neue" pitchFamily="34" charset="0"/>
                  </a:rPr>
                  <a:t>75%</a:t>
                </a:r>
                <a:endParaRPr lang="en-US" dirty="0" smtClean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44" name="TextBox 63"/>
              <p:cNvSpPr txBox="1"/>
              <p:nvPr/>
            </p:nvSpPr>
            <p:spPr>
              <a:xfrm>
                <a:off x="5375254" y="3350150"/>
                <a:ext cx="68192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bg1"/>
                    </a:solidFill>
                    <a:latin typeface="Bebas Neue" pitchFamily="34" charset="0"/>
                  </a:rPr>
                  <a:t>63%</a:t>
                </a:r>
                <a:endParaRPr lang="en-US" dirty="0" smtClean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45" name="TextBox 64"/>
              <p:cNvSpPr txBox="1"/>
              <p:nvPr/>
            </p:nvSpPr>
            <p:spPr>
              <a:xfrm>
                <a:off x="6997748" y="3350150"/>
                <a:ext cx="68192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bg1"/>
                    </a:solidFill>
                    <a:latin typeface="Bebas Neue" pitchFamily="34" charset="0"/>
                  </a:rPr>
                  <a:t>51%</a:t>
                </a:r>
                <a:endParaRPr lang="en-US" dirty="0" smtClean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</p:grpSp>
        <p:sp>
          <p:nvSpPr>
            <p:cNvPr id="50" name="Text Placeholder 32"/>
            <p:cNvSpPr txBox="1"/>
            <p:nvPr/>
          </p:nvSpPr>
          <p:spPr>
            <a:xfrm>
              <a:off x="1295546" y="4964467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Text Placeholder 32"/>
            <p:cNvSpPr txBox="1"/>
            <p:nvPr/>
          </p:nvSpPr>
          <p:spPr>
            <a:xfrm>
              <a:off x="3472395" y="4964467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Text Placeholder 32"/>
            <p:cNvSpPr txBox="1"/>
            <p:nvPr/>
          </p:nvSpPr>
          <p:spPr>
            <a:xfrm>
              <a:off x="5640388" y="4964467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Text Placeholder 32"/>
            <p:cNvSpPr txBox="1"/>
            <p:nvPr/>
          </p:nvSpPr>
          <p:spPr>
            <a:xfrm>
              <a:off x="7817237" y="4964467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1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26724" y="2473138"/>
            <a:ext cx="9195451" cy="3305350"/>
            <a:chOff x="1953618" y="2190750"/>
            <a:chExt cx="9195451" cy="3305350"/>
          </a:xfrm>
        </p:grpSpPr>
        <p:grpSp>
          <p:nvGrpSpPr>
            <p:cNvPr id="2" name="组合 1"/>
            <p:cNvGrpSpPr/>
            <p:nvPr/>
          </p:nvGrpSpPr>
          <p:grpSpPr>
            <a:xfrm>
              <a:off x="1953618" y="2190750"/>
              <a:ext cx="4731369" cy="3305350"/>
              <a:chOff x="1447800" y="2390949"/>
              <a:chExt cx="3449240" cy="2409651"/>
            </a:xfrm>
          </p:grpSpPr>
          <p:sp>
            <p:nvSpPr>
              <p:cNvPr id="9" name="24-Point Star 30"/>
              <p:cNvSpPr/>
              <p:nvPr/>
            </p:nvSpPr>
            <p:spPr>
              <a:xfrm>
                <a:off x="4181512" y="4028407"/>
                <a:ext cx="715528" cy="772193"/>
              </a:xfrm>
              <a:prstGeom prst="star24">
                <a:avLst/>
              </a:prstGeom>
              <a:solidFill>
                <a:srgbClr val="93AB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1614324" y="2743200"/>
                <a:ext cx="1532014" cy="1420913"/>
              </a:xfrm>
              <a:custGeom>
                <a:avLst/>
                <a:gdLst>
                  <a:gd name="T0" fmla="*/ 1537 w 3450"/>
                  <a:gd name="T1" fmla="*/ 0 h 2965"/>
                  <a:gd name="T2" fmla="*/ 1653 w 3450"/>
                  <a:gd name="T3" fmla="*/ 4 h 2965"/>
                  <a:gd name="T4" fmla="*/ 1768 w 3450"/>
                  <a:gd name="T5" fmla="*/ 14 h 2965"/>
                  <a:gd name="T6" fmla="*/ 1881 w 3450"/>
                  <a:gd name="T7" fmla="*/ 32 h 2965"/>
                  <a:gd name="T8" fmla="*/ 1992 w 3450"/>
                  <a:gd name="T9" fmla="*/ 55 h 2965"/>
                  <a:gd name="T10" fmla="*/ 2099 w 3450"/>
                  <a:gd name="T11" fmla="*/ 84 h 2965"/>
                  <a:gd name="T12" fmla="*/ 2205 w 3450"/>
                  <a:gd name="T13" fmla="*/ 120 h 2965"/>
                  <a:gd name="T14" fmla="*/ 2307 w 3450"/>
                  <a:gd name="T15" fmla="*/ 162 h 2965"/>
                  <a:gd name="T16" fmla="*/ 2406 w 3450"/>
                  <a:gd name="T17" fmla="*/ 208 h 2965"/>
                  <a:gd name="T18" fmla="*/ 2503 w 3450"/>
                  <a:gd name="T19" fmla="*/ 262 h 2965"/>
                  <a:gd name="T20" fmla="*/ 2595 w 3450"/>
                  <a:gd name="T21" fmla="*/ 319 h 2965"/>
                  <a:gd name="T22" fmla="*/ 2684 w 3450"/>
                  <a:gd name="T23" fmla="*/ 382 h 2965"/>
                  <a:gd name="T24" fmla="*/ 2769 w 3450"/>
                  <a:gd name="T25" fmla="*/ 450 h 2965"/>
                  <a:gd name="T26" fmla="*/ 2851 w 3450"/>
                  <a:gd name="T27" fmla="*/ 523 h 2965"/>
                  <a:gd name="T28" fmla="*/ 2927 w 3450"/>
                  <a:gd name="T29" fmla="*/ 599 h 2965"/>
                  <a:gd name="T30" fmla="*/ 3000 w 3450"/>
                  <a:gd name="T31" fmla="*/ 681 h 2965"/>
                  <a:gd name="T32" fmla="*/ 3068 w 3450"/>
                  <a:gd name="T33" fmla="*/ 766 h 2965"/>
                  <a:gd name="T34" fmla="*/ 3131 w 3450"/>
                  <a:gd name="T35" fmla="*/ 855 h 2965"/>
                  <a:gd name="T36" fmla="*/ 3188 w 3450"/>
                  <a:gd name="T37" fmla="*/ 947 h 2965"/>
                  <a:gd name="T38" fmla="*/ 3242 w 3450"/>
                  <a:gd name="T39" fmla="*/ 1044 h 2965"/>
                  <a:gd name="T40" fmla="*/ 3288 w 3450"/>
                  <a:gd name="T41" fmla="*/ 1143 h 2965"/>
                  <a:gd name="T42" fmla="*/ 3330 w 3450"/>
                  <a:gd name="T43" fmla="*/ 1245 h 2965"/>
                  <a:gd name="T44" fmla="*/ 3366 w 3450"/>
                  <a:gd name="T45" fmla="*/ 1351 h 2965"/>
                  <a:gd name="T46" fmla="*/ 3395 w 3450"/>
                  <a:gd name="T47" fmla="*/ 1458 h 2965"/>
                  <a:gd name="T48" fmla="*/ 3418 w 3450"/>
                  <a:gd name="T49" fmla="*/ 1569 h 2965"/>
                  <a:gd name="T50" fmla="*/ 3436 w 3450"/>
                  <a:gd name="T51" fmla="*/ 1682 h 2965"/>
                  <a:gd name="T52" fmla="*/ 3446 w 3450"/>
                  <a:gd name="T53" fmla="*/ 1797 h 2965"/>
                  <a:gd name="T54" fmla="*/ 3450 w 3450"/>
                  <a:gd name="T55" fmla="*/ 1913 h 2965"/>
                  <a:gd name="T56" fmla="*/ 3446 w 3450"/>
                  <a:gd name="T57" fmla="*/ 2028 h 2965"/>
                  <a:gd name="T58" fmla="*/ 3436 w 3450"/>
                  <a:gd name="T59" fmla="*/ 2142 h 2965"/>
                  <a:gd name="T60" fmla="*/ 3420 w 3450"/>
                  <a:gd name="T61" fmla="*/ 2254 h 2965"/>
                  <a:gd name="T62" fmla="*/ 3396 w 3450"/>
                  <a:gd name="T63" fmla="*/ 2365 h 2965"/>
                  <a:gd name="T64" fmla="*/ 3366 w 3450"/>
                  <a:gd name="T65" fmla="*/ 2472 h 2965"/>
                  <a:gd name="T66" fmla="*/ 3331 w 3450"/>
                  <a:gd name="T67" fmla="*/ 2576 h 2965"/>
                  <a:gd name="T68" fmla="*/ 3290 w 3450"/>
                  <a:gd name="T69" fmla="*/ 2678 h 2965"/>
                  <a:gd name="T70" fmla="*/ 3244 w 3450"/>
                  <a:gd name="T71" fmla="*/ 2777 h 2965"/>
                  <a:gd name="T72" fmla="*/ 3192 w 3450"/>
                  <a:gd name="T73" fmla="*/ 2873 h 2965"/>
                  <a:gd name="T74" fmla="*/ 3135 w 3450"/>
                  <a:gd name="T75" fmla="*/ 2965 h 2965"/>
                  <a:gd name="T76" fmla="*/ 0 w 3450"/>
                  <a:gd name="T77" fmla="*/ 776 h 2965"/>
                  <a:gd name="T78" fmla="*/ 67 w 3450"/>
                  <a:gd name="T79" fmla="*/ 690 h 2965"/>
                  <a:gd name="T80" fmla="*/ 139 w 3450"/>
                  <a:gd name="T81" fmla="*/ 608 h 2965"/>
                  <a:gd name="T82" fmla="*/ 216 w 3450"/>
                  <a:gd name="T83" fmla="*/ 530 h 2965"/>
                  <a:gd name="T84" fmla="*/ 298 w 3450"/>
                  <a:gd name="T85" fmla="*/ 456 h 2965"/>
                  <a:gd name="T86" fmla="*/ 384 w 3450"/>
                  <a:gd name="T87" fmla="*/ 388 h 2965"/>
                  <a:gd name="T88" fmla="*/ 472 w 3450"/>
                  <a:gd name="T89" fmla="*/ 324 h 2965"/>
                  <a:gd name="T90" fmla="*/ 565 w 3450"/>
                  <a:gd name="T91" fmla="*/ 265 h 2965"/>
                  <a:gd name="T92" fmla="*/ 663 w 3450"/>
                  <a:gd name="T93" fmla="*/ 212 h 2965"/>
                  <a:gd name="T94" fmla="*/ 762 w 3450"/>
                  <a:gd name="T95" fmla="*/ 164 h 2965"/>
                  <a:gd name="T96" fmla="*/ 865 w 3450"/>
                  <a:gd name="T97" fmla="*/ 122 h 2965"/>
                  <a:gd name="T98" fmla="*/ 971 w 3450"/>
                  <a:gd name="T99" fmla="*/ 85 h 2965"/>
                  <a:gd name="T100" fmla="*/ 1080 w 3450"/>
                  <a:gd name="T101" fmla="*/ 56 h 2965"/>
                  <a:gd name="T102" fmla="*/ 1191 w 3450"/>
                  <a:gd name="T103" fmla="*/ 32 h 2965"/>
                  <a:gd name="T104" fmla="*/ 1304 w 3450"/>
                  <a:gd name="T105" fmla="*/ 14 h 2965"/>
                  <a:gd name="T106" fmla="*/ 1420 w 3450"/>
                  <a:gd name="T107" fmla="*/ 4 h 2965"/>
                  <a:gd name="T108" fmla="*/ 1537 w 3450"/>
                  <a:gd name="T109" fmla="*/ 0 h 29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450" h="2965">
                    <a:moveTo>
                      <a:pt x="1537" y="0"/>
                    </a:moveTo>
                    <a:lnTo>
                      <a:pt x="1653" y="4"/>
                    </a:lnTo>
                    <a:lnTo>
                      <a:pt x="1768" y="14"/>
                    </a:lnTo>
                    <a:lnTo>
                      <a:pt x="1881" y="32"/>
                    </a:lnTo>
                    <a:lnTo>
                      <a:pt x="1992" y="55"/>
                    </a:lnTo>
                    <a:lnTo>
                      <a:pt x="2099" y="84"/>
                    </a:lnTo>
                    <a:lnTo>
                      <a:pt x="2205" y="120"/>
                    </a:lnTo>
                    <a:lnTo>
                      <a:pt x="2307" y="162"/>
                    </a:lnTo>
                    <a:lnTo>
                      <a:pt x="2406" y="208"/>
                    </a:lnTo>
                    <a:lnTo>
                      <a:pt x="2503" y="262"/>
                    </a:lnTo>
                    <a:lnTo>
                      <a:pt x="2595" y="319"/>
                    </a:lnTo>
                    <a:lnTo>
                      <a:pt x="2684" y="382"/>
                    </a:lnTo>
                    <a:lnTo>
                      <a:pt x="2769" y="450"/>
                    </a:lnTo>
                    <a:lnTo>
                      <a:pt x="2851" y="523"/>
                    </a:lnTo>
                    <a:lnTo>
                      <a:pt x="2927" y="599"/>
                    </a:lnTo>
                    <a:lnTo>
                      <a:pt x="3000" y="681"/>
                    </a:lnTo>
                    <a:lnTo>
                      <a:pt x="3068" y="766"/>
                    </a:lnTo>
                    <a:lnTo>
                      <a:pt x="3131" y="855"/>
                    </a:lnTo>
                    <a:lnTo>
                      <a:pt x="3188" y="947"/>
                    </a:lnTo>
                    <a:lnTo>
                      <a:pt x="3242" y="1044"/>
                    </a:lnTo>
                    <a:lnTo>
                      <a:pt x="3288" y="1143"/>
                    </a:lnTo>
                    <a:lnTo>
                      <a:pt x="3330" y="1245"/>
                    </a:lnTo>
                    <a:lnTo>
                      <a:pt x="3366" y="1351"/>
                    </a:lnTo>
                    <a:lnTo>
                      <a:pt x="3395" y="1458"/>
                    </a:lnTo>
                    <a:lnTo>
                      <a:pt x="3418" y="1569"/>
                    </a:lnTo>
                    <a:lnTo>
                      <a:pt x="3436" y="1682"/>
                    </a:lnTo>
                    <a:lnTo>
                      <a:pt x="3446" y="1797"/>
                    </a:lnTo>
                    <a:lnTo>
                      <a:pt x="3450" y="1913"/>
                    </a:lnTo>
                    <a:lnTo>
                      <a:pt x="3446" y="2028"/>
                    </a:lnTo>
                    <a:lnTo>
                      <a:pt x="3436" y="2142"/>
                    </a:lnTo>
                    <a:lnTo>
                      <a:pt x="3420" y="2254"/>
                    </a:lnTo>
                    <a:lnTo>
                      <a:pt x="3396" y="2365"/>
                    </a:lnTo>
                    <a:lnTo>
                      <a:pt x="3366" y="2472"/>
                    </a:lnTo>
                    <a:lnTo>
                      <a:pt x="3331" y="2576"/>
                    </a:lnTo>
                    <a:lnTo>
                      <a:pt x="3290" y="2678"/>
                    </a:lnTo>
                    <a:lnTo>
                      <a:pt x="3244" y="2777"/>
                    </a:lnTo>
                    <a:lnTo>
                      <a:pt x="3192" y="2873"/>
                    </a:lnTo>
                    <a:lnTo>
                      <a:pt x="3135" y="2965"/>
                    </a:lnTo>
                    <a:lnTo>
                      <a:pt x="0" y="776"/>
                    </a:lnTo>
                    <a:lnTo>
                      <a:pt x="67" y="690"/>
                    </a:lnTo>
                    <a:lnTo>
                      <a:pt x="139" y="608"/>
                    </a:lnTo>
                    <a:lnTo>
                      <a:pt x="216" y="530"/>
                    </a:lnTo>
                    <a:lnTo>
                      <a:pt x="298" y="456"/>
                    </a:lnTo>
                    <a:lnTo>
                      <a:pt x="384" y="388"/>
                    </a:lnTo>
                    <a:lnTo>
                      <a:pt x="472" y="324"/>
                    </a:lnTo>
                    <a:lnTo>
                      <a:pt x="565" y="265"/>
                    </a:lnTo>
                    <a:lnTo>
                      <a:pt x="663" y="212"/>
                    </a:lnTo>
                    <a:lnTo>
                      <a:pt x="762" y="164"/>
                    </a:lnTo>
                    <a:lnTo>
                      <a:pt x="865" y="122"/>
                    </a:lnTo>
                    <a:lnTo>
                      <a:pt x="971" y="85"/>
                    </a:lnTo>
                    <a:lnTo>
                      <a:pt x="1080" y="56"/>
                    </a:lnTo>
                    <a:lnTo>
                      <a:pt x="1191" y="32"/>
                    </a:lnTo>
                    <a:lnTo>
                      <a:pt x="1304" y="14"/>
                    </a:lnTo>
                    <a:lnTo>
                      <a:pt x="1420" y="4"/>
                    </a:lnTo>
                    <a:lnTo>
                      <a:pt x="1537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24-Point Star 29"/>
              <p:cNvSpPr/>
              <p:nvPr/>
            </p:nvSpPr>
            <p:spPr>
              <a:xfrm>
                <a:off x="4181512" y="3209678"/>
                <a:ext cx="715528" cy="772193"/>
              </a:xfrm>
              <a:prstGeom prst="star24">
                <a:avLst/>
              </a:prstGeom>
              <a:solidFill>
                <a:srgbClr val="93AB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6"/>
              <p:cNvSpPr/>
              <p:nvPr/>
            </p:nvSpPr>
            <p:spPr bwMode="auto">
              <a:xfrm>
                <a:off x="1447800" y="3152939"/>
                <a:ext cx="823736" cy="1406535"/>
              </a:xfrm>
              <a:custGeom>
                <a:avLst/>
                <a:gdLst>
                  <a:gd name="T0" fmla="*/ 320 w 1857"/>
                  <a:gd name="T1" fmla="*/ 0 h 2935"/>
                  <a:gd name="T2" fmla="*/ 1857 w 1857"/>
                  <a:gd name="T3" fmla="*/ 1074 h 2935"/>
                  <a:gd name="T4" fmla="*/ 1533 w 1857"/>
                  <a:gd name="T5" fmla="*/ 2935 h 2935"/>
                  <a:gd name="T6" fmla="*/ 1420 w 1857"/>
                  <a:gd name="T7" fmla="*/ 2908 h 2935"/>
                  <a:gd name="T8" fmla="*/ 1309 w 1857"/>
                  <a:gd name="T9" fmla="*/ 2875 h 2935"/>
                  <a:gd name="T10" fmla="*/ 1202 w 1857"/>
                  <a:gd name="T11" fmla="*/ 2836 h 2935"/>
                  <a:gd name="T12" fmla="*/ 1098 w 1857"/>
                  <a:gd name="T13" fmla="*/ 2790 h 2935"/>
                  <a:gd name="T14" fmla="*/ 997 w 1857"/>
                  <a:gd name="T15" fmla="*/ 2739 h 2935"/>
                  <a:gd name="T16" fmla="*/ 901 w 1857"/>
                  <a:gd name="T17" fmla="*/ 2682 h 2935"/>
                  <a:gd name="T18" fmla="*/ 806 w 1857"/>
                  <a:gd name="T19" fmla="*/ 2621 h 2935"/>
                  <a:gd name="T20" fmla="*/ 717 w 1857"/>
                  <a:gd name="T21" fmla="*/ 2553 h 2935"/>
                  <a:gd name="T22" fmla="*/ 632 w 1857"/>
                  <a:gd name="T23" fmla="*/ 2480 h 2935"/>
                  <a:gd name="T24" fmla="*/ 552 w 1857"/>
                  <a:gd name="T25" fmla="*/ 2403 h 2935"/>
                  <a:gd name="T26" fmla="*/ 475 w 1857"/>
                  <a:gd name="T27" fmla="*/ 2320 h 2935"/>
                  <a:gd name="T28" fmla="*/ 404 w 1857"/>
                  <a:gd name="T29" fmla="*/ 2234 h 2935"/>
                  <a:gd name="T30" fmla="*/ 337 w 1857"/>
                  <a:gd name="T31" fmla="*/ 2143 h 2935"/>
                  <a:gd name="T32" fmla="*/ 276 w 1857"/>
                  <a:gd name="T33" fmla="*/ 2049 h 2935"/>
                  <a:gd name="T34" fmla="*/ 220 w 1857"/>
                  <a:gd name="T35" fmla="*/ 1951 h 2935"/>
                  <a:gd name="T36" fmla="*/ 170 w 1857"/>
                  <a:gd name="T37" fmla="*/ 1850 h 2935"/>
                  <a:gd name="T38" fmla="*/ 127 w 1857"/>
                  <a:gd name="T39" fmla="*/ 1746 h 2935"/>
                  <a:gd name="T40" fmla="*/ 88 w 1857"/>
                  <a:gd name="T41" fmla="*/ 1637 h 2935"/>
                  <a:gd name="T42" fmla="*/ 57 w 1857"/>
                  <a:gd name="T43" fmla="*/ 1527 h 2935"/>
                  <a:gd name="T44" fmla="*/ 33 w 1857"/>
                  <a:gd name="T45" fmla="*/ 1413 h 2935"/>
                  <a:gd name="T46" fmla="*/ 15 w 1857"/>
                  <a:gd name="T47" fmla="*/ 1298 h 2935"/>
                  <a:gd name="T48" fmla="*/ 3 w 1857"/>
                  <a:gd name="T49" fmla="*/ 1180 h 2935"/>
                  <a:gd name="T50" fmla="*/ 0 w 1857"/>
                  <a:gd name="T51" fmla="*/ 1060 h 2935"/>
                  <a:gd name="T52" fmla="*/ 3 w 1857"/>
                  <a:gd name="T53" fmla="*/ 943 h 2935"/>
                  <a:gd name="T54" fmla="*/ 14 w 1857"/>
                  <a:gd name="T55" fmla="*/ 829 h 2935"/>
                  <a:gd name="T56" fmla="*/ 31 w 1857"/>
                  <a:gd name="T57" fmla="*/ 716 h 2935"/>
                  <a:gd name="T58" fmla="*/ 55 w 1857"/>
                  <a:gd name="T59" fmla="*/ 605 h 2935"/>
                  <a:gd name="T60" fmla="*/ 84 w 1857"/>
                  <a:gd name="T61" fmla="*/ 497 h 2935"/>
                  <a:gd name="T62" fmla="*/ 120 w 1857"/>
                  <a:gd name="T63" fmla="*/ 391 h 2935"/>
                  <a:gd name="T64" fmla="*/ 162 w 1857"/>
                  <a:gd name="T65" fmla="*/ 289 h 2935"/>
                  <a:gd name="T66" fmla="*/ 209 w 1857"/>
                  <a:gd name="T67" fmla="*/ 190 h 2935"/>
                  <a:gd name="T68" fmla="*/ 262 w 1857"/>
                  <a:gd name="T69" fmla="*/ 93 h 2935"/>
                  <a:gd name="T70" fmla="*/ 320 w 1857"/>
                  <a:gd name="T71" fmla="*/ 0 h 2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57" h="2935">
                    <a:moveTo>
                      <a:pt x="320" y="0"/>
                    </a:moveTo>
                    <a:lnTo>
                      <a:pt x="1857" y="1074"/>
                    </a:lnTo>
                    <a:lnTo>
                      <a:pt x="1533" y="2935"/>
                    </a:lnTo>
                    <a:lnTo>
                      <a:pt x="1420" y="2908"/>
                    </a:lnTo>
                    <a:lnTo>
                      <a:pt x="1309" y="2875"/>
                    </a:lnTo>
                    <a:lnTo>
                      <a:pt x="1202" y="2836"/>
                    </a:lnTo>
                    <a:lnTo>
                      <a:pt x="1098" y="2790"/>
                    </a:lnTo>
                    <a:lnTo>
                      <a:pt x="997" y="2739"/>
                    </a:lnTo>
                    <a:lnTo>
                      <a:pt x="901" y="2682"/>
                    </a:lnTo>
                    <a:lnTo>
                      <a:pt x="806" y="2621"/>
                    </a:lnTo>
                    <a:lnTo>
                      <a:pt x="717" y="2553"/>
                    </a:lnTo>
                    <a:lnTo>
                      <a:pt x="632" y="2480"/>
                    </a:lnTo>
                    <a:lnTo>
                      <a:pt x="552" y="2403"/>
                    </a:lnTo>
                    <a:lnTo>
                      <a:pt x="475" y="2320"/>
                    </a:lnTo>
                    <a:lnTo>
                      <a:pt x="404" y="2234"/>
                    </a:lnTo>
                    <a:lnTo>
                      <a:pt x="337" y="2143"/>
                    </a:lnTo>
                    <a:lnTo>
                      <a:pt x="276" y="2049"/>
                    </a:lnTo>
                    <a:lnTo>
                      <a:pt x="220" y="1951"/>
                    </a:lnTo>
                    <a:lnTo>
                      <a:pt x="170" y="1850"/>
                    </a:lnTo>
                    <a:lnTo>
                      <a:pt x="127" y="1746"/>
                    </a:lnTo>
                    <a:lnTo>
                      <a:pt x="88" y="1637"/>
                    </a:lnTo>
                    <a:lnTo>
                      <a:pt x="57" y="1527"/>
                    </a:lnTo>
                    <a:lnTo>
                      <a:pt x="33" y="1413"/>
                    </a:lnTo>
                    <a:lnTo>
                      <a:pt x="15" y="1298"/>
                    </a:lnTo>
                    <a:lnTo>
                      <a:pt x="3" y="1180"/>
                    </a:lnTo>
                    <a:lnTo>
                      <a:pt x="0" y="1060"/>
                    </a:lnTo>
                    <a:lnTo>
                      <a:pt x="3" y="943"/>
                    </a:lnTo>
                    <a:lnTo>
                      <a:pt x="14" y="829"/>
                    </a:lnTo>
                    <a:lnTo>
                      <a:pt x="31" y="716"/>
                    </a:lnTo>
                    <a:lnTo>
                      <a:pt x="55" y="605"/>
                    </a:lnTo>
                    <a:lnTo>
                      <a:pt x="84" y="497"/>
                    </a:lnTo>
                    <a:lnTo>
                      <a:pt x="120" y="391"/>
                    </a:lnTo>
                    <a:lnTo>
                      <a:pt x="162" y="289"/>
                    </a:lnTo>
                    <a:lnTo>
                      <a:pt x="209" y="190"/>
                    </a:lnTo>
                    <a:lnTo>
                      <a:pt x="262" y="93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24-Point Star 27"/>
              <p:cNvSpPr/>
              <p:nvPr/>
            </p:nvSpPr>
            <p:spPr>
              <a:xfrm>
                <a:off x="4181512" y="2390949"/>
                <a:ext cx="715528" cy="772193"/>
              </a:xfrm>
              <a:prstGeom prst="star24">
                <a:avLst/>
              </a:prstGeom>
              <a:solidFill>
                <a:srgbClr val="93AB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23"/>
              <p:cNvSpPr txBox="1"/>
              <p:nvPr/>
            </p:nvSpPr>
            <p:spPr>
              <a:xfrm>
                <a:off x="4287440" y="2594363"/>
                <a:ext cx="503672" cy="246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latin typeface="Bebas Neue" pitchFamily="34" charset="0"/>
                  </a:rPr>
                  <a:t>90%</a:t>
                </a:r>
                <a:endParaRPr lang="en-US" sz="1600" dirty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18" name="Freeform 8"/>
              <p:cNvSpPr/>
              <p:nvPr/>
            </p:nvSpPr>
            <p:spPr bwMode="auto">
              <a:xfrm>
                <a:off x="2169402" y="3694466"/>
                <a:ext cx="812634" cy="881780"/>
              </a:xfrm>
              <a:custGeom>
                <a:avLst/>
                <a:gdLst>
                  <a:gd name="T0" fmla="*/ 316 w 1829"/>
                  <a:gd name="T1" fmla="*/ 0 h 1839"/>
                  <a:gd name="T2" fmla="*/ 1829 w 1829"/>
                  <a:gd name="T3" fmla="*/ 1057 h 1839"/>
                  <a:gd name="T4" fmla="*/ 1761 w 1829"/>
                  <a:gd name="T5" fmla="*/ 1143 h 1839"/>
                  <a:gd name="T6" fmla="*/ 1689 w 1829"/>
                  <a:gd name="T7" fmla="*/ 1227 h 1839"/>
                  <a:gd name="T8" fmla="*/ 1612 w 1829"/>
                  <a:gd name="T9" fmla="*/ 1305 h 1839"/>
                  <a:gd name="T10" fmla="*/ 1531 w 1829"/>
                  <a:gd name="T11" fmla="*/ 1379 h 1839"/>
                  <a:gd name="T12" fmla="*/ 1445 w 1829"/>
                  <a:gd name="T13" fmla="*/ 1448 h 1839"/>
                  <a:gd name="T14" fmla="*/ 1355 w 1829"/>
                  <a:gd name="T15" fmla="*/ 1513 h 1839"/>
                  <a:gd name="T16" fmla="*/ 1262 w 1829"/>
                  <a:gd name="T17" fmla="*/ 1571 h 1839"/>
                  <a:gd name="T18" fmla="*/ 1164 w 1829"/>
                  <a:gd name="T19" fmla="*/ 1626 h 1839"/>
                  <a:gd name="T20" fmla="*/ 1064 w 1829"/>
                  <a:gd name="T21" fmla="*/ 1674 h 1839"/>
                  <a:gd name="T22" fmla="*/ 961 w 1829"/>
                  <a:gd name="T23" fmla="*/ 1717 h 1839"/>
                  <a:gd name="T24" fmla="*/ 855 w 1829"/>
                  <a:gd name="T25" fmla="*/ 1753 h 1839"/>
                  <a:gd name="T26" fmla="*/ 745 w 1829"/>
                  <a:gd name="T27" fmla="*/ 1783 h 1839"/>
                  <a:gd name="T28" fmla="*/ 634 w 1829"/>
                  <a:gd name="T29" fmla="*/ 1808 h 1839"/>
                  <a:gd name="T30" fmla="*/ 520 w 1829"/>
                  <a:gd name="T31" fmla="*/ 1825 h 1839"/>
                  <a:gd name="T32" fmla="*/ 405 w 1829"/>
                  <a:gd name="T33" fmla="*/ 1836 h 1839"/>
                  <a:gd name="T34" fmla="*/ 286 w 1829"/>
                  <a:gd name="T35" fmla="*/ 1839 h 1839"/>
                  <a:gd name="T36" fmla="*/ 189 w 1829"/>
                  <a:gd name="T37" fmla="*/ 1837 h 1839"/>
                  <a:gd name="T38" fmla="*/ 94 w 1829"/>
                  <a:gd name="T39" fmla="*/ 1830 h 1839"/>
                  <a:gd name="T40" fmla="*/ 0 w 1829"/>
                  <a:gd name="T41" fmla="*/ 1818 h 1839"/>
                  <a:gd name="T42" fmla="*/ 316 w 1829"/>
                  <a:gd name="T43" fmla="*/ 0 h 1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29" h="1839">
                    <a:moveTo>
                      <a:pt x="316" y="0"/>
                    </a:moveTo>
                    <a:lnTo>
                      <a:pt x="1829" y="1057"/>
                    </a:lnTo>
                    <a:lnTo>
                      <a:pt x="1761" y="1143"/>
                    </a:lnTo>
                    <a:lnTo>
                      <a:pt x="1689" y="1227"/>
                    </a:lnTo>
                    <a:lnTo>
                      <a:pt x="1612" y="1305"/>
                    </a:lnTo>
                    <a:lnTo>
                      <a:pt x="1531" y="1379"/>
                    </a:lnTo>
                    <a:lnTo>
                      <a:pt x="1445" y="1448"/>
                    </a:lnTo>
                    <a:lnTo>
                      <a:pt x="1355" y="1513"/>
                    </a:lnTo>
                    <a:lnTo>
                      <a:pt x="1262" y="1571"/>
                    </a:lnTo>
                    <a:lnTo>
                      <a:pt x="1164" y="1626"/>
                    </a:lnTo>
                    <a:lnTo>
                      <a:pt x="1064" y="1674"/>
                    </a:lnTo>
                    <a:lnTo>
                      <a:pt x="961" y="1717"/>
                    </a:lnTo>
                    <a:lnTo>
                      <a:pt x="855" y="1753"/>
                    </a:lnTo>
                    <a:lnTo>
                      <a:pt x="745" y="1783"/>
                    </a:lnTo>
                    <a:lnTo>
                      <a:pt x="634" y="1808"/>
                    </a:lnTo>
                    <a:lnTo>
                      <a:pt x="520" y="1825"/>
                    </a:lnTo>
                    <a:lnTo>
                      <a:pt x="405" y="1836"/>
                    </a:lnTo>
                    <a:lnTo>
                      <a:pt x="286" y="1839"/>
                    </a:lnTo>
                    <a:lnTo>
                      <a:pt x="189" y="1837"/>
                    </a:lnTo>
                    <a:lnTo>
                      <a:pt x="94" y="1830"/>
                    </a:lnTo>
                    <a:lnTo>
                      <a:pt x="0" y="1818"/>
                    </a:lnTo>
                    <a:lnTo>
                      <a:pt x="316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TextBox 34"/>
              <p:cNvSpPr txBox="1"/>
              <p:nvPr/>
            </p:nvSpPr>
            <p:spPr>
              <a:xfrm>
                <a:off x="4287440" y="3413092"/>
                <a:ext cx="50367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latin typeface="Bebas Neue" pitchFamily="34" charset="0"/>
                  </a:rPr>
                  <a:t>75%</a:t>
                </a:r>
                <a:endParaRPr lang="en-US" sz="1600" dirty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20" name="TextBox 35"/>
              <p:cNvSpPr txBox="1"/>
              <p:nvPr/>
            </p:nvSpPr>
            <p:spPr>
              <a:xfrm>
                <a:off x="4287440" y="4231821"/>
                <a:ext cx="503672" cy="2740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latin typeface="Bebas Neue" pitchFamily="34" charset="0"/>
                  </a:rPr>
                  <a:t>45%</a:t>
                </a:r>
                <a:endParaRPr lang="en-US" sz="1600" dirty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grpSp>
            <p:nvGrpSpPr>
              <p:cNvPr id="21" name="Group 36"/>
              <p:cNvGrpSpPr/>
              <p:nvPr/>
            </p:nvGrpSpPr>
            <p:grpSpPr>
              <a:xfrm>
                <a:off x="2384289" y="3118102"/>
                <a:ext cx="305052" cy="346071"/>
                <a:chOff x="1474788" y="2689226"/>
                <a:chExt cx="650875" cy="684213"/>
              </a:xfrm>
              <a:solidFill>
                <a:schemeClr val="tx1"/>
              </a:solidFill>
            </p:grpSpPr>
            <p:sp>
              <p:nvSpPr>
                <p:cNvPr id="22" name="Freeform 51"/>
                <p:cNvSpPr>
                  <a:spLocks noEditPoints="1"/>
                </p:cNvSpPr>
                <p:nvPr/>
              </p:nvSpPr>
              <p:spPr bwMode="auto">
                <a:xfrm>
                  <a:off x="1598613" y="2813051"/>
                  <a:ext cx="361950" cy="495300"/>
                </a:xfrm>
                <a:custGeom>
                  <a:avLst/>
                  <a:gdLst>
                    <a:gd name="T0" fmla="*/ 195 w 455"/>
                    <a:gd name="T1" fmla="*/ 43 h 623"/>
                    <a:gd name="T2" fmla="*/ 137 w 455"/>
                    <a:gd name="T3" fmla="*/ 68 h 623"/>
                    <a:gd name="T4" fmla="*/ 88 w 455"/>
                    <a:gd name="T5" fmla="*/ 115 h 623"/>
                    <a:gd name="T6" fmla="*/ 53 w 455"/>
                    <a:gd name="T7" fmla="*/ 179 h 623"/>
                    <a:gd name="T8" fmla="*/ 33 w 455"/>
                    <a:gd name="T9" fmla="*/ 255 h 623"/>
                    <a:gd name="T10" fmla="*/ 33 w 455"/>
                    <a:gd name="T11" fmla="*/ 338 h 623"/>
                    <a:gd name="T12" fmla="*/ 50 w 455"/>
                    <a:gd name="T13" fmla="*/ 412 h 623"/>
                    <a:gd name="T14" fmla="*/ 85 w 455"/>
                    <a:gd name="T15" fmla="*/ 475 h 623"/>
                    <a:gd name="T16" fmla="*/ 130 w 455"/>
                    <a:gd name="T17" fmla="*/ 521 h 623"/>
                    <a:gd name="T18" fmla="*/ 309 w 455"/>
                    <a:gd name="T19" fmla="*/ 564 h 623"/>
                    <a:gd name="T20" fmla="*/ 349 w 455"/>
                    <a:gd name="T21" fmla="*/ 500 h 623"/>
                    <a:gd name="T22" fmla="*/ 389 w 455"/>
                    <a:gd name="T23" fmla="*/ 445 h 623"/>
                    <a:gd name="T24" fmla="*/ 415 w 455"/>
                    <a:gd name="T25" fmla="*/ 375 h 623"/>
                    <a:gd name="T26" fmla="*/ 424 w 455"/>
                    <a:gd name="T27" fmla="*/ 297 h 623"/>
                    <a:gd name="T28" fmla="*/ 414 w 455"/>
                    <a:gd name="T29" fmla="*/ 216 h 623"/>
                    <a:gd name="T30" fmla="*/ 387 w 455"/>
                    <a:gd name="T31" fmla="*/ 145 h 623"/>
                    <a:gd name="T32" fmla="*/ 344 w 455"/>
                    <a:gd name="T33" fmla="*/ 89 h 623"/>
                    <a:gd name="T34" fmla="*/ 290 w 455"/>
                    <a:gd name="T35" fmla="*/ 53 h 623"/>
                    <a:gd name="T36" fmla="*/ 227 w 455"/>
                    <a:gd name="T37" fmla="*/ 39 h 623"/>
                    <a:gd name="T38" fmla="*/ 261 w 455"/>
                    <a:gd name="T39" fmla="*/ 3 h 623"/>
                    <a:gd name="T40" fmla="*/ 323 w 455"/>
                    <a:gd name="T41" fmla="*/ 27 h 623"/>
                    <a:gd name="T42" fmla="*/ 377 w 455"/>
                    <a:gd name="T43" fmla="*/ 72 h 623"/>
                    <a:gd name="T44" fmla="*/ 418 w 455"/>
                    <a:gd name="T45" fmla="*/ 135 h 623"/>
                    <a:gd name="T46" fmla="*/ 445 w 455"/>
                    <a:gd name="T47" fmla="*/ 211 h 623"/>
                    <a:gd name="T48" fmla="*/ 455 w 455"/>
                    <a:gd name="T49" fmla="*/ 297 h 623"/>
                    <a:gd name="T50" fmla="*/ 445 w 455"/>
                    <a:gd name="T51" fmla="*/ 386 h 623"/>
                    <a:gd name="T52" fmla="*/ 416 w 455"/>
                    <a:gd name="T53" fmla="*/ 464 h 623"/>
                    <a:gd name="T54" fmla="*/ 372 w 455"/>
                    <a:gd name="T55" fmla="*/ 527 h 623"/>
                    <a:gd name="T56" fmla="*/ 338 w 455"/>
                    <a:gd name="T57" fmla="*/ 623 h 623"/>
                    <a:gd name="T58" fmla="*/ 110 w 455"/>
                    <a:gd name="T59" fmla="*/ 552 h 623"/>
                    <a:gd name="T60" fmla="*/ 59 w 455"/>
                    <a:gd name="T61" fmla="*/ 498 h 623"/>
                    <a:gd name="T62" fmla="*/ 22 w 455"/>
                    <a:gd name="T63" fmla="*/ 426 h 623"/>
                    <a:gd name="T64" fmla="*/ 2 w 455"/>
                    <a:gd name="T65" fmla="*/ 342 h 623"/>
                    <a:gd name="T66" fmla="*/ 2 w 455"/>
                    <a:gd name="T67" fmla="*/ 253 h 623"/>
                    <a:gd name="T68" fmla="*/ 21 w 455"/>
                    <a:gd name="T69" fmla="*/ 172 h 623"/>
                    <a:gd name="T70" fmla="*/ 56 w 455"/>
                    <a:gd name="T71" fmla="*/ 102 h 623"/>
                    <a:gd name="T72" fmla="*/ 103 w 455"/>
                    <a:gd name="T73" fmla="*/ 48 h 623"/>
                    <a:gd name="T74" fmla="*/ 161 w 455"/>
                    <a:gd name="T75" fmla="*/ 13 h 623"/>
                    <a:gd name="T76" fmla="*/ 227 w 455"/>
                    <a:gd name="T77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55" h="623">
                      <a:moveTo>
                        <a:pt x="227" y="39"/>
                      </a:moveTo>
                      <a:lnTo>
                        <a:pt x="195" y="43"/>
                      </a:lnTo>
                      <a:lnTo>
                        <a:pt x="165" y="53"/>
                      </a:lnTo>
                      <a:lnTo>
                        <a:pt x="137" y="68"/>
                      </a:lnTo>
                      <a:lnTo>
                        <a:pt x="111" y="89"/>
                      </a:lnTo>
                      <a:lnTo>
                        <a:pt x="88" y="115"/>
                      </a:lnTo>
                      <a:lnTo>
                        <a:pt x="68" y="145"/>
                      </a:lnTo>
                      <a:lnTo>
                        <a:pt x="53" y="179"/>
                      </a:lnTo>
                      <a:lnTo>
                        <a:pt x="41" y="216"/>
                      </a:lnTo>
                      <a:lnTo>
                        <a:pt x="33" y="255"/>
                      </a:lnTo>
                      <a:lnTo>
                        <a:pt x="31" y="297"/>
                      </a:lnTo>
                      <a:lnTo>
                        <a:pt x="33" y="338"/>
                      </a:lnTo>
                      <a:lnTo>
                        <a:pt x="39" y="375"/>
                      </a:lnTo>
                      <a:lnTo>
                        <a:pt x="50" y="412"/>
                      </a:lnTo>
                      <a:lnTo>
                        <a:pt x="66" y="445"/>
                      </a:lnTo>
                      <a:lnTo>
                        <a:pt x="85" y="475"/>
                      </a:lnTo>
                      <a:lnTo>
                        <a:pt x="105" y="500"/>
                      </a:lnTo>
                      <a:lnTo>
                        <a:pt x="130" y="521"/>
                      </a:lnTo>
                      <a:lnTo>
                        <a:pt x="146" y="564"/>
                      </a:lnTo>
                      <a:lnTo>
                        <a:pt x="309" y="564"/>
                      </a:lnTo>
                      <a:lnTo>
                        <a:pt x="325" y="521"/>
                      </a:lnTo>
                      <a:lnTo>
                        <a:pt x="349" y="500"/>
                      </a:lnTo>
                      <a:lnTo>
                        <a:pt x="371" y="475"/>
                      </a:lnTo>
                      <a:lnTo>
                        <a:pt x="389" y="445"/>
                      </a:lnTo>
                      <a:lnTo>
                        <a:pt x="404" y="412"/>
                      </a:lnTo>
                      <a:lnTo>
                        <a:pt x="415" y="375"/>
                      </a:lnTo>
                      <a:lnTo>
                        <a:pt x="422" y="338"/>
                      </a:lnTo>
                      <a:lnTo>
                        <a:pt x="424" y="297"/>
                      </a:lnTo>
                      <a:lnTo>
                        <a:pt x="422" y="255"/>
                      </a:lnTo>
                      <a:lnTo>
                        <a:pt x="414" y="216"/>
                      </a:lnTo>
                      <a:lnTo>
                        <a:pt x="402" y="179"/>
                      </a:lnTo>
                      <a:lnTo>
                        <a:pt x="387" y="145"/>
                      </a:lnTo>
                      <a:lnTo>
                        <a:pt x="367" y="115"/>
                      </a:lnTo>
                      <a:lnTo>
                        <a:pt x="344" y="89"/>
                      </a:lnTo>
                      <a:lnTo>
                        <a:pt x="317" y="68"/>
                      </a:lnTo>
                      <a:lnTo>
                        <a:pt x="290" y="53"/>
                      </a:lnTo>
                      <a:lnTo>
                        <a:pt x="259" y="43"/>
                      </a:lnTo>
                      <a:lnTo>
                        <a:pt x="227" y="39"/>
                      </a:lnTo>
                      <a:close/>
                      <a:moveTo>
                        <a:pt x="227" y="0"/>
                      </a:moveTo>
                      <a:lnTo>
                        <a:pt x="261" y="3"/>
                      </a:lnTo>
                      <a:lnTo>
                        <a:pt x="293" y="13"/>
                      </a:lnTo>
                      <a:lnTo>
                        <a:pt x="323" y="27"/>
                      </a:lnTo>
                      <a:lnTo>
                        <a:pt x="351" y="48"/>
                      </a:lnTo>
                      <a:lnTo>
                        <a:pt x="377" y="72"/>
                      </a:lnTo>
                      <a:lnTo>
                        <a:pt x="399" y="102"/>
                      </a:lnTo>
                      <a:lnTo>
                        <a:pt x="418" y="135"/>
                      </a:lnTo>
                      <a:lnTo>
                        <a:pt x="434" y="172"/>
                      </a:lnTo>
                      <a:lnTo>
                        <a:pt x="445" y="211"/>
                      </a:lnTo>
                      <a:lnTo>
                        <a:pt x="453" y="253"/>
                      </a:lnTo>
                      <a:lnTo>
                        <a:pt x="455" y="297"/>
                      </a:lnTo>
                      <a:lnTo>
                        <a:pt x="453" y="342"/>
                      </a:lnTo>
                      <a:lnTo>
                        <a:pt x="445" y="386"/>
                      </a:lnTo>
                      <a:lnTo>
                        <a:pt x="433" y="426"/>
                      </a:lnTo>
                      <a:lnTo>
                        <a:pt x="416" y="464"/>
                      </a:lnTo>
                      <a:lnTo>
                        <a:pt x="395" y="498"/>
                      </a:lnTo>
                      <a:lnTo>
                        <a:pt x="372" y="527"/>
                      </a:lnTo>
                      <a:lnTo>
                        <a:pt x="345" y="552"/>
                      </a:lnTo>
                      <a:lnTo>
                        <a:pt x="338" y="623"/>
                      </a:lnTo>
                      <a:lnTo>
                        <a:pt x="116" y="623"/>
                      </a:lnTo>
                      <a:lnTo>
                        <a:pt x="110" y="552"/>
                      </a:lnTo>
                      <a:lnTo>
                        <a:pt x="82" y="527"/>
                      </a:lnTo>
                      <a:lnTo>
                        <a:pt x="59" y="498"/>
                      </a:lnTo>
                      <a:lnTo>
                        <a:pt x="38" y="464"/>
                      </a:lnTo>
                      <a:lnTo>
                        <a:pt x="22" y="426"/>
                      </a:lnTo>
                      <a:lnTo>
                        <a:pt x="10" y="386"/>
                      </a:lnTo>
                      <a:lnTo>
                        <a:pt x="2" y="342"/>
                      </a:lnTo>
                      <a:lnTo>
                        <a:pt x="0" y="297"/>
                      </a:lnTo>
                      <a:lnTo>
                        <a:pt x="2" y="253"/>
                      </a:lnTo>
                      <a:lnTo>
                        <a:pt x="10" y="211"/>
                      </a:lnTo>
                      <a:lnTo>
                        <a:pt x="21" y="172"/>
                      </a:lnTo>
                      <a:lnTo>
                        <a:pt x="36" y="135"/>
                      </a:lnTo>
                      <a:lnTo>
                        <a:pt x="56" y="102"/>
                      </a:lnTo>
                      <a:lnTo>
                        <a:pt x="78" y="72"/>
                      </a:lnTo>
                      <a:lnTo>
                        <a:pt x="103" y="48"/>
                      </a:lnTo>
                      <a:lnTo>
                        <a:pt x="132" y="27"/>
                      </a:lnTo>
                      <a:lnTo>
                        <a:pt x="161" y="13"/>
                      </a:lnTo>
                      <a:lnTo>
                        <a:pt x="194" y="3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" name="Freeform 52"/>
                <p:cNvSpPr/>
                <p:nvPr/>
              </p:nvSpPr>
              <p:spPr bwMode="auto">
                <a:xfrm>
                  <a:off x="1692275" y="3317876"/>
                  <a:ext cx="174625" cy="55563"/>
                </a:xfrm>
                <a:custGeom>
                  <a:avLst/>
                  <a:gdLst>
                    <a:gd name="T0" fmla="*/ 0 w 220"/>
                    <a:gd name="T1" fmla="*/ 0 h 71"/>
                    <a:gd name="T2" fmla="*/ 220 w 220"/>
                    <a:gd name="T3" fmla="*/ 0 h 71"/>
                    <a:gd name="T4" fmla="*/ 218 w 220"/>
                    <a:gd name="T5" fmla="*/ 26 h 71"/>
                    <a:gd name="T6" fmla="*/ 216 w 220"/>
                    <a:gd name="T7" fmla="*/ 40 h 71"/>
                    <a:gd name="T8" fmla="*/ 210 w 220"/>
                    <a:gd name="T9" fmla="*/ 52 h 71"/>
                    <a:gd name="T10" fmla="*/ 203 w 220"/>
                    <a:gd name="T11" fmla="*/ 62 h 71"/>
                    <a:gd name="T12" fmla="*/ 192 w 220"/>
                    <a:gd name="T13" fmla="*/ 69 h 71"/>
                    <a:gd name="T14" fmla="*/ 180 w 220"/>
                    <a:gd name="T15" fmla="*/ 71 h 71"/>
                    <a:gd name="T16" fmla="*/ 41 w 220"/>
                    <a:gd name="T17" fmla="*/ 71 h 71"/>
                    <a:gd name="T18" fmla="*/ 29 w 220"/>
                    <a:gd name="T19" fmla="*/ 69 h 71"/>
                    <a:gd name="T20" fmla="*/ 19 w 220"/>
                    <a:gd name="T21" fmla="*/ 62 h 71"/>
                    <a:gd name="T22" fmla="*/ 10 w 220"/>
                    <a:gd name="T23" fmla="*/ 52 h 71"/>
                    <a:gd name="T24" fmla="*/ 5 w 220"/>
                    <a:gd name="T25" fmla="*/ 40 h 71"/>
                    <a:gd name="T26" fmla="*/ 4 w 220"/>
                    <a:gd name="T27" fmla="*/ 26 h 71"/>
                    <a:gd name="T28" fmla="*/ 0 w 220"/>
                    <a:gd name="T29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0" h="71">
                      <a:moveTo>
                        <a:pt x="0" y="0"/>
                      </a:moveTo>
                      <a:lnTo>
                        <a:pt x="220" y="0"/>
                      </a:lnTo>
                      <a:lnTo>
                        <a:pt x="218" y="26"/>
                      </a:lnTo>
                      <a:lnTo>
                        <a:pt x="216" y="40"/>
                      </a:lnTo>
                      <a:lnTo>
                        <a:pt x="210" y="52"/>
                      </a:lnTo>
                      <a:lnTo>
                        <a:pt x="203" y="62"/>
                      </a:lnTo>
                      <a:lnTo>
                        <a:pt x="192" y="69"/>
                      </a:lnTo>
                      <a:lnTo>
                        <a:pt x="180" y="71"/>
                      </a:lnTo>
                      <a:lnTo>
                        <a:pt x="41" y="71"/>
                      </a:lnTo>
                      <a:lnTo>
                        <a:pt x="29" y="69"/>
                      </a:lnTo>
                      <a:lnTo>
                        <a:pt x="19" y="62"/>
                      </a:lnTo>
                      <a:lnTo>
                        <a:pt x="10" y="52"/>
                      </a:lnTo>
                      <a:lnTo>
                        <a:pt x="5" y="40"/>
                      </a:lnTo>
                      <a:lnTo>
                        <a:pt x="4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" name="Freeform 53"/>
                <p:cNvSpPr>
                  <a:spLocks noEditPoints="1"/>
                </p:cNvSpPr>
                <p:nvPr/>
              </p:nvSpPr>
              <p:spPr bwMode="auto">
                <a:xfrm>
                  <a:off x="1720850" y="2949576"/>
                  <a:ext cx="119063" cy="217488"/>
                </a:xfrm>
                <a:custGeom>
                  <a:avLst/>
                  <a:gdLst>
                    <a:gd name="T0" fmla="*/ 86 w 149"/>
                    <a:gd name="T1" fmla="*/ 227 h 274"/>
                    <a:gd name="T2" fmla="*/ 108 w 149"/>
                    <a:gd name="T3" fmla="*/ 218 h 274"/>
                    <a:gd name="T4" fmla="*/ 116 w 149"/>
                    <a:gd name="T5" fmla="*/ 205 h 274"/>
                    <a:gd name="T6" fmla="*/ 116 w 149"/>
                    <a:gd name="T7" fmla="*/ 190 h 274"/>
                    <a:gd name="T8" fmla="*/ 113 w 149"/>
                    <a:gd name="T9" fmla="*/ 179 h 274"/>
                    <a:gd name="T10" fmla="*/ 107 w 149"/>
                    <a:gd name="T11" fmla="*/ 168 h 274"/>
                    <a:gd name="T12" fmla="*/ 98 w 149"/>
                    <a:gd name="T13" fmla="*/ 160 h 274"/>
                    <a:gd name="T14" fmla="*/ 90 w 149"/>
                    <a:gd name="T15" fmla="*/ 155 h 274"/>
                    <a:gd name="T16" fmla="*/ 61 w 149"/>
                    <a:gd name="T17" fmla="*/ 48 h 274"/>
                    <a:gd name="T18" fmla="*/ 38 w 149"/>
                    <a:gd name="T19" fmla="*/ 58 h 274"/>
                    <a:gd name="T20" fmla="*/ 30 w 149"/>
                    <a:gd name="T21" fmla="*/ 79 h 274"/>
                    <a:gd name="T22" fmla="*/ 34 w 149"/>
                    <a:gd name="T23" fmla="*/ 90 h 274"/>
                    <a:gd name="T24" fmla="*/ 49 w 149"/>
                    <a:gd name="T25" fmla="*/ 103 h 274"/>
                    <a:gd name="T26" fmla="*/ 61 w 149"/>
                    <a:gd name="T27" fmla="*/ 48 h 274"/>
                    <a:gd name="T28" fmla="*/ 86 w 149"/>
                    <a:gd name="T29" fmla="*/ 0 h 274"/>
                    <a:gd name="T30" fmla="*/ 116 w 149"/>
                    <a:gd name="T31" fmla="*/ 35 h 274"/>
                    <a:gd name="T32" fmla="*/ 146 w 149"/>
                    <a:gd name="T33" fmla="*/ 44 h 274"/>
                    <a:gd name="T34" fmla="*/ 144 w 149"/>
                    <a:gd name="T35" fmla="*/ 57 h 274"/>
                    <a:gd name="T36" fmla="*/ 139 w 149"/>
                    <a:gd name="T37" fmla="*/ 84 h 274"/>
                    <a:gd name="T38" fmla="*/ 138 w 149"/>
                    <a:gd name="T39" fmla="*/ 98 h 274"/>
                    <a:gd name="T40" fmla="*/ 125 w 149"/>
                    <a:gd name="T41" fmla="*/ 72 h 274"/>
                    <a:gd name="T42" fmla="*/ 123 w 149"/>
                    <a:gd name="T43" fmla="*/ 66 h 274"/>
                    <a:gd name="T44" fmla="*/ 117 w 149"/>
                    <a:gd name="T45" fmla="*/ 59 h 274"/>
                    <a:gd name="T46" fmla="*/ 106 w 149"/>
                    <a:gd name="T47" fmla="*/ 54 h 274"/>
                    <a:gd name="T48" fmla="*/ 94 w 149"/>
                    <a:gd name="T49" fmla="*/ 49 h 274"/>
                    <a:gd name="T50" fmla="*/ 86 w 149"/>
                    <a:gd name="T51" fmla="*/ 122 h 274"/>
                    <a:gd name="T52" fmla="*/ 122 w 149"/>
                    <a:gd name="T53" fmla="*/ 137 h 274"/>
                    <a:gd name="T54" fmla="*/ 136 w 149"/>
                    <a:gd name="T55" fmla="*/ 151 h 274"/>
                    <a:gd name="T56" fmla="*/ 145 w 149"/>
                    <a:gd name="T57" fmla="*/ 165 h 274"/>
                    <a:gd name="T58" fmla="*/ 149 w 149"/>
                    <a:gd name="T59" fmla="*/ 181 h 274"/>
                    <a:gd name="T60" fmla="*/ 148 w 149"/>
                    <a:gd name="T61" fmla="*/ 201 h 274"/>
                    <a:gd name="T62" fmla="*/ 140 w 149"/>
                    <a:gd name="T63" fmla="*/ 218 h 274"/>
                    <a:gd name="T64" fmla="*/ 130 w 149"/>
                    <a:gd name="T65" fmla="*/ 229 h 274"/>
                    <a:gd name="T66" fmla="*/ 111 w 149"/>
                    <a:gd name="T67" fmla="*/ 240 h 274"/>
                    <a:gd name="T68" fmla="*/ 86 w 149"/>
                    <a:gd name="T69" fmla="*/ 245 h 274"/>
                    <a:gd name="T70" fmla="*/ 61 w 149"/>
                    <a:gd name="T71" fmla="*/ 274 h 274"/>
                    <a:gd name="T72" fmla="*/ 31 w 149"/>
                    <a:gd name="T73" fmla="*/ 240 h 274"/>
                    <a:gd name="T74" fmla="*/ 4 w 149"/>
                    <a:gd name="T75" fmla="*/ 225 h 274"/>
                    <a:gd name="T76" fmla="*/ 6 w 149"/>
                    <a:gd name="T77" fmla="*/ 205 h 274"/>
                    <a:gd name="T78" fmla="*/ 10 w 149"/>
                    <a:gd name="T79" fmla="*/ 184 h 274"/>
                    <a:gd name="T80" fmla="*/ 24 w 149"/>
                    <a:gd name="T81" fmla="*/ 178 h 274"/>
                    <a:gd name="T82" fmla="*/ 24 w 149"/>
                    <a:gd name="T83" fmla="*/ 207 h 274"/>
                    <a:gd name="T84" fmla="*/ 26 w 149"/>
                    <a:gd name="T85" fmla="*/ 212 h 274"/>
                    <a:gd name="T86" fmla="*/ 35 w 149"/>
                    <a:gd name="T87" fmla="*/ 220 h 274"/>
                    <a:gd name="T88" fmla="*/ 46 w 149"/>
                    <a:gd name="T89" fmla="*/ 223 h 274"/>
                    <a:gd name="T90" fmla="*/ 61 w 149"/>
                    <a:gd name="T91" fmla="*/ 227 h 274"/>
                    <a:gd name="T92" fmla="*/ 44 w 149"/>
                    <a:gd name="T93" fmla="*/ 138 h 274"/>
                    <a:gd name="T94" fmla="*/ 18 w 149"/>
                    <a:gd name="T95" fmla="*/ 125 h 274"/>
                    <a:gd name="T96" fmla="*/ 2 w 149"/>
                    <a:gd name="T97" fmla="*/ 101 h 274"/>
                    <a:gd name="T98" fmla="*/ 2 w 149"/>
                    <a:gd name="T99" fmla="*/ 69 h 274"/>
                    <a:gd name="T100" fmla="*/ 16 w 149"/>
                    <a:gd name="T101" fmla="*/ 46 h 274"/>
                    <a:gd name="T102" fmla="*/ 42 w 149"/>
                    <a:gd name="T103" fmla="*/ 33 h 274"/>
                    <a:gd name="T104" fmla="*/ 61 w 149"/>
                    <a:gd name="T105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49" h="274">
                      <a:moveTo>
                        <a:pt x="86" y="154"/>
                      </a:moveTo>
                      <a:lnTo>
                        <a:pt x="86" y="227"/>
                      </a:lnTo>
                      <a:lnTo>
                        <a:pt x="98" y="224"/>
                      </a:lnTo>
                      <a:lnTo>
                        <a:pt x="108" y="218"/>
                      </a:lnTo>
                      <a:lnTo>
                        <a:pt x="113" y="212"/>
                      </a:lnTo>
                      <a:lnTo>
                        <a:pt x="116" y="205"/>
                      </a:lnTo>
                      <a:lnTo>
                        <a:pt x="116" y="195"/>
                      </a:lnTo>
                      <a:lnTo>
                        <a:pt x="116" y="190"/>
                      </a:lnTo>
                      <a:lnTo>
                        <a:pt x="115" y="185"/>
                      </a:lnTo>
                      <a:lnTo>
                        <a:pt x="113" y="179"/>
                      </a:lnTo>
                      <a:lnTo>
                        <a:pt x="111" y="174"/>
                      </a:lnTo>
                      <a:lnTo>
                        <a:pt x="107" y="168"/>
                      </a:lnTo>
                      <a:lnTo>
                        <a:pt x="102" y="163"/>
                      </a:lnTo>
                      <a:lnTo>
                        <a:pt x="98" y="160"/>
                      </a:lnTo>
                      <a:lnTo>
                        <a:pt x="94" y="157"/>
                      </a:lnTo>
                      <a:lnTo>
                        <a:pt x="90" y="155"/>
                      </a:lnTo>
                      <a:lnTo>
                        <a:pt x="86" y="154"/>
                      </a:lnTo>
                      <a:close/>
                      <a:moveTo>
                        <a:pt x="61" y="48"/>
                      </a:moveTo>
                      <a:lnTo>
                        <a:pt x="49" y="51"/>
                      </a:lnTo>
                      <a:lnTo>
                        <a:pt x="38" y="58"/>
                      </a:lnTo>
                      <a:lnTo>
                        <a:pt x="31" y="67"/>
                      </a:lnTo>
                      <a:lnTo>
                        <a:pt x="30" y="79"/>
                      </a:lnTo>
                      <a:lnTo>
                        <a:pt x="31" y="84"/>
                      </a:lnTo>
                      <a:lnTo>
                        <a:pt x="34" y="90"/>
                      </a:lnTo>
                      <a:lnTo>
                        <a:pt x="39" y="95"/>
                      </a:lnTo>
                      <a:lnTo>
                        <a:pt x="49" y="103"/>
                      </a:lnTo>
                      <a:lnTo>
                        <a:pt x="61" y="111"/>
                      </a:lnTo>
                      <a:lnTo>
                        <a:pt x="61" y="48"/>
                      </a:lnTo>
                      <a:close/>
                      <a:moveTo>
                        <a:pt x="61" y="0"/>
                      </a:moveTo>
                      <a:lnTo>
                        <a:pt x="86" y="0"/>
                      </a:lnTo>
                      <a:lnTo>
                        <a:pt x="86" y="30"/>
                      </a:lnTo>
                      <a:lnTo>
                        <a:pt x="116" y="35"/>
                      </a:lnTo>
                      <a:lnTo>
                        <a:pt x="130" y="39"/>
                      </a:lnTo>
                      <a:lnTo>
                        <a:pt x="146" y="44"/>
                      </a:lnTo>
                      <a:lnTo>
                        <a:pt x="145" y="50"/>
                      </a:lnTo>
                      <a:lnTo>
                        <a:pt x="144" y="57"/>
                      </a:lnTo>
                      <a:lnTo>
                        <a:pt x="141" y="71"/>
                      </a:lnTo>
                      <a:lnTo>
                        <a:pt x="139" y="84"/>
                      </a:lnTo>
                      <a:lnTo>
                        <a:pt x="138" y="91"/>
                      </a:lnTo>
                      <a:lnTo>
                        <a:pt x="138" y="98"/>
                      </a:lnTo>
                      <a:lnTo>
                        <a:pt x="124" y="97"/>
                      </a:lnTo>
                      <a:lnTo>
                        <a:pt x="125" y="72"/>
                      </a:lnTo>
                      <a:lnTo>
                        <a:pt x="124" y="69"/>
                      </a:lnTo>
                      <a:lnTo>
                        <a:pt x="123" y="66"/>
                      </a:lnTo>
                      <a:lnTo>
                        <a:pt x="122" y="63"/>
                      </a:lnTo>
                      <a:lnTo>
                        <a:pt x="117" y="59"/>
                      </a:lnTo>
                      <a:lnTo>
                        <a:pt x="113" y="56"/>
                      </a:lnTo>
                      <a:lnTo>
                        <a:pt x="106" y="54"/>
                      </a:lnTo>
                      <a:lnTo>
                        <a:pt x="101" y="51"/>
                      </a:lnTo>
                      <a:lnTo>
                        <a:pt x="94" y="49"/>
                      </a:lnTo>
                      <a:lnTo>
                        <a:pt x="86" y="48"/>
                      </a:lnTo>
                      <a:lnTo>
                        <a:pt x="86" y="122"/>
                      </a:lnTo>
                      <a:lnTo>
                        <a:pt x="112" y="132"/>
                      </a:lnTo>
                      <a:lnTo>
                        <a:pt x="122" y="137"/>
                      </a:lnTo>
                      <a:lnTo>
                        <a:pt x="129" y="143"/>
                      </a:lnTo>
                      <a:lnTo>
                        <a:pt x="136" y="151"/>
                      </a:lnTo>
                      <a:lnTo>
                        <a:pt x="141" y="157"/>
                      </a:lnTo>
                      <a:lnTo>
                        <a:pt x="145" y="165"/>
                      </a:lnTo>
                      <a:lnTo>
                        <a:pt x="148" y="174"/>
                      </a:lnTo>
                      <a:lnTo>
                        <a:pt x="149" y="181"/>
                      </a:lnTo>
                      <a:lnTo>
                        <a:pt x="149" y="189"/>
                      </a:lnTo>
                      <a:lnTo>
                        <a:pt x="148" y="201"/>
                      </a:lnTo>
                      <a:lnTo>
                        <a:pt x="144" y="211"/>
                      </a:lnTo>
                      <a:lnTo>
                        <a:pt x="140" y="218"/>
                      </a:lnTo>
                      <a:lnTo>
                        <a:pt x="136" y="223"/>
                      </a:lnTo>
                      <a:lnTo>
                        <a:pt x="130" y="229"/>
                      </a:lnTo>
                      <a:lnTo>
                        <a:pt x="122" y="235"/>
                      </a:lnTo>
                      <a:lnTo>
                        <a:pt x="111" y="240"/>
                      </a:lnTo>
                      <a:lnTo>
                        <a:pt x="100" y="243"/>
                      </a:lnTo>
                      <a:lnTo>
                        <a:pt x="86" y="245"/>
                      </a:lnTo>
                      <a:lnTo>
                        <a:pt x="86" y="274"/>
                      </a:lnTo>
                      <a:lnTo>
                        <a:pt x="61" y="274"/>
                      </a:lnTo>
                      <a:lnTo>
                        <a:pt x="61" y="245"/>
                      </a:lnTo>
                      <a:lnTo>
                        <a:pt x="31" y="240"/>
                      </a:lnTo>
                      <a:lnTo>
                        <a:pt x="3" y="231"/>
                      </a:lnTo>
                      <a:lnTo>
                        <a:pt x="4" y="225"/>
                      </a:lnTo>
                      <a:lnTo>
                        <a:pt x="5" y="219"/>
                      </a:lnTo>
                      <a:lnTo>
                        <a:pt x="6" y="205"/>
                      </a:lnTo>
                      <a:lnTo>
                        <a:pt x="8" y="190"/>
                      </a:lnTo>
                      <a:lnTo>
                        <a:pt x="10" y="184"/>
                      </a:lnTo>
                      <a:lnTo>
                        <a:pt x="10" y="178"/>
                      </a:lnTo>
                      <a:lnTo>
                        <a:pt x="24" y="178"/>
                      </a:lnTo>
                      <a:lnTo>
                        <a:pt x="24" y="202"/>
                      </a:lnTo>
                      <a:lnTo>
                        <a:pt x="24" y="207"/>
                      </a:lnTo>
                      <a:lnTo>
                        <a:pt x="25" y="210"/>
                      </a:lnTo>
                      <a:lnTo>
                        <a:pt x="26" y="212"/>
                      </a:lnTo>
                      <a:lnTo>
                        <a:pt x="29" y="217"/>
                      </a:lnTo>
                      <a:lnTo>
                        <a:pt x="35" y="220"/>
                      </a:lnTo>
                      <a:lnTo>
                        <a:pt x="40" y="222"/>
                      </a:lnTo>
                      <a:lnTo>
                        <a:pt x="46" y="223"/>
                      </a:lnTo>
                      <a:lnTo>
                        <a:pt x="53" y="225"/>
                      </a:lnTo>
                      <a:lnTo>
                        <a:pt x="61" y="227"/>
                      </a:lnTo>
                      <a:lnTo>
                        <a:pt x="61" y="145"/>
                      </a:lnTo>
                      <a:lnTo>
                        <a:pt x="44" y="138"/>
                      </a:lnTo>
                      <a:lnTo>
                        <a:pt x="30" y="133"/>
                      </a:lnTo>
                      <a:lnTo>
                        <a:pt x="18" y="125"/>
                      </a:lnTo>
                      <a:lnTo>
                        <a:pt x="11" y="116"/>
                      </a:lnTo>
                      <a:lnTo>
                        <a:pt x="2" y="101"/>
                      </a:lnTo>
                      <a:lnTo>
                        <a:pt x="0" y="86"/>
                      </a:lnTo>
                      <a:lnTo>
                        <a:pt x="2" y="69"/>
                      </a:lnTo>
                      <a:lnTo>
                        <a:pt x="7" y="56"/>
                      </a:lnTo>
                      <a:lnTo>
                        <a:pt x="16" y="46"/>
                      </a:lnTo>
                      <a:lnTo>
                        <a:pt x="28" y="38"/>
                      </a:lnTo>
                      <a:lnTo>
                        <a:pt x="42" y="33"/>
                      </a:lnTo>
                      <a:lnTo>
                        <a:pt x="61" y="3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5" name="Freeform 54"/>
                <p:cNvSpPr/>
                <p:nvPr/>
              </p:nvSpPr>
              <p:spPr bwMode="auto">
                <a:xfrm>
                  <a:off x="1474788" y="3009901"/>
                  <a:ext cx="101600" cy="14288"/>
                </a:xfrm>
                <a:custGeom>
                  <a:avLst/>
                  <a:gdLst>
                    <a:gd name="T0" fmla="*/ 1 w 127"/>
                    <a:gd name="T1" fmla="*/ 0 h 19"/>
                    <a:gd name="T2" fmla="*/ 127 w 127"/>
                    <a:gd name="T3" fmla="*/ 7 h 19"/>
                    <a:gd name="T4" fmla="*/ 126 w 127"/>
                    <a:gd name="T5" fmla="*/ 19 h 19"/>
                    <a:gd name="T6" fmla="*/ 0 w 127"/>
                    <a:gd name="T7" fmla="*/ 13 h 19"/>
                    <a:gd name="T8" fmla="*/ 1 w 127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" h="19">
                      <a:moveTo>
                        <a:pt x="1" y="0"/>
                      </a:moveTo>
                      <a:lnTo>
                        <a:pt x="127" y="7"/>
                      </a:lnTo>
                      <a:lnTo>
                        <a:pt x="126" y="19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6" name="Freeform 55"/>
                <p:cNvSpPr/>
                <p:nvPr/>
              </p:nvSpPr>
              <p:spPr bwMode="auto">
                <a:xfrm>
                  <a:off x="1516063" y="2973388"/>
                  <a:ext cx="63500" cy="20638"/>
                </a:xfrm>
                <a:custGeom>
                  <a:avLst/>
                  <a:gdLst>
                    <a:gd name="T0" fmla="*/ 2 w 80"/>
                    <a:gd name="T1" fmla="*/ 0 h 26"/>
                    <a:gd name="T2" fmla="*/ 80 w 80"/>
                    <a:gd name="T3" fmla="*/ 14 h 26"/>
                    <a:gd name="T4" fmla="*/ 78 w 80"/>
                    <a:gd name="T5" fmla="*/ 26 h 26"/>
                    <a:gd name="T6" fmla="*/ 0 w 80"/>
                    <a:gd name="T7" fmla="*/ 14 h 26"/>
                    <a:gd name="T8" fmla="*/ 2 w 80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26">
                      <a:moveTo>
                        <a:pt x="2" y="0"/>
                      </a:moveTo>
                      <a:lnTo>
                        <a:pt x="80" y="14"/>
                      </a:lnTo>
                      <a:lnTo>
                        <a:pt x="78" y="26"/>
                      </a:lnTo>
                      <a:lnTo>
                        <a:pt x="0" y="1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7" name="Freeform 56"/>
                <p:cNvSpPr/>
                <p:nvPr/>
              </p:nvSpPr>
              <p:spPr bwMode="auto">
                <a:xfrm>
                  <a:off x="1487488" y="2927351"/>
                  <a:ext cx="100013" cy="36513"/>
                </a:xfrm>
                <a:custGeom>
                  <a:avLst/>
                  <a:gdLst>
                    <a:gd name="T0" fmla="*/ 4 w 126"/>
                    <a:gd name="T1" fmla="*/ 0 h 46"/>
                    <a:gd name="T2" fmla="*/ 126 w 126"/>
                    <a:gd name="T3" fmla="*/ 34 h 46"/>
                    <a:gd name="T4" fmla="*/ 122 w 126"/>
                    <a:gd name="T5" fmla="*/ 46 h 46"/>
                    <a:gd name="T6" fmla="*/ 0 w 126"/>
                    <a:gd name="T7" fmla="*/ 12 h 46"/>
                    <a:gd name="T8" fmla="*/ 4 w 126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" h="46">
                      <a:moveTo>
                        <a:pt x="4" y="0"/>
                      </a:moveTo>
                      <a:lnTo>
                        <a:pt x="126" y="34"/>
                      </a:lnTo>
                      <a:lnTo>
                        <a:pt x="122" y="46"/>
                      </a:lnTo>
                      <a:lnTo>
                        <a:pt x="0" y="1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8" name="Freeform 57"/>
                <p:cNvSpPr/>
                <p:nvPr/>
              </p:nvSpPr>
              <p:spPr bwMode="auto">
                <a:xfrm>
                  <a:off x="1535113" y="2901951"/>
                  <a:ext cx="61913" cy="31750"/>
                </a:xfrm>
                <a:custGeom>
                  <a:avLst/>
                  <a:gdLst>
                    <a:gd name="T0" fmla="*/ 5 w 79"/>
                    <a:gd name="T1" fmla="*/ 0 h 41"/>
                    <a:gd name="T2" fmla="*/ 79 w 79"/>
                    <a:gd name="T3" fmla="*/ 30 h 41"/>
                    <a:gd name="T4" fmla="*/ 74 w 79"/>
                    <a:gd name="T5" fmla="*/ 41 h 41"/>
                    <a:gd name="T6" fmla="*/ 0 w 79"/>
                    <a:gd name="T7" fmla="*/ 12 h 41"/>
                    <a:gd name="T8" fmla="*/ 5 w 79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41">
                      <a:moveTo>
                        <a:pt x="5" y="0"/>
                      </a:moveTo>
                      <a:lnTo>
                        <a:pt x="79" y="30"/>
                      </a:lnTo>
                      <a:lnTo>
                        <a:pt x="74" y="41"/>
                      </a:lnTo>
                      <a:lnTo>
                        <a:pt x="0" y="1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9" name="Freeform 58"/>
                <p:cNvSpPr/>
                <p:nvPr/>
              </p:nvSpPr>
              <p:spPr bwMode="auto">
                <a:xfrm>
                  <a:off x="1517650" y="2849563"/>
                  <a:ext cx="93663" cy="57150"/>
                </a:xfrm>
                <a:custGeom>
                  <a:avLst/>
                  <a:gdLst>
                    <a:gd name="T0" fmla="*/ 6 w 117"/>
                    <a:gd name="T1" fmla="*/ 0 h 70"/>
                    <a:gd name="T2" fmla="*/ 117 w 117"/>
                    <a:gd name="T3" fmla="*/ 59 h 70"/>
                    <a:gd name="T4" fmla="*/ 112 w 117"/>
                    <a:gd name="T5" fmla="*/ 70 h 70"/>
                    <a:gd name="T6" fmla="*/ 0 w 117"/>
                    <a:gd name="T7" fmla="*/ 11 h 70"/>
                    <a:gd name="T8" fmla="*/ 6 w 117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70">
                      <a:moveTo>
                        <a:pt x="6" y="0"/>
                      </a:moveTo>
                      <a:lnTo>
                        <a:pt x="117" y="59"/>
                      </a:lnTo>
                      <a:lnTo>
                        <a:pt x="112" y="70"/>
                      </a:lnTo>
                      <a:lnTo>
                        <a:pt x="0" y="1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0" name="Freeform 59"/>
                <p:cNvSpPr/>
                <p:nvPr/>
              </p:nvSpPr>
              <p:spPr bwMode="auto">
                <a:xfrm>
                  <a:off x="1570038" y="2836863"/>
                  <a:ext cx="57150" cy="44450"/>
                </a:xfrm>
                <a:custGeom>
                  <a:avLst/>
                  <a:gdLst>
                    <a:gd name="T0" fmla="*/ 6 w 72"/>
                    <a:gd name="T1" fmla="*/ 0 h 57"/>
                    <a:gd name="T2" fmla="*/ 72 w 72"/>
                    <a:gd name="T3" fmla="*/ 46 h 57"/>
                    <a:gd name="T4" fmla="*/ 64 w 72"/>
                    <a:gd name="T5" fmla="*/ 57 h 57"/>
                    <a:gd name="T6" fmla="*/ 0 w 72"/>
                    <a:gd name="T7" fmla="*/ 10 h 57"/>
                    <a:gd name="T8" fmla="*/ 6 w 72"/>
                    <a:gd name="T9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57">
                      <a:moveTo>
                        <a:pt x="6" y="0"/>
                      </a:moveTo>
                      <a:lnTo>
                        <a:pt x="72" y="46"/>
                      </a:lnTo>
                      <a:lnTo>
                        <a:pt x="64" y="57"/>
                      </a:lnTo>
                      <a:lnTo>
                        <a:pt x="0" y="1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1" name="Freeform 60"/>
                <p:cNvSpPr/>
                <p:nvPr/>
              </p:nvSpPr>
              <p:spPr bwMode="auto">
                <a:xfrm>
                  <a:off x="1565275" y="2782888"/>
                  <a:ext cx="80963" cy="74613"/>
                </a:xfrm>
                <a:custGeom>
                  <a:avLst/>
                  <a:gdLst>
                    <a:gd name="T0" fmla="*/ 8 w 101"/>
                    <a:gd name="T1" fmla="*/ 0 h 95"/>
                    <a:gd name="T2" fmla="*/ 101 w 101"/>
                    <a:gd name="T3" fmla="*/ 85 h 95"/>
                    <a:gd name="T4" fmla="*/ 93 w 101"/>
                    <a:gd name="T5" fmla="*/ 95 h 95"/>
                    <a:gd name="T6" fmla="*/ 0 w 101"/>
                    <a:gd name="T7" fmla="*/ 9 h 95"/>
                    <a:gd name="T8" fmla="*/ 8 w 101"/>
                    <a:gd name="T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95">
                      <a:moveTo>
                        <a:pt x="8" y="0"/>
                      </a:moveTo>
                      <a:lnTo>
                        <a:pt x="101" y="85"/>
                      </a:lnTo>
                      <a:lnTo>
                        <a:pt x="93" y="95"/>
                      </a:lnTo>
                      <a:lnTo>
                        <a:pt x="0" y="9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2" name="Freeform 61"/>
                <p:cNvSpPr/>
                <p:nvPr/>
              </p:nvSpPr>
              <p:spPr bwMode="auto">
                <a:xfrm>
                  <a:off x="1619250" y="2781301"/>
                  <a:ext cx="47625" cy="55563"/>
                </a:xfrm>
                <a:custGeom>
                  <a:avLst/>
                  <a:gdLst>
                    <a:gd name="T0" fmla="*/ 9 w 61"/>
                    <a:gd name="T1" fmla="*/ 0 h 69"/>
                    <a:gd name="T2" fmla="*/ 61 w 61"/>
                    <a:gd name="T3" fmla="*/ 61 h 69"/>
                    <a:gd name="T4" fmla="*/ 51 w 61"/>
                    <a:gd name="T5" fmla="*/ 69 h 69"/>
                    <a:gd name="T6" fmla="*/ 0 w 61"/>
                    <a:gd name="T7" fmla="*/ 8 h 69"/>
                    <a:gd name="T8" fmla="*/ 9 w 61"/>
                    <a:gd name="T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69">
                      <a:moveTo>
                        <a:pt x="9" y="0"/>
                      </a:moveTo>
                      <a:lnTo>
                        <a:pt x="61" y="61"/>
                      </a:lnTo>
                      <a:lnTo>
                        <a:pt x="51" y="69"/>
                      </a:lnTo>
                      <a:lnTo>
                        <a:pt x="0" y="8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3" name="Freeform 62"/>
                <p:cNvSpPr/>
                <p:nvPr/>
              </p:nvSpPr>
              <p:spPr bwMode="auto">
                <a:xfrm>
                  <a:off x="1630363" y="2727326"/>
                  <a:ext cx="60325" cy="90488"/>
                </a:xfrm>
                <a:custGeom>
                  <a:avLst/>
                  <a:gdLst>
                    <a:gd name="T0" fmla="*/ 10 w 77"/>
                    <a:gd name="T1" fmla="*/ 0 h 113"/>
                    <a:gd name="T2" fmla="*/ 77 w 77"/>
                    <a:gd name="T3" fmla="*/ 107 h 113"/>
                    <a:gd name="T4" fmla="*/ 67 w 77"/>
                    <a:gd name="T5" fmla="*/ 113 h 113"/>
                    <a:gd name="T6" fmla="*/ 0 w 77"/>
                    <a:gd name="T7" fmla="*/ 6 h 113"/>
                    <a:gd name="T8" fmla="*/ 10 w 77"/>
                    <a:gd name="T9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113">
                      <a:moveTo>
                        <a:pt x="10" y="0"/>
                      </a:moveTo>
                      <a:lnTo>
                        <a:pt x="77" y="107"/>
                      </a:lnTo>
                      <a:lnTo>
                        <a:pt x="67" y="113"/>
                      </a:lnTo>
                      <a:lnTo>
                        <a:pt x="0" y="6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4" name="Freeform 63"/>
                <p:cNvSpPr/>
                <p:nvPr/>
              </p:nvSpPr>
              <p:spPr bwMode="auto">
                <a:xfrm>
                  <a:off x="1682750" y="2741613"/>
                  <a:ext cx="34925" cy="61913"/>
                </a:xfrm>
                <a:custGeom>
                  <a:avLst/>
                  <a:gdLst>
                    <a:gd name="T0" fmla="*/ 12 w 44"/>
                    <a:gd name="T1" fmla="*/ 0 h 79"/>
                    <a:gd name="T2" fmla="*/ 44 w 44"/>
                    <a:gd name="T3" fmla="*/ 74 h 79"/>
                    <a:gd name="T4" fmla="*/ 32 w 44"/>
                    <a:gd name="T5" fmla="*/ 79 h 79"/>
                    <a:gd name="T6" fmla="*/ 0 w 44"/>
                    <a:gd name="T7" fmla="*/ 6 h 79"/>
                    <a:gd name="T8" fmla="*/ 12 w 44"/>
                    <a:gd name="T9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79">
                      <a:moveTo>
                        <a:pt x="12" y="0"/>
                      </a:moveTo>
                      <a:lnTo>
                        <a:pt x="44" y="74"/>
                      </a:lnTo>
                      <a:lnTo>
                        <a:pt x="32" y="79"/>
                      </a:lnTo>
                      <a:lnTo>
                        <a:pt x="0" y="6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5" name="Freeform 64"/>
                <p:cNvSpPr/>
                <p:nvPr/>
              </p:nvSpPr>
              <p:spPr bwMode="auto">
                <a:xfrm>
                  <a:off x="1709738" y="2693988"/>
                  <a:ext cx="33338" cy="100013"/>
                </a:xfrm>
                <a:custGeom>
                  <a:avLst/>
                  <a:gdLst>
                    <a:gd name="T0" fmla="*/ 12 w 43"/>
                    <a:gd name="T1" fmla="*/ 0 h 125"/>
                    <a:gd name="T2" fmla="*/ 43 w 43"/>
                    <a:gd name="T3" fmla="*/ 123 h 125"/>
                    <a:gd name="T4" fmla="*/ 31 w 43"/>
                    <a:gd name="T5" fmla="*/ 125 h 125"/>
                    <a:gd name="T6" fmla="*/ 0 w 43"/>
                    <a:gd name="T7" fmla="*/ 3 h 125"/>
                    <a:gd name="T8" fmla="*/ 12 w 43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125">
                      <a:moveTo>
                        <a:pt x="12" y="0"/>
                      </a:moveTo>
                      <a:lnTo>
                        <a:pt x="43" y="123"/>
                      </a:lnTo>
                      <a:lnTo>
                        <a:pt x="31" y="125"/>
                      </a:lnTo>
                      <a:lnTo>
                        <a:pt x="0" y="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6" name="Freeform 65"/>
                <p:cNvSpPr/>
                <p:nvPr/>
              </p:nvSpPr>
              <p:spPr bwMode="auto">
                <a:xfrm>
                  <a:off x="1755775" y="2725738"/>
                  <a:ext cx="15875" cy="63500"/>
                </a:xfrm>
                <a:custGeom>
                  <a:avLst/>
                  <a:gdLst>
                    <a:gd name="T0" fmla="*/ 12 w 18"/>
                    <a:gd name="T1" fmla="*/ 0 h 81"/>
                    <a:gd name="T2" fmla="*/ 18 w 18"/>
                    <a:gd name="T3" fmla="*/ 80 h 81"/>
                    <a:gd name="T4" fmla="*/ 6 w 18"/>
                    <a:gd name="T5" fmla="*/ 81 h 81"/>
                    <a:gd name="T6" fmla="*/ 0 w 18"/>
                    <a:gd name="T7" fmla="*/ 1 h 81"/>
                    <a:gd name="T8" fmla="*/ 12 w 18"/>
                    <a:gd name="T9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81">
                      <a:moveTo>
                        <a:pt x="12" y="0"/>
                      </a:moveTo>
                      <a:lnTo>
                        <a:pt x="18" y="80"/>
                      </a:lnTo>
                      <a:lnTo>
                        <a:pt x="6" y="81"/>
                      </a:lnTo>
                      <a:lnTo>
                        <a:pt x="0" y="1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7" name="Freeform 66"/>
                <p:cNvSpPr/>
                <p:nvPr/>
              </p:nvSpPr>
              <p:spPr bwMode="auto">
                <a:xfrm>
                  <a:off x="1789113" y="2689226"/>
                  <a:ext cx="17463" cy="100013"/>
                </a:xfrm>
                <a:custGeom>
                  <a:avLst/>
                  <a:gdLst>
                    <a:gd name="T0" fmla="*/ 11 w 23"/>
                    <a:gd name="T1" fmla="*/ 0 h 127"/>
                    <a:gd name="T2" fmla="*/ 23 w 23"/>
                    <a:gd name="T3" fmla="*/ 1 h 127"/>
                    <a:gd name="T4" fmla="*/ 13 w 23"/>
                    <a:gd name="T5" fmla="*/ 127 h 127"/>
                    <a:gd name="T6" fmla="*/ 0 w 23"/>
                    <a:gd name="T7" fmla="*/ 126 h 127"/>
                    <a:gd name="T8" fmla="*/ 11 w 23"/>
                    <a:gd name="T9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27">
                      <a:moveTo>
                        <a:pt x="11" y="0"/>
                      </a:moveTo>
                      <a:lnTo>
                        <a:pt x="23" y="1"/>
                      </a:lnTo>
                      <a:lnTo>
                        <a:pt x="13" y="127"/>
                      </a:lnTo>
                      <a:lnTo>
                        <a:pt x="0" y="12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8" name="Freeform 67"/>
                <p:cNvSpPr/>
                <p:nvPr/>
              </p:nvSpPr>
              <p:spPr bwMode="auto">
                <a:xfrm>
                  <a:off x="1816100" y="2730501"/>
                  <a:ext cx="25400" cy="63500"/>
                </a:xfrm>
                <a:custGeom>
                  <a:avLst/>
                  <a:gdLst>
                    <a:gd name="T0" fmla="*/ 20 w 32"/>
                    <a:gd name="T1" fmla="*/ 0 h 80"/>
                    <a:gd name="T2" fmla="*/ 32 w 32"/>
                    <a:gd name="T3" fmla="*/ 3 h 80"/>
                    <a:gd name="T4" fmla="*/ 13 w 32"/>
                    <a:gd name="T5" fmla="*/ 80 h 80"/>
                    <a:gd name="T6" fmla="*/ 0 w 32"/>
                    <a:gd name="T7" fmla="*/ 78 h 80"/>
                    <a:gd name="T8" fmla="*/ 20 w 32"/>
                    <a:gd name="T9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80">
                      <a:moveTo>
                        <a:pt x="20" y="0"/>
                      </a:moveTo>
                      <a:lnTo>
                        <a:pt x="32" y="3"/>
                      </a:lnTo>
                      <a:lnTo>
                        <a:pt x="13" y="80"/>
                      </a:lnTo>
                      <a:lnTo>
                        <a:pt x="0" y="78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9" name="Freeform 68"/>
                <p:cNvSpPr/>
                <p:nvPr/>
              </p:nvSpPr>
              <p:spPr bwMode="auto">
                <a:xfrm>
                  <a:off x="1843088" y="2708276"/>
                  <a:ext cx="49213" cy="95250"/>
                </a:xfrm>
                <a:custGeom>
                  <a:avLst/>
                  <a:gdLst>
                    <a:gd name="T0" fmla="*/ 49 w 61"/>
                    <a:gd name="T1" fmla="*/ 0 h 122"/>
                    <a:gd name="T2" fmla="*/ 61 w 61"/>
                    <a:gd name="T3" fmla="*/ 6 h 122"/>
                    <a:gd name="T4" fmla="*/ 11 w 61"/>
                    <a:gd name="T5" fmla="*/ 122 h 122"/>
                    <a:gd name="T6" fmla="*/ 0 w 61"/>
                    <a:gd name="T7" fmla="*/ 117 h 122"/>
                    <a:gd name="T8" fmla="*/ 49 w 61"/>
                    <a:gd name="T9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122">
                      <a:moveTo>
                        <a:pt x="49" y="0"/>
                      </a:moveTo>
                      <a:lnTo>
                        <a:pt x="61" y="6"/>
                      </a:lnTo>
                      <a:lnTo>
                        <a:pt x="11" y="122"/>
                      </a:lnTo>
                      <a:lnTo>
                        <a:pt x="0" y="117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0" name="Freeform 69"/>
                <p:cNvSpPr/>
                <p:nvPr/>
              </p:nvSpPr>
              <p:spPr bwMode="auto">
                <a:xfrm>
                  <a:off x="1868488" y="2759076"/>
                  <a:ext cx="42863" cy="58738"/>
                </a:xfrm>
                <a:custGeom>
                  <a:avLst/>
                  <a:gdLst>
                    <a:gd name="T0" fmla="*/ 42 w 53"/>
                    <a:gd name="T1" fmla="*/ 0 h 74"/>
                    <a:gd name="T2" fmla="*/ 53 w 53"/>
                    <a:gd name="T3" fmla="*/ 7 h 74"/>
                    <a:gd name="T4" fmla="*/ 10 w 53"/>
                    <a:gd name="T5" fmla="*/ 74 h 74"/>
                    <a:gd name="T6" fmla="*/ 0 w 53"/>
                    <a:gd name="T7" fmla="*/ 68 h 74"/>
                    <a:gd name="T8" fmla="*/ 42 w 53"/>
                    <a:gd name="T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74">
                      <a:moveTo>
                        <a:pt x="42" y="0"/>
                      </a:moveTo>
                      <a:lnTo>
                        <a:pt x="53" y="7"/>
                      </a:lnTo>
                      <a:lnTo>
                        <a:pt x="10" y="74"/>
                      </a:lnTo>
                      <a:lnTo>
                        <a:pt x="0" y="68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1" name="Freeform 70"/>
                <p:cNvSpPr/>
                <p:nvPr/>
              </p:nvSpPr>
              <p:spPr bwMode="auto">
                <a:xfrm>
                  <a:off x="1892300" y="2752726"/>
                  <a:ext cx="73025" cy="84138"/>
                </a:xfrm>
                <a:custGeom>
                  <a:avLst/>
                  <a:gdLst>
                    <a:gd name="T0" fmla="*/ 81 w 91"/>
                    <a:gd name="T1" fmla="*/ 0 h 104"/>
                    <a:gd name="T2" fmla="*/ 91 w 91"/>
                    <a:gd name="T3" fmla="*/ 7 h 104"/>
                    <a:gd name="T4" fmla="*/ 10 w 91"/>
                    <a:gd name="T5" fmla="*/ 104 h 104"/>
                    <a:gd name="T6" fmla="*/ 0 w 91"/>
                    <a:gd name="T7" fmla="*/ 96 h 104"/>
                    <a:gd name="T8" fmla="*/ 81 w 91"/>
                    <a:gd name="T9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104">
                      <a:moveTo>
                        <a:pt x="81" y="0"/>
                      </a:moveTo>
                      <a:lnTo>
                        <a:pt x="91" y="7"/>
                      </a:lnTo>
                      <a:lnTo>
                        <a:pt x="10" y="104"/>
                      </a:lnTo>
                      <a:lnTo>
                        <a:pt x="0" y="96"/>
                      </a:lnTo>
                      <a:lnTo>
                        <a:pt x="8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2" name="Freeform 71"/>
                <p:cNvSpPr/>
                <p:nvPr/>
              </p:nvSpPr>
              <p:spPr bwMode="auto">
                <a:xfrm>
                  <a:off x="1914525" y="2806701"/>
                  <a:ext cx="52388" cy="50800"/>
                </a:xfrm>
                <a:custGeom>
                  <a:avLst/>
                  <a:gdLst>
                    <a:gd name="T0" fmla="*/ 58 w 67"/>
                    <a:gd name="T1" fmla="*/ 0 h 64"/>
                    <a:gd name="T2" fmla="*/ 67 w 67"/>
                    <a:gd name="T3" fmla="*/ 10 h 64"/>
                    <a:gd name="T4" fmla="*/ 7 w 67"/>
                    <a:gd name="T5" fmla="*/ 64 h 64"/>
                    <a:gd name="T6" fmla="*/ 0 w 67"/>
                    <a:gd name="T7" fmla="*/ 54 h 64"/>
                    <a:gd name="T8" fmla="*/ 58 w 67"/>
                    <a:gd name="T9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4">
                      <a:moveTo>
                        <a:pt x="58" y="0"/>
                      </a:moveTo>
                      <a:lnTo>
                        <a:pt x="67" y="10"/>
                      </a:lnTo>
                      <a:lnTo>
                        <a:pt x="7" y="64"/>
                      </a:lnTo>
                      <a:lnTo>
                        <a:pt x="0" y="54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3" name="Freeform 72"/>
                <p:cNvSpPr/>
                <p:nvPr/>
              </p:nvSpPr>
              <p:spPr bwMode="auto">
                <a:xfrm>
                  <a:off x="1931988" y="2814638"/>
                  <a:ext cx="88900" cy="66675"/>
                </a:xfrm>
                <a:custGeom>
                  <a:avLst/>
                  <a:gdLst>
                    <a:gd name="T0" fmla="*/ 104 w 111"/>
                    <a:gd name="T1" fmla="*/ 0 h 83"/>
                    <a:gd name="T2" fmla="*/ 111 w 111"/>
                    <a:gd name="T3" fmla="*/ 10 h 83"/>
                    <a:gd name="T4" fmla="*/ 7 w 111"/>
                    <a:gd name="T5" fmla="*/ 83 h 83"/>
                    <a:gd name="T6" fmla="*/ 0 w 111"/>
                    <a:gd name="T7" fmla="*/ 72 h 83"/>
                    <a:gd name="T8" fmla="*/ 104 w 111"/>
                    <a:gd name="T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83">
                      <a:moveTo>
                        <a:pt x="104" y="0"/>
                      </a:moveTo>
                      <a:lnTo>
                        <a:pt x="111" y="10"/>
                      </a:lnTo>
                      <a:lnTo>
                        <a:pt x="7" y="83"/>
                      </a:lnTo>
                      <a:lnTo>
                        <a:pt x="0" y="72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4" name="Freeform 73"/>
                <p:cNvSpPr/>
                <p:nvPr/>
              </p:nvSpPr>
              <p:spPr bwMode="auto">
                <a:xfrm>
                  <a:off x="1949450" y="2867026"/>
                  <a:ext cx="60325" cy="39688"/>
                </a:xfrm>
                <a:custGeom>
                  <a:avLst/>
                  <a:gdLst>
                    <a:gd name="T0" fmla="*/ 71 w 76"/>
                    <a:gd name="T1" fmla="*/ 0 h 48"/>
                    <a:gd name="T2" fmla="*/ 76 w 76"/>
                    <a:gd name="T3" fmla="*/ 11 h 48"/>
                    <a:gd name="T4" fmla="*/ 6 w 76"/>
                    <a:gd name="T5" fmla="*/ 48 h 48"/>
                    <a:gd name="T6" fmla="*/ 0 w 76"/>
                    <a:gd name="T7" fmla="*/ 37 h 48"/>
                    <a:gd name="T8" fmla="*/ 71 w 76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48">
                      <a:moveTo>
                        <a:pt x="71" y="0"/>
                      </a:moveTo>
                      <a:lnTo>
                        <a:pt x="76" y="11"/>
                      </a:lnTo>
                      <a:lnTo>
                        <a:pt x="6" y="48"/>
                      </a:lnTo>
                      <a:lnTo>
                        <a:pt x="0" y="37"/>
                      </a:lnTo>
                      <a:lnTo>
                        <a:pt x="7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5" name="Freeform 74"/>
                <p:cNvSpPr/>
                <p:nvPr/>
              </p:nvSpPr>
              <p:spPr bwMode="auto">
                <a:xfrm>
                  <a:off x="1962150" y="2887663"/>
                  <a:ext cx="96838" cy="46038"/>
                </a:xfrm>
                <a:custGeom>
                  <a:avLst/>
                  <a:gdLst>
                    <a:gd name="T0" fmla="*/ 117 w 122"/>
                    <a:gd name="T1" fmla="*/ 0 h 59"/>
                    <a:gd name="T2" fmla="*/ 122 w 122"/>
                    <a:gd name="T3" fmla="*/ 12 h 59"/>
                    <a:gd name="T4" fmla="*/ 4 w 122"/>
                    <a:gd name="T5" fmla="*/ 59 h 59"/>
                    <a:gd name="T6" fmla="*/ 0 w 122"/>
                    <a:gd name="T7" fmla="*/ 48 h 59"/>
                    <a:gd name="T8" fmla="*/ 117 w 122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9">
                      <a:moveTo>
                        <a:pt x="117" y="0"/>
                      </a:moveTo>
                      <a:lnTo>
                        <a:pt x="122" y="12"/>
                      </a:lnTo>
                      <a:lnTo>
                        <a:pt x="4" y="59"/>
                      </a:lnTo>
                      <a:lnTo>
                        <a:pt x="0" y="48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6" name="Freeform 75"/>
                <p:cNvSpPr/>
                <p:nvPr/>
              </p:nvSpPr>
              <p:spPr bwMode="auto">
                <a:xfrm>
                  <a:off x="1973263" y="2938463"/>
                  <a:ext cx="63500" cy="25400"/>
                </a:xfrm>
                <a:custGeom>
                  <a:avLst/>
                  <a:gdLst>
                    <a:gd name="T0" fmla="*/ 77 w 80"/>
                    <a:gd name="T1" fmla="*/ 0 h 33"/>
                    <a:gd name="T2" fmla="*/ 80 w 80"/>
                    <a:gd name="T3" fmla="*/ 12 h 33"/>
                    <a:gd name="T4" fmla="*/ 3 w 80"/>
                    <a:gd name="T5" fmla="*/ 33 h 33"/>
                    <a:gd name="T6" fmla="*/ 0 w 80"/>
                    <a:gd name="T7" fmla="*/ 21 h 33"/>
                    <a:gd name="T8" fmla="*/ 77 w 80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33">
                      <a:moveTo>
                        <a:pt x="77" y="0"/>
                      </a:moveTo>
                      <a:lnTo>
                        <a:pt x="80" y="12"/>
                      </a:lnTo>
                      <a:lnTo>
                        <a:pt x="3" y="33"/>
                      </a:lnTo>
                      <a:lnTo>
                        <a:pt x="0" y="21"/>
                      </a:lnTo>
                      <a:lnTo>
                        <a:pt x="7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7" name="Freeform 76"/>
                <p:cNvSpPr/>
                <p:nvPr/>
              </p:nvSpPr>
              <p:spPr bwMode="auto">
                <a:xfrm>
                  <a:off x="1979613" y="2968626"/>
                  <a:ext cx="100013" cy="25400"/>
                </a:xfrm>
                <a:custGeom>
                  <a:avLst/>
                  <a:gdLst>
                    <a:gd name="T0" fmla="*/ 124 w 126"/>
                    <a:gd name="T1" fmla="*/ 0 h 32"/>
                    <a:gd name="T2" fmla="*/ 126 w 126"/>
                    <a:gd name="T3" fmla="*/ 12 h 32"/>
                    <a:gd name="T4" fmla="*/ 2 w 126"/>
                    <a:gd name="T5" fmla="*/ 32 h 32"/>
                    <a:gd name="T6" fmla="*/ 0 w 126"/>
                    <a:gd name="T7" fmla="*/ 20 h 32"/>
                    <a:gd name="T8" fmla="*/ 124 w 126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" h="32">
                      <a:moveTo>
                        <a:pt x="124" y="0"/>
                      </a:moveTo>
                      <a:lnTo>
                        <a:pt x="126" y="12"/>
                      </a:lnTo>
                      <a:lnTo>
                        <a:pt x="2" y="32"/>
                      </a:lnTo>
                      <a:lnTo>
                        <a:pt x="0" y="20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8" name="Freeform 77"/>
                <p:cNvSpPr/>
                <p:nvPr/>
              </p:nvSpPr>
              <p:spPr bwMode="auto">
                <a:xfrm>
                  <a:off x="1982788" y="3011488"/>
                  <a:ext cx="63500" cy="12700"/>
                </a:xfrm>
                <a:custGeom>
                  <a:avLst/>
                  <a:gdLst>
                    <a:gd name="T0" fmla="*/ 81 w 81"/>
                    <a:gd name="T1" fmla="*/ 0 h 16"/>
                    <a:gd name="T2" fmla="*/ 81 w 81"/>
                    <a:gd name="T3" fmla="*/ 12 h 16"/>
                    <a:gd name="T4" fmla="*/ 1 w 81"/>
                    <a:gd name="T5" fmla="*/ 16 h 16"/>
                    <a:gd name="T6" fmla="*/ 0 w 81"/>
                    <a:gd name="T7" fmla="*/ 4 h 16"/>
                    <a:gd name="T8" fmla="*/ 81 w 81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16">
                      <a:moveTo>
                        <a:pt x="81" y="0"/>
                      </a:moveTo>
                      <a:lnTo>
                        <a:pt x="81" y="12"/>
                      </a:lnTo>
                      <a:lnTo>
                        <a:pt x="1" y="16"/>
                      </a:lnTo>
                      <a:lnTo>
                        <a:pt x="0" y="4"/>
                      </a:lnTo>
                      <a:lnTo>
                        <a:pt x="8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9" name="Freeform 78"/>
                <p:cNvSpPr/>
                <p:nvPr/>
              </p:nvSpPr>
              <p:spPr bwMode="auto">
                <a:xfrm>
                  <a:off x="1987550" y="3227388"/>
                  <a:ext cx="96838" cy="103188"/>
                </a:xfrm>
                <a:custGeom>
                  <a:avLst/>
                  <a:gdLst>
                    <a:gd name="T0" fmla="*/ 120 w 122"/>
                    <a:gd name="T1" fmla="*/ 0 h 129"/>
                    <a:gd name="T2" fmla="*/ 121 w 122"/>
                    <a:gd name="T3" fmla="*/ 3 h 129"/>
                    <a:gd name="T4" fmla="*/ 122 w 122"/>
                    <a:gd name="T5" fmla="*/ 10 h 129"/>
                    <a:gd name="T6" fmla="*/ 122 w 122"/>
                    <a:gd name="T7" fmla="*/ 15 h 129"/>
                    <a:gd name="T8" fmla="*/ 121 w 122"/>
                    <a:gd name="T9" fmla="*/ 20 h 129"/>
                    <a:gd name="T10" fmla="*/ 121 w 122"/>
                    <a:gd name="T11" fmla="*/ 22 h 129"/>
                    <a:gd name="T12" fmla="*/ 70 w 122"/>
                    <a:gd name="T13" fmla="*/ 85 h 129"/>
                    <a:gd name="T14" fmla="*/ 46 w 122"/>
                    <a:gd name="T15" fmla="*/ 110 h 129"/>
                    <a:gd name="T16" fmla="*/ 35 w 122"/>
                    <a:gd name="T17" fmla="*/ 121 h 129"/>
                    <a:gd name="T18" fmla="*/ 25 w 122"/>
                    <a:gd name="T19" fmla="*/ 129 h 129"/>
                    <a:gd name="T20" fmla="*/ 21 w 122"/>
                    <a:gd name="T21" fmla="*/ 128 h 129"/>
                    <a:gd name="T22" fmla="*/ 15 w 122"/>
                    <a:gd name="T23" fmla="*/ 124 h 129"/>
                    <a:gd name="T24" fmla="*/ 7 w 122"/>
                    <a:gd name="T25" fmla="*/ 118 h 129"/>
                    <a:gd name="T26" fmla="*/ 1 w 122"/>
                    <a:gd name="T27" fmla="*/ 87 h 129"/>
                    <a:gd name="T28" fmla="*/ 0 w 122"/>
                    <a:gd name="T29" fmla="*/ 68 h 129"/>
                    <a:gd name="T30" fmla="*/ 0 w 122"/>
                    <a:gd name="T31" fmla="*/ 59 h 129"/>
                    <a:gd name="T32" fmla="*/ 3 w 122"/>
                    <a:gd name="T33" fmla="*/ 53 h 129"/>
                    <a:gd name="T34" fmla="*/ 6 w 122"/>
                    <a:gd name="T35" fmla="*/ 48 h 129"/>
                    <a:gd name="T36" fmla="*/ 15 w 122"/>
                    <a:gd name="T37" fmla="*/ 41 h 129"/>
                    <a:gd name="T38" fmla="*/ 23 w 122"/>
                    <a:gd name="T39" fmla="*/ 40 h 129"/>
                    <a:gd name="T40" fmla="*/ 26 w 122"/>
                    <a:gd name="T41" fmla="*/ 41 h 129"/>
                    <a:gd name="T42" fmla="*/ 28 w 122"/>
                    <a:gd name="T43" fmla="*/ 47 h 129"/>
                    <a:gd name="T44" fmla="*/ 29 w 122"/>
                    <a:gd name="T45" fmla="*/ 58 h 129"/>
                    <a:gd name="T46" fmla="*/ 33 w 122"/>
                    <a:gd name="T47" fmla="*/ 77 h 129"/>
                    <a:gd name="T48" fmla="*/ 37 w 122"/>
                    <a:gd name="T49" fmla="*/ 80 h 129"/>
                    <a:gd name="T50" fmla="*/ 40 w 122"/>
                    <a:gd name="T51" fmla="*/ 78 h 129"/>
                    <a:gd name="T52" fmla="*/ 47 w 122"/>
                    <a:gd name="T53" fmla="*/ 70 h 129"/>
                    <a:gd name="T54" fmla="*/ 62 w 122"/>
                    <a:gd name="T55" fmla="*/ 53 h 129"/>
                    <a:gd name="T56" fmla="*/ 69 w 122"/>
                    <a:gd name="T57" fmla="*/ 46 h 129"/>
                    <a:gd name="T58" fmla="*/ 89 w 122"/>
                    <a:gd name="T59" fmla="*/ 24 h 129"/>
                    <a:gd name="T60" fmla="*/ 112 w 122"/>
                    <a:gd name="T61" fmla="*/ 1 h 129"/>
                    <a:gd name="T62" fmla="*/ 115 w 122"/>
                    <a:gd name="T63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22" h="129">
                      <a:moveTo>
                        <a:pt x="117" y="0"/>
                      </a:moveTo>
                      <a:lnTo>
                        <a:pt x="120" y="0"/>
                      </a:lnTo>
                      <a:lnTo>
                        <a:pt x="121" y="2"/>
                      </a:lnTo>
                      <a:lnTo>
                        <a:pt x="121" y="3"/>
                      </a:lnTo>
                      <a:lnTo>
                        <a:pt x="122" y="7"/>
                      </a:lnTo>
                      <a:lnTo>
                        <a:pt x="122" y="10"/>
                      </a:lnTo>
                      <a:lnTo>
                        <a:pt x="122" y="14"/>
                      </a:lnTo>
                      <a:lnTo>
                        <a:pt x="122" y="15"/>
                      </a:lnTo>
                      <a:lnTo>
                        <a:pt x="121" y="18"/>
                      </a:lnTo>
                      <a:lnTo>
                        <a:pt x="121" y="20"/>
                      </a:lnTo>
                      <a:lnTo>
                        <a:pt x="121" y="22"/>
                      </a:lnTo>
                      <a:lnTo>
                        <a:pt x="121" y="22"/>
                      </a:lnTo>
                      <a:lnTo>
                        <a:pt x="94" y="56"/>
                      </a:lnTo>
                      <a:lnTo>
                        <a:pt x="70" y="85"/>
                      </a:lnTo>
                      <a:lnTo>
                        <a:pt x="48" y="108"/>
                      </a:lnTo>
                      <a:lnTo>
                        <a:pt x="46" y="110"/>
                      </a:lnTo>
                      <a:lnTo>
                        <a:pt x="44" y="113"/>
                      </a:lnTo>
                      <a:lnTo>
                        <a:pt x="35" y="121"/>
                      </a:lnTo>
                      <a:lnTo>
                        <a:pt x="28" y="127"/>
                      </a:lnTo>
                      <a:lnTo>
                        <a:pt x="25" y="129"/>
                      </a:lnTo>
                      <a:lnTo>
                        <a:pt x="23" y="129"/>
                      </a:lnTo>
                      <a:lnTo>
                        <a:pt x="21" y="128"/>
                      </a:lnTo>
                      <a:lnTo>
                        <a:pt x="21" y="128"/>
                      </a:lnTo>
                      <a:lnTo>
                        <a:pt x="15" y="124"/>
                      </a:lnTo>
                      <a:lnTo>
                        <a:pt x="11" y="121"/>
                      </a:lnTo>
                      <a:lnTo>
                        <a:pt x="7" y="118"/>
                      </a:lnTo>
                      <a:lnTo>
                        <a:pt x="4" y="113"/>
                      </a:lnTo>
                      <a:lnTo>
                        <a:pt x="1" y="87"/>
                      </a:lnTo>
                      <a:lnTo>
                        <a:pt x="0" y="77"/>
                      </a:lnTo>
                      <a:lnTo>
                        <a:pt x="0" y="68"/>
                      </a:lnTo>
                      <a:lnTo>
                        <a:pt x="0" y="64"/>
                      </a:lnTo>
                      <a:lnTo>
                        <a:pt x="0" y="59"/>
                      </a:lnTo>
                      <a:lnTo>
                        <a:pt x="1" y="57"/>
                      </a:lnTo>
                      <a:lnTo>
                        <a:pt x="3" y="53"/>
                      </a:lnTo>
                      <a:lnTo>
                        <a:pt x="5" y="48"/>
                      </a:lnTo>
                      <a:lnTo>
                        <a:pt x="6" y="48"/>
                      </a:lnTo>
                      <a:lnTo>
                        <a:pt x="11" y="43"/>
                      </a:lnTo>
                      <a:lnTo>
                        <a:pt x="15" y="41"/>
                      </a:lnTo>
                      <a:lnTo>
                        <a:pt x="21" y="40"/>
                      </a:lnTo>
                      <a:lnTo>
                        <a:pt x="23" y="40"/>
                      </a:lnTo>
                      <a:lnTo>
                        <a:pt x="24" y="40"/>
                      </a:lnTo>
                      <a:lnTo>
                        <a:pt x="26" y="41"/>
                      </a:lnTo>
                      <a:lnTo>
                        <a:pt x="28" y="43"/>
                      </a:lnTo>
                      <a:lnTo>
                        <a:pt x="28" y="47"/>
                      </a:lnTo>
                      <a:lnTo>
                        <a:pt x="29" y="52"/>
                      </a:lnTo>
                      <a:lnTo>
                        <a:pt x="29" y="58"/>
                      </a:lnTo>
                      <a:lnTo>
                        <a:pt x="32" y="69"/>
                      </a:lnTo>
                      <a:lnTo>
                        <a:pt x="33" y="77"/>
                      </a:lnTo>
                      <a:lnTo>
                        <a:pt x="35" y="79"/>
                      </a:lnTo>
                      <a:lnTo>
                        <a:pt x="37" y="80"/>
                      </a:lnTo>
                      <a:lnTo>
                        <a:pt x="38" y="79"/>
                      </a:lnTo>
                      <a:lnTo>
                        <a:pt x="40" y="78"/>
                      </a:lnTo>
                      <a:lnTo>
                        <a:pt x="43" y="75"/>
                      </a:lnTo>
                      <a:lnTo>
                        <a:pt x="47" y="70"/>
                      </a:lnTo>
                      <a:lnTo>
                        <a:pt x="54" y="63"/>
                      </a:lnTo>
                      <a:lnTo>
                        <a:pt x="62" y="53"/>
                      </a:lnTo>
                      <a:lnTo>
                        <a:pt x="66" y="50"/>
                      </a:lnTo>
                      <a:lnTo>
                        <a:pt x="69" y="46"/>
                      </a:lnTo>
                      <a:lnTo>
                        <a:pt x="72" y="42"/>
                      </a:lnTo>
                      <a:lnTo>
                        <a:pt x="89" y="24"/>
                      </a:lnTo>
                      <a:lnTo>
                        <a:pt x="101" y="11"/>
                      </a:lnTo>
                      <a:lnTo>
                        <a:pt x="112" y="1"/>
                      </a:lnTo>
                      <a:lnTo>
                        <a:pt x="114" y="1"/>
                      </a:lnTo>
                      <a:lnTo>
                        <a:pt x="115" y="0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0" name="Freeform 79"/>
                <p:cNvSpPr>
                  <a:spLocks noEditPoints="1"/>
                </p:cNvSpPr>
                <p:nvPr/>
              </p:nvSpPr>
              <p:spPr bwMode="auto">
                <a:xfrm>
                  <a:off x="1928813" y="3178176"/>
                  <a:ext cx="196850" cy="195263"/>
                </a:xfrm>
                <a:custGeom>
                  <a:avLst/>
                  <a:gdLst>
                    <a:gd name="T0" fmla="*/ 124 w 248"/>
                    <a:gd name="T1" fmla="*/ 18 h 248"/>
                    <a:gd name="T2" fmla="*/ 100 w 248"/>
                    <a:gd name="T3" fmla="*/ 21 h 248"/>
                    <a:gd name="T4" fmla="*/ 77 w 248"/>
                    <a:gd name="T5" fmla="*/ 29 h 248"/>
                    <a:gd name="T6" fmla="*/ 58 w 248"/>
                    <a:gd name="T7" fmla="*/ 41 h 248"/>
                    <a:gd name="T8" fmla="*/ 42 w 248"/>
                    <a:gd name="T9" fmla="*/ 57 h 248"/>
                    <a:gd name="T10" fmla="*/ 29 w 248"/>
                    <a:gd name="T11" fmla="*/ 77 h 248"/>
                    <a:gd name="T12" fmla="*/ 21 w 248"/>
                    <a:gd name="T13" fmla="*/ 100 h 248"/>
                    <a:gd name="T14" fmla="*/ 18 w 248"/>
                    <a:gd name="T15" fmla="*/ 125 h 248"/>
                    <a:gd name="T16" fmla="*/ 21 w 248"/>
                    <a:gd name="T17" fmla="*/ 149 h 248"/>
                    <a:gd name="T18" fmla="*/ 29 w 248"/>
                    <a:gd name="T19" fmla="*/ 171 h 248"/>
                    <a:gd name="T20" fmla="*/ 42 w 248"/>
                    <a:gd name="T21" fmla="*/ 191 h 248"/>
                    <a:gd name="T22" fmla="*/ 58 w 248"/>
                    <a:gd name="T23" fmla="*/ 207 h 248"/>
                    <a:gd name="T24" fmla="*/ 77 w 248"/>
                    <a:gd name="T25" fmla="*/ 219 h 248"/>
                    <a:gd name="T26" fmla="*/ 100 w 248"/>
                    <a:gd name="T27" fmla="*/ 228 h 248"/>
                    <a:gd name="T28" fmla="*/ 124 w 248"/>
                    <a:gd name="T29" fmla="*/ 230 h 248"/>
                    <a:gd name="T30" fmla="*/ 149 w 248"/>
                    <a:gd name="T31" fmla="*/ 228 h 248"/>
                    <a:gd name="T32" fmla="*/ 170 w 248"/>
                    <a:gd name="T33" fmla="*/ 219 h 248"/>
                    <a:gd name="T34" fmla="*/ 190 w 248"/>
                    <a:gd name="T35" fmla="*/ 207 h 248"/>
                    <a:gd name="T36" fmla="*/ 207 w 248"/>
                    <a:gd name="T37" fmla="*/ 191 h 248"/>
                    <a:gd name="T38" fmla="*/ 220 w 248"/>
                    <a:gd name="T39" fmla="*/ 171 h 248"/>
                    <a:gd name="T40" fmla="*/ 228 w 248"/>
                    <a:gd name="T41" fmla="*/ 149 h 248"/>
                    <a:gd name="T42" fmla="*/ 230 w 248"/>
                    <a:gd name="T43" fmla="*/ 125 h 248"/>
                    <a:gd name="T44" fmla="*/ 228 w 248"/>
                    <a:gd name="T45" fmla="*/ 100 h 248"/>
                    <a:gd name="T46" fmla="*/ 220 w 248"/>
                    <a:gd name="T47" fmla="*/ 77 h 248"/>
                    <a:gd name="T48" fmla="*/ 207 w 248"/>
                    <a:gd name="T49" fmla="*/ 57 h 248"/>
                    <a:gd name="T50" fmla="*/ 190 w 248"/>
                    <a:gd name="T51" fmla="*/ 41 h 248"/>
                    <a:gd name="T52" fmla="*/ 170 w 248"/>
                    <a:gd name="T53" fmla="*/ 29 h 248"/>
                    <a:gd name="T54" fmla="*/ 149 w 248"/>
                    <a:gd name="T55" fmla="*/ 21 h 248"/>
                    <a:gd name="T56" fmla="*/ 124 w 248"/>
                    <a:gd name="T57" fmla="*/ 18 h 248"/>
                    <a:gd name="T58" fmla="*/ 124 w 248"/>
                    <a:gd name="T59" fmla="*/ 0 h 248"/>
                    <a:gd name="T60" fmla="*/ 153 w 248"/>
                    <a:gd name="T61" fmla="*/ 3 h 248"/>
                    <a:gd name="T62" fmla="*/ 178 w 248"/>
                    <a:gd name="T63" fmla="*/ 13 h 248"/>
                    <a:gd name="T64" fmla="*/ 201 w 248"/>
                    <a:gd name="T65" fmla="*/ 28 h 248"/>
                    <a:gd name="T66" fmla="*/ 221 w 248"/>
                    <a:gd name="T67" fmla="*/ 46 h 248"/>
                    <a:gd name="T68" fmla="*/ 235 w 248"/>
                    <a:gd name="T69" fmla="*/ 69 h 248"/>
                    <a:gd name="T70" fmla="*/ 245 w 248"/>
                    <a:gd name="T71" fmla="*/ 96 h 248"/>
                    <a:gd name="T72" fmla="*/ 248 w 248"/>
                    <a:gd name="T73" fmla="*/ 125 h 248"/>
                    <a:gd name="T74" fmla="*/ 245 w 248"/>
                    <a:gd name="T75" fmla="*/ 153 h 248"/>
                    <a:gd name="T76" fmla="*/ 235 w 248"/>
                    <a:gd name="T77" fmla="*/ 179 h 248"/>
                    <a:gd name="T78" fmla="*/ 221 w 248"/>
                    <a:gd name="T79" fmla="*/ 202 h 248"/>
                    <a:gd name="T80" fmla="*/ 201 w 248"/>
                    <a:gd name="T81" fmla="*/ 222 h 248"/>
                    <a:gd name="T82" fmla="*/ 178 w 248"/>
                    <a:gd name="T83" fmla="*/ 236 h 248"/>
                    <a:gd name="T84" fmla="*/ 153 w 248"/>
                    <a:gd name="T85" fmla="*/ 245 h 248"/>
                    <a:gd name="T86" fmla="*/ 124 w 248"/>
                    <a:gd name="T87" fmla="*/ 248 h 248"/>
                    <a:gd name="T88" fmla="*/ 96 w 248"/>
                    <a:gd name="T89" fmla="*/ 245 h 248"/>
                    <a:gd name="T90" fmla="*/ 69 w 248"/>
                    <a:gd name="T91" fmla="*/ 236 h 248"/>
                    <a:gd name="T92" fmla="*/ 46 w 248"/>
                    <a:gd name="T93" fmla="*/ 222 h 248"/>
                    <a:gd name="T94" fmla="*/ 28 w 248"/>
                    <a:gd name="T95" fmla="*/ 202 h 248"/>
                    <a:gd name="T96" fmla="*/ 13 w 248"/>
                    <a:gd name="T97" fmla="*/ 179 h 248"/>
                    <a:gd name="T98" fmla="*/ 3 w 248"/>
                    <a:gd name="T99" fmla="*/ 153 h 248"/>
                    <a:gd name="T100" fmla="*/ 0 w 248"/>
                    <a:gd name="T101" fmla="*/ 125 h 248"/>
                    <a:gd name="T102" fmla="*/ 3 w 248"/>
                    <a:gd name="T103" fmla="*/ 96 h 248"/>
                    <a:gd name="T104" fmla="*/ 13 w 248"/>
                    <a:gd name="T105" fmla="*/ 69 h 248"/>
                    <a:gd name="T106" fmla="*/ 28 w 248"/>
                    <a:gd name="T107" fmla="*/ 46 h 248"/>
                    <a:gd name="T108" fmla="*/ 46 w 248"/>
                    <a:gd name="T109" fmla="*/ 28 h 248"/>
                    <a:gd name="T110" fmla="*/ 69 w 248"/>
                    <a:gd name="T111" fmla="*/ 13 h 248"/>
                    <a:gd name="T112" fmla="*/ 96 w 248"/>
                    <a:gd name="T113" fmla="*/ 3 h 248"/>
                    <a:gd name="T114" fmla="*/ 124 w 248"/>
                    <a:gd name="T115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48" h="248">
                      <a:moveTo>
                        <a:pt x="124" y="18"/>
                      </a:moveTo>
                      <a:lnTo>
                        <a:pt x="100" y="21"/>
                      </a:lnTo>
                      <a:lnTo>
                        <a:pt x="77" y="29"/>
                      </a:lnTo>
                      <a:lnTo>
                        <a:pt x="58" y="41"/>
                      </a:lnTo>
                      <a:lnTo>
                        <a:pt x="42" y="57"/>
                      </a:lnTo>
                      <a:lnTo>
                        <a:pt x="29" y="77"/>
                      </a:lnTo>
                      <a:lnTo>
                        <a:pt x="21" y="100"/>
                      </a:lnTo>
                      <a:lnTo>
                        <a:pt x="18" y="125"/>
                      </a:lnTo>
                      <a:lnTo>
                        <a:pt x="21" y="149"/>
                      </a:lnTo>
                      <a:lnTo>
                        <a:pt x="29" y="171"/>
                      </a:lnTo>
                      <a:lnTo>
                        <a:pt x="42" y="191"/>
                      </a:lnTo>
                      <a:lnTo>
                        <a:pt x="58" y="207"/>
                      </a:lnTo>
                      <a:lnTo>
                        <a:pt x="77" y="219"/>
                      </a:lnTo>
                      <a:lnTo>
                        <a:pt x="100" y="228"/>
                      </a:lnTo>
                      <a:lnTo>
                        <a:pt x="124" y="230"/>
                      </a:lnTo>
                      <a:lnTo>
                        <a:pt x="149" y="228"/>
                      </a:lnTo>
                      <a:lnTo>
                        <a:pt x="170" y="219"/>
                      </a:lnTo>
                      <a:lnTo>
                        <a:pt x="190" y="207"/>
                      </a:lnTo>
                      <a:lnTo>
                        <a:pt x="207" y="191"/>
                      </a:lnTo>
                      <a:lnTo>
                        <a:pt x="220" y="171"/>
                      </a:lnTo>
                      <a:lnTo>
                        <a:pt x="228" y="149"/>
                      </a:lnTo>
                      <a:lnTo>
                        <a:pt x="230" y="125"/>
                      </a:lnTo>
                      <a:lnTo>
                        <a:pt x="228" y="100"/>
                      </a:lnTo>
                      <a:lnTo>
                        <a:pt x="220" y="77"/>
                      </a:lnTo>
                      <a:lnTo>
                        <a:pt x="207" y="57"/>
                      </a:lnTo>
                      <a:lnTo>
                        <a:pt x="190" y="41"/>
                      </a:lnTo>
                      <a:lnTo>
                        <a:pt x="170" y="29"/>
                      </a:lnTo>
                      <a:lnTo>
                        <a:pt x="149" y="21"/>
                      </a:lnTo>
                      <a:lnTo>
                        <a:pt x="124" y="18"/>
                      </a:lnTo>
                      <a:close/>
                      <a:moveTo>
                        <a:pt x="124" y="0"/>
                      </a:moveTo>
                      <a:lnTo>
                        <a:pt x="153" y="3"/>
                      </a:lnTo>
                      <a:lnTo>
                        <a:pt x="178" y="13"/>
                      </a:lnTo>
                      <a:lnTo>
                        <a:pt x="201" y="28"/>
                      </a:lnTo>
                      <a:lnTo>
                        <a:pt x="221" y="46"/>
                      </a:lnTo>
                      <a:lnTo>
                        <a:pt x="235" y="69"/>
                      </a:lnTo>
                      <a:lnTo>
                        <a:pt x="245" y="96"/>
                      </a:lnTo>
                      <a:lnTo>
                        <a:pt x="248" y="125"/>
                      </a:lnTo>
                      <a:lnTo>
                        <a:pt x="245" y="153"/>
                      </a:lnTo>
                      <a:lnTo>
                        <a:pt x="235" y="179"/>
                      </a:lnTo>
                      <a:lnTo>
                        <a:pt x="221" y="202"/>
                      </a:lnTo>
                      <a:lnTo>
                        <a:pt x="201" y="222"/>
                      </a:lnTo>
                      <a:lnTo>
                        <a:pt x="178" y="236"/>
                      </a:lnTo>
                      <a:lnTo>
                        <a:pt x="153" y="245"/>
                      </a:lnTo>
                      <a:lnTo>
                        <a:pt x="124" y="248"/>
                      </a:lnTo>
                      <a:lnTo>
                        <a:pt x="96" y="245"/>
                      </a:lnTo>
                      <a:lnTo>
                        <a:pt x="69" y="236"/>
                      </a:lnTo>
                      <a:lnTo>
                        <a:pt x="46" y="222"/>
                      </a:lnTo>
                      <a:lnTo>
                        <a:pt x="28" y="202"/>
                      </a:lnTo>
                      <a:lnTo>
                        <a:pt x="13" y="179"/>
                      </a:lnTo>
                      <a:lnTo>
                        <a:pt x="3" y="153"/>
                      </a:lnTo>
                      <a:lnTo>
                        <a:pt x="0" y="125"/>
                      </a:lnTo>
                      <a:lnTo>
                        <a:pt x="3" y="96"/>
                      </a:lnTo>
                      <a:lnTo>
                        <a:pt x="13" y="69"/>
                      </a:lnTo>
                      <a:lnTo>
                        <a:pt x="28" y="46"/>
                      </a:lnTo>
                      <a:lnTo>
                        <a:pt x="46" y="28"/>
                      </a:lnTo>
                      <a:lnTo>
                        <a:pt x="69" y="13"/>
                      </a:lnTo>
                      <a:lnTo>
                        <a:pt x="96" y="3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51" name="Group 66"/>
              <p:cNvGrpSpPr/>
              <p:nvPr/>
            </p:nvGrpSpPr>
            <p:grpSpPr>
              <a:xfrm>
                <a:off x="1710981" y="3727252"/>
                <a:ext cx="274372" cy="265960"/>
                <a:chOff x="1668463" y="1970088"/>
                <a:chExt cx="530225" cy="476250"/>
              </a:xfrm>
              <a:solidFill>
                <a:schemeClr val="bg1"/>
              </a:solidFill>
            </p:grpSpPr>
            <p:sp>
              <p:nvSpPr>
                <p:cNvPr id="52" name="Freeform 33"/>
                <p:cNvSpPr>
                  <a:spLocks noEditPoints="1"/>
                </p:cNvSpPr>
                <p:nvPr/>
              </p:nvSpPr>
              <p:spPr bwMode="auto">
                <a:xfrm>
                  <a:off x="1668463" y="1970088"/>
                  <a:ext cx="530225" cy="346075"/>
                </a:xfrm>
                <a:custGeom>
                  <a:avLst/>
                  <a:gdLst>
                    <a:gd name="T0" fmla="*/ 370 w 669"/>
                    <a:gd name="T1" fmla="*/ 305 h 437"/>
                    <a:gd name="T2" fmla="*/ 370 w 669"/>
                    <a:gd name="T3" fmla="*/ 376 h 437"/>
                    <a:gd name="T4" fmla="*/ 445 w 669"/>
                    <a:gd name="T5" fmla="*/ 376 h 437"/>
                    <a:gd name="T6" fmla="*/ 463 w 669"/>
                    <a:gd name="T7" fmla="*/ 305 h 437"/>
                    <a:gd name="T8" fmla="*/ 370 w 669"/>
                    <a:gd name="T9" fmla="*/ 305 h 437"/>
                    <a:gd name="T10" fmla="*/ 218 w 669"/>
                    <a:gd name="T11" fmla="*/ 305 h 437"/>
                    <a:gd name="T12" fmla="*/ 218 w 669"/>
                    <a:gd name="T13" fmla="*/ 376 h 437"/>
                    <a:gd name="T14" fmla="*/ 325 w 669"/>
                    <a:gd name="T15" fmla="*/ 376 h 437"/>
                    <a:gd name="T16" fmla="*/ 325 w 669"/>
                    <a:gd name="T17" fmla="*/ 305 h 437"/>
                    <a:gd name="T18" fmla="*/ 218 w 669"/>
                    <a:gd name="T19" fmla="*/ 305 h 437"/>
                    <a:gd name="T20" fmla="*/ 101 w 669"/>
                    <a:gd name="T21" fmla="*/ 305 h 437"/>
                    <a:gd name="T22" fmla="*/ 113 w 669"/>
                    <a:gd name="T23" fmla="*/ 376 h 437"/>
                    <a:gd name="T24" fmla="*/ 175 w 669"/>
                    <a:gd name="T25" fmla="*/ 376 h 437"/>
                    <a:gd name="T26" fmla="*/ 175 w 669"/>
                    <a:gd name="T27" fmla="*/ 305 h 437"/>
                    <a:gd name="T28" fmla="*/ 101 w 669"/>
                    <a:gd name="T29" fmla="*/ 305 h 437"/>
                    <a:gd name="T30" fmla="*/ 370 w 669"/>
                    <a:gd name="T31" fmla="*/ 188 h 437"/>
                    <a:gd name="T32" fmla="*/ 370 w 669"/>
                    <a:gd name="T33" fmla="*/ 258 h 437"/>
                    <a:gd name="T34" fmla="*/ 475 w 669"/>
                    <a:gd name="T35" fmla="*/ 258 h 437"/>
                    <a:gd name="T36" fmla="*/ 494 w 669"/>
                    <a:gd name="T37" fmla="*/ 188 h 437"/>
                    <a:gd name="T38" fmla="*/ 370 w 669"/>
                    <a:gd name="T39" fmla="*/ 188 h 437"/>
                    <a:gd name="T40" fmla="*/ 218 w 669"/>
                    <a:gd name="T41" fmla="*/ 188 h 437"/>
                    <a:gd name="T42" fmla="*/ 218 w 669"/>
                    <a:gd name="T43" fmla="*/ 258 h 437"/>
                    <a:gd name="T44" fmla="*/ 325 w 669"/>
                    <a:gd name="T45" fmla="*/ 258 h 437"/>
                    <a:gd name="T46" fmla="*/ 325 w 669"/>
                    <a:gd name="T47" fmla="*/ 188 h 437"/>
                    <a:gd name="T48" fmla="*/ 218 w 669"/>
                    <a:gd name="T49" fmla="*/ 188 h 437"/>
                    <a:gd name="T50" fmla="*/ 69 w 669"/>
                    <a:gd name="T51" fmla="*/ 188 h 437"/>
                    <a:gd name="T52" fmla="*/ 82 w 669"/>
                    <a:gd name="T53" fmla="*/ 258 h 437"/>
                    <a:gd name="T54" fmla="*/ 175 w 669"/>
                    <a:gd name="T55" fmla="*/ 258 h 437"/>
                    <a:gd name="T56" fmla="*/ 175 w 669"/>
                    <a:gd name="T57" fmla="*/ 188 h 437"/>
                    <a:gd name="T58" fmla="*/ 69 w 669"/>
                    <a:gd name="T59" fmla="*/ 188 h 437"/>
                    <a:gd name="T60" fmla="*/ 562 w 669"/>
                    <a:gd name="T61" fmla="*/ 0 h 437"/>
                    <a:gd name="T62" fmla="*/ 669 w 669"/>
                    <a:gd name="T63" fmla="*/ 0 h 437"/>
                    <a:gd name="T64" fmla="*/ 669 w 669"/>
                    <a:gd name="T65" fmla="*/ 44 h 437"/>
                    <a:gd name="T66" fmla="*/ 594 w 669"/>
                    <a:gd name="T67" fmla="*/ 44 h 437"/>
                    <a:gd name="T68" fmla="*/ 485 w 669"/>
                    <a:gd name="T69" fmla="*/ 437 h 437"/>
                    <a:gd name="T70" fmla="*/ 81 w 669"/>
                    <a:gd name="T71" fmla="*/ 437 h 437"/>
                    <a:gd name="T72" fmla="*/ 0 w 669"/>
                    <a:gd name="T73" fmla="*/ 127 h 437"/>
                    <a:gd name="T74" fmla="*/ 512 w 669"/>
                    <a:gd name="T75" fmla="*/ 127 h 437"/>
                    <a:gd name="T76" fmla="*/ 562 w 669"/>
                    <a:gd name="T77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9" h="437">
                      <a:moveTo>
                        <a:pt x="370" y="305"/>
                      </a:moveTo>
                      <a:lnTo>
                        <a:pt x="370" y="376"/>
                      </a:lnTo>
                      <a:lnTo>
                        <a:pt x="445" y="376"/>
                      </a:lnTo>
                      <a:lnTo>
                        <a:pt x="463" y="305"/>
                      </a:lnTo>
                      <a:lnTo>
                        <a:pt x="370" y="305"/>
                      </a:lnTo>
                      <a:close/>
                      <a:moveTo>
                        <a:pt x="218" y="305"/>
                      </a:moveTo>
                      <a:lnTo>
                        <a:pt x="218" y="376"/>
                      </a:lnTo>
                      <a:lnTo>
                        <a:pt x="325" y="376"/>
                      </a:lnTo>
                      <a:lnTo>
                        <a:pt x="325" y="305"/>
                      </a:lnTo>
                      <a:lnTo>
                        <a:pt x="218" y="305"/>
                      </a:lnTo>
                      <a:close/>
                      <a:moveTo>
                        <a:pt x="101" y="305"/>
                      </a:moveTo>
                      <a:lnTo>
                        <a:pt x="113" y="376"/>
                      </a:lnTo>
                      <a:lnTo>
                        <a:pt x="175" y="376"/>
                      </a:lnTo>
                      <a:lnTo>
                        <a:pt x="175" y="305"/>
                      </a:lnTo>
                      <a:lnTo>
                        <a:pt x="101" y="305"/>
                      </a:lnTo>
                      <a:close/>
                      <a:moveTo>
                        <a:pt x="370" y="188"/>
                      </a:moveTo>
                      <a:lnTo>
                        <a:pt x="370" y="258"/>
                      </a:lnTo>
                      <a:lnTo>
                        <a:pt x="475" y="258"/>
                      </a:lnTo>
                      <a:lnTo>
                        <a:pt x="494" y="188"/>
                      </a:lnTo>
                      <a:lnTo>
                        <a:pt x="370" y="188"/>
                      </a:lnTo>
                      <a:close/>
                      <a:moveTo>
                        <a:pt x="218" y="188"/>
                      </a:moveTo>
                      <a:lnTo>
                        <a:pt x="218" y="258"/>
                      </a:lnTo>
                      <a:lnTo>
                        <a:pt x="325" y="258"/>
                      </a:lnTo>
                      <a:lnTo>
                        <a:pt x="325" y="188"/>
                      </a:lnTo>
                      <a:lnTo>
                        <a:pt x="218" y="188"/>
                      </a:lnTo>
                      <a:close/>
                      <a:moveTo>
                        <a:pt x="69" y="188"/>
                      </a:moveTo>
                      <a:lnTo>
                        <a:pt x="82" y="258"/>
                      </a:lnTo>
                      <a:lnTo>
                        <a:pt x="175" y="258"/>
                      </a:lnTo>
                      <a:lnTo>
                        <a:pt x="175" y="188"/>
                      </a:lnTo>
                      <a:lnTo>
                        <a:pt x="69" y="188"/>
                      </a:lnTo>
                      <a:close/>
                      <a:moveTo>
                        <a:pt x="562" y="0"/>
                      </a:moveTo>
                      <a:lnTo>
                        <a:pt x="669" y="0"/>
                      </a:lnTo>
                      <a:lnTo>
                        <a:pt x="669" y="44"/>
                      </a:lnTo>
                      <a:lnTo>
                        <a:pt x="594" y="44"/>
                      </a:lnTo>
                      <a:lnTo>
                        <a:pt x="485" y="437"/>
                      </a:lnTo>
                      <a:lnTo>
                        <a:pt x="81" y="437"/>
                      </a:lnTo>
                      <a:lnTo>
                        <a:pt x="0" y="127"/>
                      </a:lnTo>
                      <a:lnTo>
                        <a:pt x="512" y="127"/>
                      </a:lnTo>
                      <a:lnTo>
                        <a:pt x="56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3" name="Freeform 34"/>
                <p:cNvSpPr/>
                <p:nvPr/>
              </p:nvSpPr>
              <p:spPr bwMode="auto">
                <a:xfrm>
                  <a:off x="1747838" y="2335213"/>
                  <a:ext cx="111125" cy="111125"/>
                </a:xfrm>
                <a:custGeom>
                  <a:avLst/>
                  <a:gdLst>
                    <a:gd name="T0" fmla="*/ 69 w 138"/>
                    <a:gd name="T1" fmla="*/ 0 h 140"/>
                    <a:gd name="T2" fmla="*/ 88 w 138"/>
                    <a:gd name="T3" fmla="*/ 2 h 140"/>
                    <a:gd name="T4" fmla="*/ 104 w 138"/>
                    <a:gd name="T5" fmla="*/ 10 h 140"/>
                    <a:gd name="T6" fmla="*/ 118 w 138"/>
                    <a:gd name="T7" fmla="*/ 21 h 140"/>
                    <a:gd name="T8" fmla="*/ 129 w 138"/>
                    <a:gd name="T9" fmla="*/ 35 h 140"/>
                    <a:gd name="T10" fmla="*/ 136 w 138"/>
                    <a:gd name="T11" fmla="*/ 52 h 140"/>
                    <a:gd name="T12" fmla="*/ 138 w 138"/>
                    <a:gd name="T13" fmla="*/ 71 h 140"/>
                    <a:gd name="T14" fmla="*/ 136 w 138"/>
                    <a:gd name="T15" fmla="*/ 88 h 140"/>
                    <a:gd name="T16" fmla="*/ 129 w 138"/>
                    <a:gd name="T17" fmla="*/ 105 h 140"/>
                    <a:gd name="T18" fmla="*/ 118 w 138"/>
                    <a:gd name="T19" fmla="*/ 119 h 140"/>
                    <a:gd name="T20" fmla="*/ 104 w 138"/>
                    <a:gd name="T21" fmla="*/ 130 h 140"/>
                    <a:gd name="T22" fmla="*/ 88 w 138"/>
                    <a:gd name="T23" fmla="*/ 138 h 140"/>
                    <a:gd name="T24" fmla="*/ 69 w 138"/>
                    <a:gd name="T25" fmla="*/ 140 h 140"/>
                    <a:gd name="T26" fmla="*/ 50 w 138"/>
                    <a:gd name="T27" fmla="*/ 138 h 140"/>
                    <a:gd name="T28" fmla="*/ 34 w 138"/>
                    <a:gd name="T29" fmla="*/ 130 h 140"/>
                    <a:gd name="T30" fmla="*/ 20 w 138"/>
                    <a:gd name="T31" fmla="*/ 119 h 140"/>
                    <a:gd name="T32" fmla="*/ 9 w 138"/>
                    <a:gd name="T33" fmla="*/ 105 h 140"/>
                    <a:gd name="T34" fmla="*/ 2 w 138"/>
                    <a:gd name="T35" fmla="*/ 88 h 140"/>
                    <a:gd name="T36" fmla="*/ 0 w 138"/>
                    <a:gd name="T37" fmla="*/ 71 h 140"/>
                    <a:gd name="T38" fmla="*/ 2 w 138"/>
                    <a:gd name="T39" fmla="*/ 52 h 140"/>
                    <a:gd name="T40" fmla="*/ 9 w 138"/>
                    <a:gd name="T41" fmla="*/ 35 h 140"/>
                    <a:gd name="T42" fmla="*/ 20 w 138"/>
                    <a:gd name="T43" fmla="*/ 21 h 140"/>
                    <a:gd name="T44" fmla="*/ 34 w 138"/>
                    <a:gd name="T45" fmla="*/ 10 h 140"/>
                    <a:gd name="T46" fmla="*/ 50 w 138"/>
                    <a:gd name="T47" fmla="*/ 2 h 140"/>
                    <a:gd name="T48" fmla="*/ 69 w 138"/>
                    <a:gd name="T49" fmla="*/ 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38" h="140">
                      <a:moveTo>
                        <a:pt x="69" y="0"/>
                      </a:moveTo>
                      <a:lnTo>
                        <a:pt x="88" y="2"/>
                      </a:lnTo>
                      <a:lnTo>
                        <a:pt x="104" y="10"/>
                      </a:lnTo>
                      <a:lnTo>
                        <a:pt x="118" y="21"/>
                      </a:lnTo>
                      <a:lnTo>
                        <a:pt x="129" y="35"/>
                      </a:lnTo>
                      <a:lnTo>
                        <a:pt x="136" y="52"/>
                      </a:lnTo>
                      <a:lnTo>
                        <a:pt x="138" y="71"/>
                      </a:lnTo>
                      <a:lnTo>
                        <a:pt x="136" y="88"/>
                      </a:lnTo>
                      <a:lnTo>
                        <a:pt x="129" y="105"/>
                      </a:lnTo>
                      <a:lnTo>
                        <a:pt x="118" y="119"/>
                      </a:lnTo>
                      <a:lnTo>
                        <a:pt x="104" y="130"/>
                      </a:lnTo>
                      <a:lnTo>
                        <a:pt x="88" y="138"/>
                      </a:lnTo>
                      <a:lnTo>
                        <a:pt x="69" y="140"/>
                      </a:lnTo>
                      <a:lnTo>
                        <a:pt x="50" y="138"/>
                      </a:lnTo>
                      <a:lnTo>
                        <a:pt x="34" y="130"/>
                      </a:lnTo>
                      <a:lnTo>
                        <a:pt x="20" y="119"/>
                      </a:lnTo>
                      <a:lnTo>
                        <a:pt x="9" y="105"/>
                      </a:lnTo>
                      <a:lnTo>
                        <a:pt x="2" y="88"/>
                      </a:lnTo>
                      <a:lnTo>
                        <a:pt x="0" y="71"/>
                      </a:lnTo>
                      <a:lnTo>
                        <a:pt x="2" y="52"/>
                      </a:lnTo>
                      <a:lnTo>
                        <a:pt x="9" y="35"/>
                      </a:lnTo>
                      <a:lnTo>
                        <a:pt x="20" y="21"/>
                      </a:lnTo>
                      <a:lnTo>
                        <a:pt x="34" y="10"/>
                      </a:lnTo>
                      <a:lnTo>
                        <a:pt x="50" y="2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4" name="Freeform 35"/>
                <p:cNvSpPr/>
                <p:nvPr/>
              </p:nvSpPr>
              <p:spPr bwMode="auto">
                <a:xfrm>
                  <a:off x="1911350" y="2335213"/>
                  <a:ext cx="109538" cy="111125"/>
                </a:xfrm>
                <a:custGeom>
                  <a:avLst/>
                  <a:gdLst>
                    <a:gd name="T0" fmla="*/ 69 w 140"/>
                    <a:gd name="T1" fmla="*/ 0 h 140"/>
                    <a:gd name="T2" fmla="*/ 88 w 140"/>
                    <a:gd name="T3" fmla="*/ 2 h 140"/>
                    <a:gd name="T4" fmla="*/ 104 w 140"/>
                    <a:gd name="T5" fmla="*/ 10 h 140"/>
                    <a:gd name="T6" fmla="*/ 119 w 140"/>
                    <a:gd name="T7" fmla="*/ 21 h 140"/>
                    <a:gd name="T8" fmla="*/ 130 w 140"/>
                    <a:gd name="T9" fmla="*/ 35 h 140"/>
                    <a:gd name="T10" fmla="*/ 136 w 140"/>
                    <a:gd name="T11" fmla="*/ 52 h 140"/>
                    <a:gd name="T12" fmla="*/ 140 w 140"/>
                    <a:gd name="T13" fmla="*/ 71 h 140"/>
                    <a:gd name="T14" fmla="*/ 136 w 140"/>
                    <a:gd name="T15" fmla="*/ 88 h 140"/>
                    <a:gd name="T16" fmla="*/ 130 w 140"/>
                    <a:gd name="T17" fmla="*/ 105 h 140"/>
                    <a:gd name="T18" fmla="*/ 119 w 140"/>
                    <a:gd name="T19" fmla="*/ 119 h 140"/>
                    <a:gd name="T20" fmla="*/ 104 w 140"/>
                    <a:gd name="T21" fmla="*/ 130 h 140"/>
                    <a:gd name="T22" fmla="*/ 88 w 140"/>
                    <a:gd name="T23" fmla="*/ 138 h 140"/>
                    <a:gd name="T24" fmla="*/ 69 w 140"/>
                    <a:gd name="T25" fmla="*/ 140 h 140"/>
                    <a:gd name="T26" fmla="*/ 51 w 140"/>
                    <a:gd name="T27" fmla="*/ 138 h 140"/>
                    <a:gd name="T28" fmla="*/ 34 w 140"/>
                    <a:gd name="T29" fmla="*/ 130 h 140"/>
                    <a:gd name="T30" fmla="*/ 21 w 140"/>
                    <a:gd name="T31" fmla="*/ 119 h 140"/>
                    <a:gd name="T32" fmla="*/ 10 w 140"/>
                    <a:gd name="T33" fmla="*/ 105 h 140"/>
                    <a:gd name="T34" fmla="*/ 2 w 140"/>
                    <a:gd name="T35" fmla="*/ 88 h 140"/>
                    <a:gd name="T36" fmla="*/ 0 w 140"/>
                    <a:gd name="T37" fmla="*/ 71 h 140"/>
                    <a:gd name="T38" fmla="*/ 2 w 140"/>
                    <a:gd name="T39" fmla="*/ 52 h 140"/>
                    <a:gd name="T40" fmla="*/ 10 w 140"/>
                    <a:gd name="T41" fmla="*/ 35 h 140"/>
                    <a:gd name="T42" fmla="*/ 21 w 140"/>
                    <a:gd name="T43" fmla="*/ 21 h 140"/>
                    <a:gd name="T44" fmla="*/ 34 w 140"/>
                    <a:gd name="T45" fmla="*/ 10 h 140"/>
                    <a:gd name="T46" fmla="*/ 51 w 140"/>
                    <a:gd name="T47" fmla="*/ 2 h 140"/>
                    <a:gd name="T48" fmla="*/ 69 w 140"/>
                    <a:gd name="T49" fmla="*/ 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40" h="140">
                      <a:moveTo>
                        <a:pt x="69" y="0"/>
                      </a:moveTo>
                      <a:lnTo>
                        <a:pt x="88" y="2"/>
                      </a:lnTo>
                      <a:lnTo>
                        <a:pt x="104" y="10"/>
                      </a:lnTo>
                      <a:lnTo>
                        <a:pt x="119" y="21"/>
                      </a:lnTo>
                      <a:lnTo>
                        <a:pt x="130" y="35"/>
                      </a:lnTo>
                      <a:lnTo>
                        <a:pt x="136" y="52"/>
                      </a:lnTo>
                      <a:lnTo>
                        <a:pt x="140" y="71"/>
                      </a:lnTo>
                      <a:lnTo>
                        <a:pt x="136" y="88"/>
                      </a:lnTo>
                      <a:lnTo>
                        <a:pt x="130" y="105"/>
                      </a:lnTo>
                      <a:lnTo>
                        <a:pt x="119" y="119"/>
                      </a:lnTo>
                      <a:lnTo>
                        <a:pt x="104" y="130"/>
                      </a:lnTo>
                      <a:lnTo>
                        <a:pt x="88" y="138"/>
                      </a:lnTo>
                      <a:lnTo>
                        <a:pt x="69" y="140"/>
                      </a:lnTo>
                      <a:lnTo>
                        <a:pt x="51" y="138"/>
                      </a:lnTo>
                      <a:lnTo>
                        <a:pt x="34" y="130"/>
                      </a:lnTo>
                      <a:lnTo>
                        <a:pt x="21" y="119"/>
                      </a:lnTo>
                      <a:lnTo>
                        <a:pt x="10" y="105"/>
                      </a:lnTo>
                      <a:lnTo>
                        <a:pt x="2" y="88"/>
                      </a:lnTo>
                      <a:lnTo>
                        <a:pt x="0" y="71"/>
                      </a:lnTo>
                      <a:lnTo>
                        <a:pt x="2" y="52"/>
                      </a:lnTo>
                      <a:lnTo>
                        <a:pt x="10" y="35"/>
                      </a:lnTo>
                      <a:lnTo>
                        <a:pt x="21" y="21"/>
                      </a:lnTo>
                      <a:lnTo>
                        <a:pt x="34" y="10"/>
                      </a:lnTo>
                      <a:lnTo>
                        <a:pt x="51" y="2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sp>
            <p:nvSpPr>
              <p:cNvPr id="55" name="Freeform 11"/>
              <p:cNvSpPr>
                <a:spLocks noEditPoints="1"/>
              </p:cNvSpPr>
              <p:nvPr/>
            </p:nvSpPr>
            <p:spPr bwMode="auto">
              <a:xfrm>
                <a:off x="2376172" y="4024241"/>
                <a:ext cx="275900" cy="258579"/>
              </a:xfrm>
              <a:custGeom>
                <a:avLst/>
                <a:gdLst>
                  <a:gd name="T0" fmla="*/ 1414 w 4195"/>
                  <a:gd name="T1" fmla="*/ 1096 h 3644"/>
                  <a:gd name="T2" fmla="*/ 1444 w 4195"/>
                  <a:gd name="T3" fmla="*/ 1917 h 3644"/>
                  <a:gd name="T4" fmla="*/ 1330 w 4195"/>
                  <a:gd name="T5" fmla="*/ 2000 h 3644"/>
                  <a:gd name="T6" fmla="*/ 1176 w 4195"/>
                  <a:gd name="T7" fmla="*/ 1962 h 3644"/>
                  <a:gd name="T8" fmla="*/ 1147 w 4195"/>
                  <a:gd name="T9" fmla="*/ 1140 h 3644"/>
                  <a:gd name="T10" fmla="*/ 1260 w 4195"/>
                  <a:gd name="T11" fmla="*/ 1057 h 3644"/>
                  <a:gd name="T12" fmla="*/ 906 w 4195"/>
                  <a:gd name="T13" fmla="*/ 854 h 3644"/>
                  <a:gd name="T14" fmla="*/ 964 w 4195"/>
                  <a:gd name="T15" fmla="*/ 1865 h 3644"/>
                  <a:gd name="T16" fmla="*/ 878 w 4195"/>
                  <a:gd name="T17" fmla="*/ 1988 h 3644"/>
                  <a:gd name="T18" fmla="*/ 716 w 4195"/>
                  <a:gd name="T19" fmla="*/ 1973 h 3644"/>
                  <a:gd name="T20" fmla="*/ 659 w 4195"/>
                  <a:gd name="T21" fmla="*/ 962 h 3644"/>
                  <a:gd name="T22" fmla="*/ 745 w 4195"/>
                  <a:gd name="T23" fmla="*/ 838 h 3644"/>
                  <a:gd name="T24" fmla="*/ 1795 w 4195"/>
                  <a:gd name="T25" fmla="*/ 493 h 3644"/>
                  <a:gd name="T26" fmla="*/ 1884 w 4195"/>
                  <a:gd name="T27" fmla="*/ 621 h 3644"/>
                  <a:gd name="T28" fmla="*/ 1862 w 4195"/>
                  <a:gd name="T29" fmla="*/ 1925 h 3644"/>
                  <a:gd name="T30" fmla="*/ 1736 w 4195"/>
                  <a:gd name="T31" fmla="*/ 2002 h 3644"/>
                  <a:gd name="T32" fmla="*/ 1609 w 4195"/>
                  <a:gd name="T33" fmla="*/ 1925 h 3644"/>
                  <a:gd name="T34" fmla="*/ 1586 w 4195"/>
                  <a:gd name="T35" fmla="*/ 621 h 3644"/>
                  <a:gd name="T36" fmla="*/ 1676 w 4195"/>
                  <a:gd name="T37" fmla="*/ 493 h 3644"/>
                  <a:gd name="T38" fmla="*/ 1167 w 4195"/>
                  <a:gd name="T39" fmla="*/ 168 h 3644"/>
                  <a:gd name="T40" fmla="*/ 785 w 4195"/>
                  <a:gd name="T41" fmla="*/ 286 h 3644"/>
                  <a:gd name="T42" fmla="*/ 457 w 4195"/>
                  <a:gd name="T43" fmla="*/ 536 h 3644"/>
                  <a:gd name="T44" fmla="*/ 237 w 4195"/>
                  <a:gd name="T45" fmla="*/ 894 h 3644"/>
                  <a:gd name="T46" fmla="*/ 160 w 4195"/>
                  <a:gd name="T47" fmla="*/ 1289 h 3644"/>
                  <a:gd name="T48" fmla="*/ 224 w 4195"/>
                  <a:gd name="T49" fmla="*/ 1682 h 3644"/>
                  <a:gd name="T50" fmla="*/ 421 w 4195"/>
                  <a:gd name="T51" fmla="*/ 2036 h 3644"/>
                  <a:gd name="T52" fmla="*/ 745 w 4195"/>
                  <a:gd name="T53" fmla="*/ 2305 h 3644"/>
                  <a:gd name="T54" fmla="*/ 1132 w 4195"/>
                  <a:gd name="T55" fmla="*/ 2439 h 3644"/>
                  <a:gd name="T56" fmla="*/ 1530 w 4195"/>
                  <a:gd name="T57" fmla="*/ 2432 h 3644"/>
                  <a:gd name="T58" fmla="*/ 1900 w 4195"/>
                  <a:gd name="T59" fmla="*/ 2290 h 3644"/>
                  <a:gd name="T60" fmla="*/ 2217 w 4195"/>
                  <a:gd name="T61" fmla="*/ 2010 h 3644"/>
                  <a:gd name="T62" fmla="*/ 2417 w 4195"/>
                  <a:gd name="T63" fmla="*/ 1614 h 3644"/>
                  <a:gd name="T64" fmla="*/ 2450 w 4195"/>
                  <a:gd name="T65" fmla="*/ 1165 h 3644"/>
                  <a:gd name="T66" fmla="*/ 2332 w 4195"/>
                  <a:gd name="T67" fmla="*/ 783 h 3644"/>
                  <a:gd name="T68" fmla="*/ 2081 w 4195"/>
                  <a:gd name="T69" fmla="*/ 456 h 3644"/>
                  <a:gd name="T70" fmla="*/ 1723 w 4195"/>
                  <a:gd name="T71" fmla="*/ 236 h 3644"/>
                  <a:gd name="T72" fmla="*/ 1327 w 4195"/>
                  <a:gd name="T73" fmla="*/ 159 h 3644"/>
                  <a:gd name="T74" fmla="*/ 1627 w 4195"/>
                  <a:gd name="T75" fmla="*/ 38 h 3644"/>
                  <a:gd name="T76" fmla="*/ 2038 w 4195"/>
                  <a:gd name="T77" fmla="*/ 221 h 3644"/>
                  <a:gd name="T78" fmla="*/ 2369 w 4195"/>
                  <a:gd name="T79" fmla="*/ 540 h 3644"/>
                  <a:gd name="T80" fmla="*/ 2565 w 4195"/>
                  <a:gd name="T81" fmla="*/ 937 h 3644"/>
                  <a:gd name="T82" fmla="*/ 2616 w 4195"/>
                  <a:gd name="T83" fmla="*/ 1373 h 3644"/>
                  <a:gd name="T84" fmla="*/ 2520 w 4195"/>
                  <a:gd name="T85" fmla="*/ 1805 h 3644"/>
                  <a:gd name="T86" fmla="*/ 3551 w 4195"/>
                  <a:gd name="T87" fmla="*/ 2651 h 3644"/>
                  <a:gd name="T88" fmla="*/ 4195 w 4195"/>
                  <a:gd name="T89" fmla="*/ 3155 h 3644"/>
                  <a:gd name="T90" fmla="*/ 4146 w 4195"/>
                  <a:gd name="T91" fmla="*/ 3286 h 3644"/>
                  <a:gd name="T92" fmla="*/ 4017 w 4195"/>
                  <a:gd name="T93" fmla="*/ 3469 h 3644"/>
                  <a:gd name="T94" fmla="*/ 3877 w 4195"/>
                  <a:gd name="T95" fmla="*/ 3608 h 3644"/>
                  <a:gd name="T96" fmla="*/ 3789 w 4195"/>
                  <a:gd name="T97" fmla="*/ 3640 h 3644"/>
                  <a:gd name="T98" fmla="*/ 3172 w 4195"/>
                  <a:gd name="T99" fmla="*/ 3109 h 3644"/>
                  <a:gd name="T100" fmla="*/ 1928 w 4195"/>
                  <a:gd name="T101" fmla="*/ 2458 h 3644"/>
                  <a:gd name="T102" fmla="*/ 1486 w 4195"/>
                  <a:gd name="T103" fmla="*/ 2600 h 3644"/>
                  <a:gd name="T104" fmla="*/ 1024 w 4195"/>
                  <a:gd name="T105" fmla="*/ 2581 h 3644"/>
                  <a:gd name="T106" fmla="*/ 586 w 4195"/>
                  <a:gd name="T107" fmla="*/ 2396 h 3644"/>
                  <a:gd name="T108" fmla="*/ 251 w 4195"/>
                  <a:gd name="T109" fmla="*/ 2075 h 3644"/>
                  <a:gd name="T110" fmla="*/ 55 w 4195"/>
                  <a:gd name="T111" fmla="*/ 1682 h 3644"/>
                  <a:gd name="T112" fmla="*/ 1 w 4195"/>
                  <a:gd name="T113" fmla="*/ 1250 h 3644"/>
                  <a:gd name="T114" fmla="*/ 93 w 4195"/>
                  <a:gd name="T115" fmla="*/ 821 h 3644"/>
                  <a:gd name="T116" fmla="*/ 335 w 4195"/>
                  <a:gd name="T117" fmla="*/ 433 h 3644"/>
                  <a:gd name="T118" fmla="*/ 690 w 4195"/>
                  <a:gd name="T119" fmla="*/ 156 h 3644"/>
                  <a:gd name="T120" fmla="*/ 1103 w 4195"/>
                  <a:gd name="T121" fmla="*/ 16 h 3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195" h="3644">
                    <a:moveTo>
                      <a:pt x="1295" y="1055"/>
                    </a:moveTo>
                    <a:lnTo>
                      <a:pt x="1330" y="1057"/>
                    </a:lnTo>
                    <a:lnTo>
                      <a:pt x="1362" y="1066"/>
                    </a:lnTo>
                    <a:lnTo>
                      <a:pt x="1390" y="1079"/>
                    </a:lnTo>
                    <a:lnTo>
                      <a:pt x="1414" y="1096"/>
                    </a:lnTo>
                    <a:lnTo>
                      <a:pt x="1432" y="1116"/>
                    </a:lnTo>
                    <a:lnTo>
                      <a:pt x="1444" y="1140"/>
                    </a:lnTo>
                    <a:lnTo>
                      <a:pt x="1448" y="1166"/>
                    </a:lnTo>
                    <a:lnTo>
                      <a:pt x="1448" y="1893"/>
                    </a:lnTo>
                    <a:lnTo>
                      <a:pt x="1444" y="1917"/>
                    </a:lnTo>
                    <a:lnTo>
                      <a:pt x="1432" y="1941"/>
                    </a:lnTo>
                    <a:lnTo>
                      <a:pt x="1414" y="1962"/>
                    </a:lnTo>
                    <a:lnTo>
                      <a:pt x="1390" y="1978"/>
                    </a:lnTo>
                    <a:lnTo>
                      <a:pt x="1362" y="1992"/>
                    </a:lnTo>
                    <a:lnTo>
                      <a:pt x="1330" y="2000"/>
                    </a:lnTo>
                    <a:lnTo>
                      <a:pt x="1295" y="2002"/>
                    </a:lnTo>
                    <a:lnTo>
                      <a:pt x="1260" y="2000"/>
                    </a:lnTo>
                    <a:lnTo>
                      <a:pt x="1228" y="1992"/>
                    </a:lnTo>
                    <a:lnTo>
                      <a:pt x="1199" y="1978"/>
                    </a:lnTo>
                    <a:lnTo>
                      <a:pt x="1176" y="1962"/>
                    </a:lnTo>
                    <a:lnTo>
                      <a:pt x="1158" y="1941"/>
                    </a:lnTo>
                    <a:lnTo>
                      <a:pt x="1147" y="1917"/>
                    </a:lnTo>
                    <a:lnTo>
                      <a:pt x="1143" y="1893"/>
                    </a:lnTo>
                    <a:lnTo>
                      <a:pt x="1143" y="1166"/>
                    </a:lnTo>
                    <a:lnTo>
                      <a:pt x="1147" y="1140"/>
                    </a:lnTo>
                    <a:lnTo>
                      <a:pt x="1158" y="1116"/>
                    </a:lnTo>
                    <a:lnTo>
                      <a:pt x="1176" y="1096"/>
                    </a:lnTo>
                    <a:lnTo>
                      <a:pt x="1199" y="1079"/>
                    </a:lnTo>
                    <a:lnTo>
                      <a:pt x="1228" y="1066"/>
                    </a:lnTo>
                    <a:lnTo>
                      <a:pt x="1260" y="1057"/>
                    </a:lnTo>
                    <a:lnTo>
                      <a:pt x="1295" y="1055"/>
                    </a:lnTo>
                    <a:close/>
                    <a:moveTo>
                      <a:pt x="812" y="824"/>
                    </a:moveTo>
                    <a:lnTo>
                      <a:pt x="846" y="827"/>
                    </a:lnTo>
                    <a:lnTo>
                      <a:pt x="878" y="838"/>
                    </a:lnTo>
                    <a:lnTo>
                      <a:pt x="906" y="854"/>
                    </a:lnTo>
                    <a:lnTo>
                      <a:pt x="931" y="876"/>
                    </a:lnTo>
                    <a:lnTo>
                      <a:pt x="948" y="902"/>
                    </a:lnTo>
                    <a:lnTo>
                      <a:pt x="960" y="930"/>
                    </a:lnTo>
                    <a:lnTo>
                      <a:pt x="964" y="962"/>
                    </a:lnTo>
                    <a:lnTo>
                      <a:pt x="964" y="1865"/>
                    </a:lnTo>
                    <a:lnTo>
                      <a:pt x="960" y="1896"/>
                    </a:lnTo>
                    <a:lnTo>
                      <a:pt x="948" y="1926"/>
                    </a:lnTo>
                    <a:lnTo>
                      <a:pt x="931" y="1951"/>
                    </a:lnTo>
                    <a:lnTo>
                      <a:pt x="906" y="1973"/>
                    </a:lnTo>
                    <a:lnTo>
                      <a:pt x="878" y="1988"/>
                    </a:lnTo>
                    <a:lnTo>
                      <a:pt x="846" y="2000"/>
                    </a:lnTo>
                    <a:lnTo>
                      <a:pt x="812" y="2002"/>
                    </a:lnTo>
                    <a:lnTo>
                      <a:pt x="777" y="2000"/>
                    </a:lnTo>
                    <a:lnTo>
                      <a:pt x="745" y="1988"/>
                    </a:lnTo>
                    <a:lnTo>
                      <a:pt x="716" y="1973"/>
                    </a:lnTo>
                    <a:lnTo>
                      <a:pt x="692" y="1951"/>
                    </a:lnTo>
                    <a:lnTo>
                      <a:pt x="675" y="1926"/>
                    </a:lnTo>
                    <a:lnTo>
                      <a:pt x="663" y="1896"/>
                    </a:lnTo>
                    <a:lnTo>
                      <a:pt x="659" y="1865"/>
                    </a:lnTo>
                    <a:lnTo>
                      <a:pt x="659" y="962"/>
                    </a:lnTo>
                    <a:lnTo>
                      <a:pt x="663" y="930"/>
                    </a:lnTo>
                    <a:lnTo>
                      <a:pt x="675" y="902"/>
                    </a:lnTo>
                    <a:lnTo>
                      <a:pt x="692" y="876"/>
                    </a:lnTo>
                    <a:lnTo>
                      <a:pt x="716" y="854"/>
                    </a:lnTo>
                    <a:lnTo>
                      <a:pt x="745" y="838"/>
                    </a:lnTo>
                    <a:lnTo>
                      <a:pt x="777" y="827"/>
                    </a:lnTo>
                    <a:lnTo>
                      <a:pt x="812" y="824"/>
                    </a:lnTo>
                    <a:close/>
                    <a:moveTo>
                      <a:pt x="1736" y="479"/>
                    </a:moveTo>
                    <a:lnTo>
                      <a:pt x="1766" y="481"/>
                    </a:lnTo>
                    <a:lnTo>
                      <a:pt x="1795" y="493"/>
                    </a:lnTo>
                    <a:lnTo>
                      <a:pt x="1820" y="508"/>
                    </a:lnTo>
                    <a:lnTo>
                      <a:pt x="1843" y="530"/>
                    </a:lnTo>
                    <a:lnTo>
                      <a:pt x="1862" y="557"/>
                    </a:lnTo>
                    <a:lnTo>
                      <a:pt x="1876" y="587"/>
                    </a:lnTo>
                    <a:lnTo>
                      <a:pt x="1884" y="621"/>
                    </a:lnTo>
                    <a:lnTo>
                      <a:pt x="1888" y="656"/>
                    </a:lnTo>
                    <a:lnTo>
                      <a:pt x="1888" y="1825"/>
                    </a:lnTo>
                    <a:lnTo>
                      <a:pt x="1884" y="1861"/>
                    </a:lnTo>
                    <a:lnTo>
                      <a:pt x="1876" y="1894"/>
                    </a:lnTo>
                    <a:lnTo>
                      <a:pt x="1862" y="1925"/>
                    </a:lnTo>
                    <a:lnTo>
                      <a:pt x="1843" y="1951"/>
                    </a:lnTo>
                    <a:lnTo>
                      <a:pt x="1820" y="1973"/>
                    </a:lnTo>
                    <a:lnTo>
                      <a:pt x="1795" y="1988"/>
                    </a:lnTo>
                    <a:lnTo>
                      <a:pt x="1766" y="2000"/>
                    </a:lnTo>
                    <a:lnTo>
                      <a:pt x="1736" y="2002"/>
                    </a:lnTo>
                    <a:lnTo>
                      <a:pt x="1705" y="2000"/>
                    </a:lnTo>
                    <a:lnTo>
                      <a:pt x="1676" y="1988"/>
                    </a:lnTo>
                    <a:lnTo>
                      <a:pt x="1650" y="1973"/>
                    </a:lnTo>
                    <a:lnTo>
                      <a:pt x="1628" y="1951"/>
                    </a:lnTo>
                    <a:lnTo>
                      <a:pt x="1609" y="1925"/>
                    </a:lnTo>
                    <a:lnTo>
                      <a:pt x="1595" y="1894"/>
                    </a:lnTo>
                    <a:lnTo>
                      <a:pt x="1586" y="1861"/>
                    </a:lnTo>
                    <a:lnTo>
                      <a:pt x="1583" y="1825"/>
                    </a:lnTo>
                    <a:lnTo>
                      <a:pt x="1583" y="656"/>
                    </a:lnTo>
                    <a:lnTo>
                      <a:pt x="1586" y="621"/>
                    </a:lnTo>
                    <a:lnTo>
                      <a:pt x="1595" y="587"/>
                    </a:lnTo>
                    <a:lnTo>
                      <a:pt x="1609" y="557"/>
                    </a:lnTo>
                    <a:lnTo>
                      <a:pt x="1628" y="530"/>
                    </a:lnTo>
                    <a:lnTo>
                      <a:pt x="1650" y="508"/>
                    </a:lnTo>
                    <a:lnTo>
                      <a:pt x="1676" y="493"/>
                    </a:lnTo>
                    <a:lnTo>
                      <a:pt x="1705" y="481"/>
                    </a:lnTo>
                    <a:lnTo>
                      <a:pt x="1736" y="479"/>
                    </a:lnTo>
                    <a:close/>
                    <a:moveTo>
                      <a:pt x="1327" y="159"/>
                    </a:moveTo>
                    <a:lnTo>
                      <a:pt x="1247" y="161"/>
                    </a:lnTo>
                    <a:lnTo>
                      <a:pt x="1167" y="168"/>
                    </a:lnTo>
                    <a:lnTo>
                      <a:pt x="1088" y="181"/>
                    </a:lnTo>
                    <a:lnTo>
                      <a:pt x="1010" y="199"/>
                    </a:lnTo>
                    <a:lnTo>
                      <a:pt x="933" y="223"/>
                    </a:lnTo>
                    <a:lnTo>
                      <a:pt x="858" y="251"/>
                    </a:lnTo>
                    <a:lnTo>
                      <a:pt x="785" y="286"/>
                    </a:lnTo>
                    <a:lnTo>
                      <a:pt x="713" y="326"/>
                    </a:lnTo>
                    <a:lnTo>
                      <a:pt x="645" y="370"/>
                    </a:lnTo>
                    <a:lnTo>
                      <a:pt x="579" y="421"/>
                    </a:lnTo>
                    <a:lnTo>
                      <a:pt x="516" y="476"/>
                    </a:lnTo>
                    <a:lnTo>
                      <a:pt x="457" y="536"/>
                    </a:lnTo>
                    <a:lnTo>
                      <a:pt x="402" y="603"/>
                    </a:lnTo>
                    <a:lnTo>
                      <a:pt x="352" y="672"/>
                    </a:lnTo>
                    <a:lnTo>
                      <a:pt x="307" y="743"/>
                    </a:lnTo>
                    <a:lnTo>
                      <a:pt x="269" y="817"/>
                    </a:lnTo>
                    <a:lnTo>
                      <a:pt x="237" y="894"/>
                    </a:lnTo>
                    <a:lnTo>
                      <a:pt x="210" y="971"/>
                    </a:lnTo>
                    <a:lnTo>
                      <a:pt x="189" y="1050"/>
                    </a:lnTo>
                    <a:lnTo>
                      <a:pt x="174" y="1129"/>
                    </a:lnTo>
                    <a:lnTo>
                      <a:pt x="164" y="1208"/>
                    </a:lnTo>
                    <a:lnTo>
                      <a:pt x="160" y="1289"/>
                    </a:lnTo>
                    <a:lnTo>
                      <a:pt x="161" y="1369"/>
                    </a:lnTo>
                    <a:lnTo>
                      <a:pt x="169" y="1448"/>
                    </a:lnTo>
                    <a:lnTo>
                      <a:pt x="182" y="1527"/>
                    </a:lnTo>
                    <a:lnTo>
                      <a:pt x="200" y="1605"/>
                    </a:lnTo>
                    <a:lnTo>
                      <a:pt x="224" y="1682"/>
                    </a:lnTo>
                    <a:lnTo>
                      <a:pt x="252" y="1757"/>
                    </a:lnTo>
                    <a:lnTo>
                      <a:pt x="287" y="1830"/>
                    </a:lnTo>
                    <a:lnTo>
                      <a:pt x="326" y="1902"/>
                    </a:lnTo>
                    <a:lnTo>
                      <a:pt x="371" y="1969"/>
                    </a:lnTo>
                    <a:lnTo>
                      <a:pt x="421" y="2036"/>
                    </a:lnTo>
                    <a:lnTo>
                      <a:pt x="477" y="2097"/>
                    </a:lnTo>
                    <a:lnTo>
                      <a:pt x="538" y="2156"/>
                    </a:lnTo>
                    <a:lnTo>
                      <a:pt x="604" y="2212"/>
                    </a:lnTo>
                    <a:lnTo>
                      <a:pt x="673" y="2262"/>
                    </a:lnTo>
                    <a:lnTo>
                      <a:pt x="745" y="2305"/>
                    </a:lnTo>
                    <a:lnTo>
                      <a:pt x="819" y="2344"/>
                    </a:lnTo>
                    <a:lnTo>
                      <a:pt x="896" y="2377"/>
                    </a:lnTo>
                    <a:lnTo>
                      <a:pt x="973" y="2404"/>
                    </a:lnTo>
                    <a:lnTo>
                      <a:pt x="1052" y="2424"/>
                    </a:lnTo>
                    <a:lnTo>
                      <a:pt x="1132" y="2439"/>
                    </a:lnTo>
                    <a:lnTo>
                      <a:pt x="1211" y="2450"/>
                    </a:lnTo>
                    <a:lnTo>
                      <a:pt x="1292" y="2453"/>
                    </a:lnTo>
                    <a:lnTo>
                      <a:pt x="1372" y="2451"/>
                    </a:lnTo>
                    <a:lnTo>
                      <a:pt x="1452" y="2444"/>
                    </a:lnTo>
                    <a:lnTo>
                      <a:pt x="1530" y="2432"/>
                    </a:lnTo>
                    <a:lnTo>
                      <a:pt x="1608" y="2414"/>
                    </a:lnTo>
                    <a:lnTo>
                      <a:pt x="1683" y="2391"/>
                    </a:lnTo>
                    <a:lnTo>
                      <a:pt x="1757" y="2363"/>
                    </a:lnTo>
                    <a:lnTo>
                      <a:pt x="1829" y="2329"/>
                    </a:lnTo>
                    <a:lnTo>
                      <a:pt x="1900" y="2290"/>
                    </a:lnTo>
                    <a:lnTo>
                      <a:pt x="1967" y="2246"/>
                    </a:lnTo>
                    <a:lnTo>
                      <a:pt x="2033" y="2197"/>
                    </a:lnTo>
                    <a:lnTo>
                      <a:pt x="2098" y="2140"/>
                    </a:lnTo>
                    <a:lnTo>
                      <a:pt x="2159" y="2078"/>
                    </a:lnTo>
                    <a:lnTo>
                      <a:pt x="2217" y="2010"/>
                    </a:lnTo>
                    <a:lnTo>
                      <a:pt x="2268" y="1939"/>
                    </a:lnTo>
                    <a:lnTo>
                      <a:pt x="2313" y="1863"/>
                    </a:lnTo>
                    <a:lnTo>
                      <a:pt x="2353" y="1787"/>
                    </a:lnTo>
                    <a:lnTo>
                      <a:pt x="2388" y="1701"/>
                    </a:lnTo>
                    <a:lnTo>
                      <a:pt x="2417" y="1614"/>
                    </a:lnTo>
                    <a:lnTo>
                      <a:pt x="2437" y="1525"/>
                    </a:lnTo>
                    <a:lnTo>
                      <a:pt x="2451" y="1435"/>
                    </a:lnTo>
                    <a:lnTo>
                      <a:pt x="2458" y="1345"/>
                    </a:lnTo>
                    <a:lnTo>
                      <a:pt x="2458" y="1254"/>
                    </a:lnTo>
                    <a:lnTo>
                      <a:pt x="2450" y="1165"/>
                    </a:lnTo>
                    <a:lnTo>
                      <a:pt x="2437" y="1085"/>
                    </a:lnTo>
                    <a:lnTo>
                      <a:pt x="2419" y="1008"/>
                    </a:lnTo>
                    <a:lnTo>
                      <a:pt x="2395" y="931"/>
                    </a:lnTo>
                    <a:lnTo>
                      <a:pt x="2367" y="856"/>
                    </a:lnTo>
                    <a:lnTo>
                      <a:pt x="2332" y="783"/>
                    </a:lnTo>
                    <a:lnTo>
                      <a:pt x="2292" y="711"/>
                    </a:lnTo>
                    <a:lnTo>
                      <a:pt x="2248" y="644"/>
                    </a:lnTo>
                    <a:lnTo>
                      <a:pt x="2196" y="577"/>
                    </a:lnTo>
                    <a:lnTo>
                      <a:pt x="2141" y="516"/>
                    </a:lnTo>
                    <a:lnTo>
                      <a:pt x="2081" y="456"/>
                    </a:lnTo>
                    <a:lnTo>
                      <a:pt x="2015" y="401"/>
                    </a:lnTo>
                    <a:lnTo>
                      <a:pt x="1946" y="351"/>
                    </a:lnTo>
                    <a:lnTo>
                      <a:pt x="1873" y="308"/>
                    </a:lnTo>
                    <a:lnTo>
                      <a:pt x="1800" y="269"/>
                    </a:lnTo>
                    <a:lnTo>
                      <a:pt x="1723" y="236"/>
                    </a:lnTo>
                    <a:lnTo>
                      <a:pt x="1646" y="209"/>
                    </a:lnTo>
                    <a:lnTo>
                      <a:pt x="1567" y="189"/>
                    </a:lnTo>
                    <a:lnTo>
                      <a:pt x="1487" y="174"/>
                    </a:lnTo>
                    <a:lnTo>
                      <a:pt x="1408" y="163"/>
                    </a:lnTo>
                    <a:lnTo>
                      <a:pt x="1327" y="159"/>
                    </a:lnTo>
                    <a:close/>
                    <a:moveTo>
                      <a:pt x="1277" y="0"/>
                    </a:moveTo>
                    <a:lnTo>
                      <a:pt x="1366" y="1"/>
                    </a:lnTo>
                    <a:lnTo>
                      <a:pt x="1453" y="7"/>
                    </a:lnTo>
                    <a:lnTo>
                      <a:pt x="1540" y="20"/>
                    </a:lnTo>
                    <a:lnTo>
                      <a:pt x="1627" y="38"/>
                    </a:lnTo>
                    <a:lnTo>
                      <a:pt x="1711" y="62"/>
                    </a:lnTo>
                    <a:lnTo>
                      <a:pt x="1796" y="93"/>
                    </a:lnTo>
                    <a:lnTo>
                      <a:pt x="1879" y="130"/>
                    </a:lnTo>
                    <a:lnTo>
                      <a:pt x="1960" y="172"/>
                    </a:lnTo>
                    <a:lnTo>
                      <a:pt x="2038" y="221"/>
                    </a:lnTo>
                    <a:lnTo>
                      <a:pt x="2113" y="276"/>
                    </a:lnTo>
                    <a:lnTo>
                      <a:pt x="2185" y="336"/>
                    </a:lnTo>
                    <a:lnTo>
                      <a:pt x="2253" y="400"/>
                    </a:lnTo>
                    <a:lnTo>
                      <a:pt x="2314" y="469"/>
                    </a:lnTo>
                    <a:lnTo>
                      <a:pt x="2369" y="540"/>
                    </a:lnTo>
                    <a:lnTo>
                      <a:pt x="2420" y="614"/>
                    </a:lnTo>
                    <a:lnTo>
                      <a:pt x="2465" y="692"/>
                    </a:lnTo>
                    <a:lnTo>
                      <a:pt x="2504" y="771"/>
                    </a:lnTo>
                    <a:lnTo>
                      <a:pt x="2537" y="853"/>
                    </a:lnTo>
                    <a:lnTo>
                      <a:pt x="2565" y="937"/>
                    </a:lnTo>
                    <a:lnTo>
                      <a:pt x="2587" y="1023"/>
                    </a:lnTo>
                    <a:lnTo>
                      <a:pt x="2604" y="1108"/>
                    </a:lnTo>
                    <a:lnTo>
                      <a:pt x="2614" y="1197"/>
                    </a:lnTo>
                    <a:lnTo>
                      <a:pt x="2619" y="1285"/>
                    </a:lnTo>
                    <a:lnTo>
                      <a:pt x="2616" y="1373"/>
                    </a:lnTo>
                    <a:lnTo>
                      <a:pt x="2610" y="1460"/>
                    </a:lnTo>
                    <a:lnTo>
                      <a:pt x="2596" y="1548"/>
                    </a:lnTo>
                    <a:lnTo>
                      <a:pt x="2577" y="1635"/>
                    </a:lnTo>
                    <a:lnTo>
                      <a:pt x="2551" y="1720"/>
                    </a:lnTo>
                    <a:lnTo>
                      <a:pt x="2520" y="1805"/>
                    </a:lnTo>
                    <a:lnTo>
                      <a:pt x="2482" y="1888"/>
                    </a:lnTo>
                    <a:lnTo>
                      <a:pt x="3498" y="2677"/>
                    </a:lnTo>
                    <a:lnTo>
                      <a:pt x="3517" y="2664"/>
                    </a:lnTo>
                    <a:lnTo>
                      <a:pt x="3535" y="2655"/>
                    </a:lnTo>
                    <a:lnTo>
                      <a:pt x="3551" y="2651"/>
                    </a:lnTo>
                    <a:lnTo>
                      <a:pt x="3562" y="2650"/>
                    </a:lnTo>
                    <a:lnTo>
                      <a:pt x="3572" y="2654"/>
                    </a:lnTo>
                    <a:lnTo>
                      <a:pt x="4186" y="3130"/>
                    </a:lnTo>
                    <a:lnTo>
                      <a:pt x="4193" y="3140"/>
                    </a:lnTo>
                    <a:lnTo>
                      <a:pt x="4195" y="3155"/>
                    </a:lnTo>
                    <a:lnTo>
                      <a:pt x="4193" y="3174"/>
                    </a:lnTo>
                    <a:lnTo>
                      <a:pt x="4187" y="3197"/>
                    </a:lnTo>
                    <a:lnTo>
                      <a:pt x="4177" y="3224"/>
                    </a:lnTo>
                    <a:lnTo>
                      <a:pt x="4163" y="3253"/>
                    </a:lnTo>
                    <a:lnTo>
                      <a:pt x="4146" y="3286"/>
                    </a:lnTo>
                    <a:lnTo>
                      <a:pt x="4125" y="3321"/>
                    </a:lnTo>
                    <a:lnTo>
                      <a:pt x="4102" y="3356"/>
                    </a:lnTo>
                    <a:lnTo>
                      <a:pt x="4076" y="3393"/>
                    </a:lnTo>
                    <a:lnTo>
                      <a:pt x="4047" y="3432"/>
                    </a:lnTo>
                    <a:lnTo>
                      <a:pt x="4017" y="3469"/>
                    </a:lnTo>
                    <a:lnTo>
                      <a:pt x="3987" y="3503"/>
                    </a:lnTo>
                    <a:lnTo>
                      <a:pt x="3958" y="3535"/>
                    </a:lnTo>
                    <a:lnTo>
                      <a:pt x="3930" y="3563"/>
                    </a:lnTo>
                    <a:lnTo>
                      <a:pt x="3903" y="3588"/>
                    </a:lnTo>
                    <a:lnTo>
                      <a:pt x="3877" y="3608"/>
                    </a:lnTo>
                    <a:lnTo>
                      <a:pt x="3854" y="3625"/>
                    </a:lnTo>
                    <a:lnTo>
                      <a:pt x="3832" y="3636"/>
                    </a:lnTo>
                    <a:lnTo>
                      <a:pt x="3814" y="3642"/>
                    </a:lnTo>
                    <a:lnTo>
                      <a:pt x="3800" y="3644"/>
                    </a:lnTo>
                    <a:lnTo>
                      <a:pt x="3789" y="3640"/>
                    </a:lnTo>
                    <a:lnTo>
                      <a:pt x="3176" y="3163"/>
                    </a:lnTo>
                    <a:lnTo>
                      <a:pt x="3169" y="3156"/>
                    </a:lnTo>
                    <a:lnTo>
                      <a:pt x="3167" y="3143"/>
                    </a:lnTo>
                    <a:lnTo>
                      <a:pt x="3167" y="3128"/>
                    </a:lnTo>
                    <a:lnTo>
                      <a:pt x="3172" y="3109"/>
                    </a:lnTo>
                    <a:lnTo>
                      <a:pt x="3178" y="3087"/>
                    </a:lnTo>
                    <a:lnTo>
                      <a:pt x="2162" y="2298"/>
                    </a:lnTo>
                    <a:lnTo>
                      <a:pt x="2088" y="2358"/>
                    </a:lnTo>
                    <a:lnTo>
                      <a:pt x="2008" y="2411"/>
                    </a:lnTo>
                    <a:lnTo>
                      <a:pt x="1928" y="2458"/>
                    </a:lnTo>
                    <a:lnTo>
                      <a:pt x="1843" y="2499"/>
                    </a:lnTo>
                    <a:lnTo>
                      <a:pt x="1756" y="2534"/>
                    </a:lnTo>
                    <a:lnTo>
                      <a:pt x="1668" y="2563"/>
                    </a:lnTo>
                    <a:lnTo>
                      <a:pt x="1578" y="2585"/>
                    </a:lnTo>
                    <a:lnTo>
                      <a:pt x="1486" y="2600"/>
                    </a:lnTo>
                    <a:lnTo>
                      <a:pt x="1394" y="2610"/>
                    </a:lnTo>
                    <a:lnTo>
                      <a:pt x="1302" y="2613"/>
                    </a:lnTo>
                    <a:lnTo>
                      <a:pt x="1208" y="2609"/>
                    </a:lnTo>
                    <a:lnTo>
                      <a:pt x="1116" y="2599"/>
                    </a:lnTo>
                    <a:lnTo>
                      <a:pt x="1024" y="2581"/>
                    </a:lnTo>
                    <a:lnTo>
                      <a:pt x="933" y="2558"/>
                    </a:lnTo>
                    <a:lnTo>
                      <a:pt x="844" y="2527"/>
                    </a:lnTo>
                    <a:lnTo>
                      <a:pt x="755" y="2490"/>
                    </a:lnTo>
                    <a:lnTo>
                      <a:pt x="669" y="2446"/>
                    </a:lnTo>
                    <a:lnTo>
                      <a:pt x="586" y="2396"/>
                    </a:lnTo>
                    <a:lnTo>
                      <a:pt x="506" y="2337"/>
                    </a:lnTo>
                    <a:lnTo>
                      <a:pt x="434" y="2277"/>
                    </a:lnTo>
                    <a:lnTo>
                      <a:pt x="367" y="2213"/>
                    </a:lnTo>
                    <a:lnTo>
                      <a:pt x="306" y="2147"/>
                    </a:lnTo>
                    <a:lnTo>
                      <a:pt x="251" y="2075"/>
                    </a:lnTo>
                    <a:lnTo>
                      <a:pt x="200" y="2001"/>
                    </a:lnTo>
                    <a:lnTo>
                      <a:pt x="156" y="1925"/>
                    </a:lnTo>
                    <a:lnTo>
                      <a:pt x="116" y="1845"/>
                    </a:lnTo>
                    <a:lnTo>
                      <a:pt x="83" y="1765"/>
                    </a:lnTo>
                    <a:lnTo>
                      <a:pt x="55" y="1682"/>
                    </a:lnTo>
                    <a:lnTo>
                      <a:pt x="33" y="1598"/>
                    </a:lnTo>
                    <a:lnTo>
                      <a:pt x="17" y="1511"/>
                    </a:lnTo>
                    <a:lnTo>
                      <a:pt x="5" y="1425"/>
                    </a:lnTo>
                    <a:lnTo>
                      <a:pt x="0" y="1338"/>
                    </a:lnTo>
                    <a:lnTo>
                      <a:pt x="1" y="1250"/>
                    </a:lnTo>
                    <a:lnTo>
                      <a:pt x="8" y="1163"/>
                    </a:lnTo>
                    <a:lnTo>
                      <a:pt x="20" y="1077"/>
                    </a:lnTo>
                    <a:lnTo>
                      <a:pt x="38" y="990"/>
                    </a:lnTo>
                    <a:lnTo>
                      <a:pt x="63" y="904"/>
                    </a:lnTo>
                    <a:lnTo>
                      <a:pt x="93" y="821"/>
                    </a:lnTo>
                    <a:lnTo>
                      <a:pt x="131" y="738"/>
                    </a:lnTo>
                    <a:lnTo>
                      <a:pt x="173" y="658"/>
                    </a:lnTo>
                    <a:lnTo>
                      <a:pt x="221" y="580"/>
                    </a:lnTo>
                    <a:lnTo>
                      <a:pt x="276" y="504"/>
                    </a:lnTo>
                    <a:lnTo>
                      <a:pt x="335" y="433"/>
                    </a:lnTo>
                    <a:lnTo>
                      <a:pt x="399" y="366"/>
                    </a:lnTo>
                    <a:lnTo>
                      <a:pt x="467" y="305"/>
                    </a:lnTo>
                    <a:lnTo>
                      <a:pt x="539" y="250"/>
                    </a:lnTo>
                    <a:lnTo>
                      <a:pt x="613" y="200"/>
                    </a:lnTo>
                    <a:lnTo>
                      <a:pt x="690" y="156"/>
                    </a:lnTo>
                    <a:lnTo>
                      <a:pt x="769" y="116"/>
                    </a:lnTo>
                    <a:lnTo>
                      <a:pt x="850" y="83"/>
                    </a:lnTo>
                    <a:lnTo>
                      <a:pt x="933" y="55"/>
                    </a:lnTo>
                    <a:lnTo>
                      <a:pt x="1018" y="33"/>
                    </a:lnTo>
                    <a:lnTo>
                      <a:pt x="1103" y="16"/>
                    </a:lnTo>
                    <a:lnTo>
                      <a:pt x="1190" y="5"/>
                    </a:lnTo>
                    <a:lnTo>
                      <a:pt x="127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56" name="Text Placeholder 32"/>
            <p:cNvSpPr txBox="1"/>
            <p:nvPr/>
          </p:nvSpPr>
          <p:spPr>
            <a:xfrm>
              <a:off x="6830289" y="2463856"/>
              <a:ext cx="4318780" cy="68894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</a:t>
              </a:r>
              <a:r>
                <a:rPr lang="en-US" sz="1600" dirty="0" err="1" smtClean="0">
                  <a:latin typeface="微软雅黑" panose="020B0503020204020204" charset="-122"/>
                  <a:ea typeface="微软雅黑" panose="020B0503020204020204" charset="-122"/>
                </a:rPr>
                <a:t>danish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Text Placeholder 32"/>
            <p:cNvSpPr txBox="1"/>
            <p:nvPr/>
          </p:nvSpPr>
          <p:spPr>
            <a:xfrm>
              <a:off x="6830289" y="3527431"/>
              <a:ext cx="4318780" cy="68894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</a:t>
              </a:r>
              <a:r>
                <a:rPr lang="en-US" sz="1600" dirty="0" err="1" smtClean="0">
                  <a:latin typeface="微软雅黑" panose="020B0503020204020204" charset="-122"/>
                  <a:ea typeface="微软雅黑" panose="020B0503020204020204" charset="-122"/>
                </a:rPr>
                <a:t>danish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Text Placeholder 32"/>
            <p:cNvSpPr txBox="1"/>
            <p:nvPr/>
          </p:nvSpPr>
          <p:spPr>
            <a:xfrm>
              <a:off x="6830289" y="4715898"/>
              <a:ext cx="4318780" cy="68894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</a:t>
              </a:r>
              <a:r>
                <a:rPr lang="en-US" sz="1600" dirty="0" err="1" smtClean="0">
                  <a:latin typeface="微软雅黑" panose="020B0503020204020204" charset="-122"/>
                  <a:ea typeface="微软雅黑" panose="020B0503020204020204" charset="-122"/>
                </a:rPr>
                <a:t>danish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1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226480" y="2188226"/>
            <a:ext cx="3454116" cy="3769190"/>
            <a:chOff x="5142091" y="2459670"/>
            <a:chExt cx="2970212" cy="3241146"/>
          </a:xfrm>
        </p:grpSpPr>
        <p:sp>
          <p:nvSpPr>
            <p:cNvPr id="11" name="Freeform 13"/>
            <p:cNvSpPr/>
            <p:nvPr/>
          </p:nvSpPr>
          <p:spPr bwMode="auto">
            <a:xfrm>
              <a:off x="6002515" y="3741862"/>
              <a:ext cx="2095500" cy="1958954"/>
            </a:xfrm>
            <a:custGeom>
              <a:avLst/>
              <a:gdLst>
                <a:gd name="T0" fmla="*/ 330 w 2642"/>
                <a:gd name="T1" fmla="*/ 98 h 2252"/>
                <a:gd name="T2" fmla="*/ 276 w 2642"/>
                <a:gd name="T3" fmla="*/ 262 h 2252"/>
                <a:gd name="T4" fmla="*/ 268 w 2642"/>
                <a:gd name="T5" fmla="*/ 442 h 2252"/>
                <a:gd name="T6" fmla="*/ 307 w 2642"/>
                <a:gd name="T7" fmla="*/ 612 h 2252"/>
                <a:gd name="T8" fmla="*/ 387 w 2642"/>
                <a:gd name="T9" fmla="*/ 763 h 2252"/>
                <a:gd name="T10" fmla="*/ 518 w 2642"/>
                <a:gd name="T11" fmla="*/ 900 h 2252"/>
                <a:gd name="T12" fmla="*/ 683 w 2642"/>
                <a:gd name="T13" fmla="*/ 994 h 2252"/>
                <a:gd name="T14" fmla="*/ 913 w 2642"/>
                <a:gd name="T15" fmla="*/ 1097 h 2252"/>
                <a:gd name="T16" fmla="*/ 1162 w 2642"/>
                <a:gd name="T17" fmla="*/ 1156 h 2252"/>
                <a:gd name="T18" fmla="*/ 1382 w 2642"/>
                <a:gd name="T19" fmla="*/ 1168 h 2252"/>
                <a:gd name="T20" fmla="*/ 1438 w 2642"/>
                <a:gd name="T21" fmla="*/ 1164 h 2252"/>
                <a:gd name="T22" fmla="*/ 1528 w 2642"/>
                <a:gd name="T23" fmla="*/ 1154 h 2252"/>
                <a:gd name="T24" fmla="*/ 1585 w 2642"/>
                <a:gd name="T25" fmla="*/ 1145 h 2252"/>
                <a:gd name="T26" fmla="*/ 1672 w 2642"/>
                <a:gd name="T27" fmla="*/ 1126 h 2252"/>
                <a:gd name="T28" fmla="*/ 1722 w 2642"/>
                <a:gd name="T29" fmla="*/ 1111 h 2252"/>
                <a:gd name="T30" fmla="*/ 1892 w 2642"/>
                <a:gd name="T31" fmla="*/ 1046 h 2252"/>
                <a:gd name="T32" fmla="*/ 2056 w 2642"/>
                <a:gd name="T33" fmla="*/ 955 h 2252"/>
                <a:gd name="T34" fmla="*/ 2271 w 2642"/>
                <a:gd name="T35" fmla="*/ 783 h 2252"/>
                <a:gd name="T36" fmla="*/ 2444 w 2642"/>
                <a:gd name="T37" fmla="*/ 570 h 2252"/>
                <a:gd name="T38" fmla="*/ 2566 w 2642"/>
                <a:gd name="T39" fmla="*/ 490 h 2252"/>
                <a:gd name="T40" fmla="*/ 2629 w 2642"/>
                <a:gd name="T41" fmla="*/ 749 h 2252"/>
                <a:gd name="T42" fmla="*/ 2638 w 2642"/>
                <a:gd name="T43" fmla="*/ 1030 h 2252"/>
                <a:gd name="T44" fmla="*/ 2586 w 2642"/>
                <a:gd name="T45" fmla="*/ 1313 h 2252"/>
                <a:gd name="T46" fmla="*/ 2476 w 2642"/>
                <a:gd name="T47" fmla="*/ 1571 h 2252"/>
                <a:gd name="T48" fmla="*/ 2317 w 2642"/>
                <a:gd name="T49" fmla="*/ 1798 h 2252"/>
                <a:gd name="T50" fmla="*/ 2115 w 2642"/>
                <a:gd name="T51" fmla="*/ 1987 h 2252"/>
                <a:gd name="T52" fmla="*/ 1878 w 2642"/>
                <a:gd name="T53" fmla="*/ 2129 h 2252"/>
                <a:gd name="T54" fmla="*/ 1610 w 2642"/>
                <a:gd name="T55" fmla="*/ 2220 h 2252"/>
                <a:gd name="T56" fmla="*/ 1321 w 2642"/>
                <a:gd name="T57" fmla="*/ 2252 h 2252"/>
                <a:gd name="T58" fmla="*/ 1033 w 2642"/>
                <a:gd name="T59" fmla="*/ 2220 h 2252"/>
                <a:gd name="T60" fmla="*/ 766 w 2642"/>
                <a:gd name="T61" fmla="*/ 2131 h 2252"/>
                <a:gd name="T62" fmla="*/ 529 w 2642"/>
                <a:gd name="T63" fmla="*/ 1989 h 2252"/>
                <a:gd name="T64" fmla="*/ 327 w 2642"/>
                <a:gd name="T65" fmla="*/ 1802 h 2252"/>
                <a:gd name="T66" fmla="*/ 218 w 2642"/>
                <a:gd name="T67" fmla="*/ 1658 h 2252"/>
                <a:gd name="T68" fmla="*/ 94 w 2642"/>
                <a:gd name="T69" fmla="*/ 1421 h 2252"/>
                <a:gd name="T70" fmla="*/ 56 w 2642"/>
                <a:gd name="T71" fmla="*/ 1312 h 2252"/>
                <a:gd name="T72" fmla="*/ 47 w 2642"/>
                <a:gd name="T73" fmla="*/ 1281 h 2252"/>
                <a:gd name="T74" fmla="*/ 25 w 2642"/>
                <a:gd name="T75" fmla="*/ 1186 h 2252"/>
                <a:gd name="T76" fmla="*/ 18 w 2642"/>
                <a:gd name="T77" fmla="*/ 1143 h 2252"/>
                <a:gd name="T78" fmla="*/ 11 w 2642"/>
                <a:gd name="T79" fmla="*/ 1098 h 2252"/>
                <a:gd name="T80" fmla="*/ 5 w 2642"/>
                <a:gd name="T81" fmla="*/ 1038 h 2252"/>
                <a:gd name="T82" fmla="*/ 2 w 2642"/>
                <a:gd name="T83" fmla="*/ 994 h 2252"/>
                <a:gd name="T84" fmla="*/ 0 w 2642"/>
                <a:gd name="T85" fmla="*/ 932 h 2252"/>
                <a:gd name="T86" fmla="*/ 24 w 2642"/>
                <a:gd name="T87" fmla="*/ 680 h 2252"/>
                <a:gd name="T88" fmla="*/ 94 w 2642"/>
                <a:gd name="T89" fmla="*/ 445 h 2252"/>
                <a:gd name="T90" fmla="*/ 147 w 2642"/>
                <a:gd name="T91" fmla="*/ 327 h 2252"/>
                <a:gd name="T92" fmla="*/ 170 w 2642"/>
                <a:gd name="T93" fmla="*/ 286 h 2252"/>
                <a:gd name="T94" fmla="*/ 229 w 2642"/>
                <a:gd name="T95" fmla="*/ 190 h 2252"/>
                <a:gd name="T96" fmla="*/ 386 w 2642"/>
                <a:gd name="T97" fmla="*/ 0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42" h="2252">
                  <a:moveTo>
                    <a:pt x="386" y="0"/>
                  </a:moveTo>
                  <a:lnTo>
                    <a:pt x="356" y="48"/>
                  </a:lnTo>
                  <a:lnTo>
                    <a:pt x="330" y="98"/>
                  </a:lnTo>
                  <a:lnTo>
                    <a:pt x="307" y="150"/>
                  </a:lnTo>
                  <a:lnTo>
                    <a:pt x="289" y="206"/>
                  </a:lnTo>
                  <a:lnTo>
                    <a:pt x="276" y="262"/>
                  </a:lnTo>
                  <a:lnTo>
                    <a:pt x="268" y="320"/>
                  </a:lnTo>
                  <a:lnTo>
                    <a:pt x="265" y="380"/>
                  </a:lnTo>
                  <a:lnTo>
                    <a:pt x="268" y="442"/>
                  </a:lnTo>
                  <a:lnTo>
                    <a:pt x="276" y="501"/>
                  </a:lnTo>
                  <a:lnTo>
                    <a:pt x="289" y="557"/>
                  </a:lnTo>
                  <a:lnTo>
                    <a:pt x="307" y="612"/>
                  </a:lnTo>
                  <a:lnTo>
                    <a:pt x="330" y="665"/>
                  </a:lnTo>
                  <a:lnTo>
                    <a:pt x="357" y="715"/>
                  </a:lnTo>
                  <a:lnTo>
                    <a:pt x="387" y="763"/>
                  </a:lnTo>
                  <a:lnTo>
                    <a:pt x="427" y="813"/>
                  </a:lnTo>
                  <a:lnTo>
                    <a:pt x="470" y="858"/>
                  </a:lnTo>
                  <a:lnTo>
                    <a:pt x="518" y="900"/>
                  </a:lnTo>
                  <a:lnTo>
                    <a:pt x="570" y="936"/>
                  </a:lnTo>
                  <a:lnTo>
                    <a:pt x="624" y="968"/>
                  </a:lnTo>
                  <a:lnTo>
                    <a:pt x="683" y="994"/>
                  </a:lnTo>
                  <a:lnTo>
                    <a:pt x="757" y="1034"/>
                  </a:lnTo>
                  <a:lnTo>
                    <a:pt x="833" y="1068"/>
                  </a:lnTo>
                  <a:lnTo>
                    <a:pt x="913" y="1097"/>
                  </a:lnTo>
                  <a:lnTo>
                    <a:pt x="993" y="1122"/>
                  </a:lnTo>
                  <a:lnTo>
                    <a:pt x="1077" y="1143"/>
                  </a:lnTo>
                  <a:lnTo>
                    <a:pt x="1162" y="1156"/>
                  </a:lnTo>
                  <a:lnTo>
                    <a:pt x="1250" y="1165"/>
                  </a:lnTo>
                  <a:lnTo>
                    <a:pt x="1338" y="1168"/>
                  </a:lnTo>
                  <a:lnTo>
                    <a:pt x="1382" y="1168"/>
                  </a:lnTo>
                  <a:lnTo>
                    <a:pt x="1394" y="1166"/>
                  </a:lnTo>
                  <a:lnTo>
                    <a:pt x="1432" y="1164"/>
                  </a:lnTo>
                  <a:lnTo>
                    <a:pt x="1438" y="1164"/>
                  </a:lnTo>
                  <a:lnTo>
                    <a:pt x="1481" y="1161"/>
                  </a:lnTo>
                  <a:lnTo>
                    <a:pt x="1491" y="1160"/>
                  </a:lnTo>
                  <a:lnTo>
                    <a:pt x="1528" y="1154"/>
                  </a:lnTo>
                  <a:lnTo>
                    <a:pt x="1536" y="1153"/>
                  </a:lnTo>
                  <a:lnTo>
                    <a:pt x="1578" y="1146"/>
                  </a:lnTo>
                  <a:lnTo>
                    <a:pt x="1585" y="1145"/>
                  </a:lnTo>
                  <a:lnTo>
                    <a:pt x="1622" y="1137"/>
                  </a:lnTo>
                  <a:lnTo>
                    <a:pt x="1630" y="1136"/>
                  </a:lnTo>
                  <a:lnTo>
                    <a:pt x="1672" y="1126"/>
                  </a:lnTo>
                  <a:lnTo>
                    <a:pt x="1676" y="1124"/>
                  </a:lnTo>
                  <a:lnTo>
                    <a:pt x="1714" y="1113"/>
                  </a:lnTo>
                  <a:lnTo>
                    <a:pt x="1722" y="1111"/>
                  </a:lnTo>
                  <a:lnTo>
                    <a:pt x="1804" y="1084"/>
                  </a:lnTo>
                  <a:lnTo>
                    <a:pt x="1810" y="1081"/>
                  </a:lnTo>
                  <a:lnTo>
                    <a:pt x="1892" y="1046"/>
                  </a:lnTo>
                  <a:lnTo>
                    <a:pt x="1895" y="1045"/>
                  </a:lnTo>
                  <a:lnTo>
                    <a:pt x="1977" y="1003"/>
                  </a:lnTo>
                  <a:lnTo>
                    <a:pt x="2056" y="955"/>
                  </a:lnTo>
                  <a:lnTo>
                    <a:pt x="2132" y="903"/>
                  </a:lnTo>
                  <a:lnTo>
                    <a:pt x="2203" y="845"/>
                  </a:lnTo>
                  <a:lnTo>
                    <a:pt x="2271" y="783"/>
                  </a:lnTo>
                  <a:lnTo>
                    <a:pt x="2333" y="716"/>
                  </a:lnTo>
                  <a:lnTo>
                    <a:pt x="2391" y="645"/>
                  </a:lnTo>
                  <a:lnTo>
                    <a:pt x="2444" y="570"/>
                  </a:lnTo>
                  <a:lnTo>
                    <a:pt x="2492" y="492"/>
                  </a:lnTo>
                  <a:lnTo>
                    <a:pt x="2534" y="409"/>
                  </a:lnTo>
                  <a:lnTo>
                    <a:pt x="2566" y="490"/>
                  </a:lnTo>
                  <a:lnTo>
                    <a:pt x="2593" y="574"/>
                  </a:lnTo>
                  <a:lnTo>
                    <a:pt x="2613" y="661"/>
                  </a:lnTo>
                  <a:lnTo>
                    <a:pt x="2629" y="749"/>
                  </a:lnTo>
                  <a:lnTo>
                    <a:pt x="2638" y="840"/>
                  </a:lnTo>
                  <a:lnTo>
                    <a:pt x="2642" y="932"/>
                  </a:lnTo>
                  <a:lnTo>
                    <a:pt x="2638" y="1030"/>
                  </a:lnTo>
                  <a:lnTo>
                    <a:pt x="2627" y="1127"/>
                  </a:lnTo>
                  <a:lnTo>
                    <a:pt x="2610" y="1221"/>
                  </a:lnTo>
                  <a:lnTo>
                    <a:pt x="2586" y="1313"/>
                  </a:lnTo>
                  <a:lnTo>
                    <a:pt x="2555" y="1402"/>
                  </a:lnTo>
                  <a:lnTo>
                    <a:pt x="2519" y="1489"/>
                  </a:lnTo>
                  <a:lnTo>
                    <a:pt x="2476" y="1571"/>
                  </a:lnTo>
                  <a:lnTo>
                    <a:pt x="2428" y="1651"/>
                  </a:lnTo>
                  <a:lnTo>
                    <a:pt x="2376" y="1726"/>
                  </a:lnTo>
                  <a:lnTo>
                    <a:pt x="2317" y="1798"/>
                  </a:lnTo>
                  <a:lnTo>
                    <a:pt x="2255" y="1865"/>
                  </a:lnTo>
                  <a:lnTo>
                    <a:pt x="2188" y="1928"/>
                  </a:lnTo>
                  <a:lnTo>
                    <a:pt x="2115" y="1987"/>
                  </a:lnTo>
                  <a:lnTo>
                    <a:pt x="2040" y="2039"/>
                  </a:lnTo>
                  <a:lnTo>
                    <a:pt x="1961" y="2086"/>
                  </a:lnTo>
                  <a:lnTo>
                    <a:pt x="1878" y="2129"/>
                  </a:lnTo>
                  <a:lnTo>
                    <a:pt x="1792" y="2166"/>
                  </a:lnTo>
                  <a:lnTo>
                    <a:pt x="1702" y="2196"/>
                  </a:lnTo>
                  <a:lnTo>
                    <a:pt x="1610" y="2220"/>
                  </a:lnTo>
                  <a:lnTo>
                    <a:pt x="1516" y="2237"/>
                  </a:lnTo>
                  <a:lnTo>
                    <a:pt x="1420" y="2249"/>
                  </a:lnTo>
                  <a:lnTo>
                    <a:pt x="1321" y="2252"/>
                  </a:lnTo>
                  <a:lnTo>
                    <a:pt x="1222" y="2249"/>
                  </a:lnTo>
                  <a:lnTo>
                    <a:pt x="1127" y="2237"/>
                  </a:lnTo>
                  <a:lnTo>
                    <a:pt x="1033" y="2220"/>
                  </a:lnTo>
                  <a:lnTo>
                    <a:pt x="941" y="2196"/>
                  </a:lnTo>
                  <a:lnTo>
                    <a:pt x="853" y="2166"/>
                  </a:lnTo>
                  <a:lnTo>
                    <a:pt x="766" y="2131"/>
                  </a:lnTo>
                  <a:lnTo>
                    <a:pt x="683" y="2089"/>
                  </a:lnTo>
                  <a:lnTo>
                    <a:pt x="605" y="2041"/>
                  </a:lnTo>
                  <a:lnTo>
                    <a:pt x="529" y="1989"/>
                  </a:lnTo>
                  <a:lnTo>
                    <a:pt x="458" y="1931"/>
                  </a:lnTo>
                  <a:lnTo>
                    <a:pt x="391" y="1869"/>
                  </a:lnTo>
                  <a:lnTo>
                    <a:pt x="327" y="1802"/>
                  </a:lnTo>
                  <a:lnTo>
                    <a:pt x="269" y="1730"/>
                  </a:lnTo>
                  <a:lnTo>
                    <a:pt x="269" y="1730"/>
                  </a:lnTo>
                  <a:lnTo>
                    <a:pt x="218" y="1658"/>
                  </a:lnTo>
                  <a:lnTo>
                    <a:pt x="172" y="1582"/>
                  </a:lnTo>
                  <a:lnTo>
                    <a:pt x="130" y="1502"/>
                  </a:lnTo>
                  <a:lnTo>
                    <a:pt x="94" y="1421"/>
                  </a:lnTo>
                  <a:lnTo>
                    <a:pt x="63" y="1335"/>
                  </a:lnTo>
                  <a:lnTo>
                    <a:pt x="63" y="1334"/>
                  </a:lnTo>
                  <a:lnTo>
                    <a:pt x="56" y="1312"/>
                  </a:lnTo>
                  <a:lnTo>
                    <a:pt x="55" y="1307"/>
                  </a:lnTo>
                  <a:lnTo>
                    <a:pt x="48" y="1284"/>
                  </a:lnTo>
                  <a:lnTo>
                    <a:pt x="47" y="1281"/>
                  </a:lnTo>
                  <a:lnTo>
                    <a:pt x="30" y="1213"/>
                  </a:lnTo>
                  <a:lnTo>
                    <a:pt x="29" y="1204"/>
                  </a:lnTo>
                  <a:lnTo>
                    <a:pt x="25" y="1186"/>
                  </a:lnTo>
                  <a:lnTo>
                    <a:pt x="22" y="1173"/>
                  </a:lnTo>
                  <a:lnTo>
                    <a:pt x="20" y="1157"/>
                  </a:lnTo>
                  <a:lnTo>
                    <a:pt x="18" y="1143"/>
                  </a:lnTo>
                  <a:lnTo>
                    <a:pt x="15" y="1128"/>
                  </a:lnTo>
                  <a:lnTo>
                    <a:pt x="12" y="1110"/>
                  </a:lnTo>
                  <a:lnTo>
                    <a:pt x="11" y="1098"/>
                  </a:lnTo>
                  <a:lnTo>
                    <a:pt x="7" y="1069"/>
                  </a:lnTo>
                  <a:lnTo>
                    <a:pt x="6" y="1058"/>
                  </a:lnTo>
                  <a:lnTo>
                    <a:pt x="5" y="1038"/>
                  </a:lnTo>
                  <a:lnTo>
                    <a:pt x="4" y="1026"/>
                  </a:lnTo>
                  <a:lnTo>
                    <a:pt x="3" y="1007"/>
                  </a:lnTo>
                  <a:lnTo>
                    <a:pt x="2" y="994"/>
                  </a:lnTo>
                  <a:lnTo>
                    <a:pt x="2" y="974"/>
                  </a:lnTo>
                  <a:lnTo>
                    <a:pt x="0" y="963"/>
                  </a:lnTo>
                  <a:lnTo>
                    <a:pt x="0" y="932"/>
                  </a:lnTo>
                  <a:lnTo>
                    <a:pt x="3" y="847"/>
                  </a:lnTo>
                  <a:lnTo>
                    <a:pt x="11" y="763"/>
                  </a:lnTo>
                  <a:lnTo>
                    <a:pt x="24" y="680"/>
                  </a:lnTo>
                  <a:lnTo>
                    <a:pt x="42" y="599"/>
                  </a:lnTo>
                  <a:lnTo>
                    <a:pt x="65" y="521"/>
                  </a:lnTo>
                  <a:lnTo>
                    <a:pt x="94" y="445"/>
                  </a:lnTo>
                  <a:lnTo>
                    <a:pt x="125" y="370"/>
                  </a:lnTo>
                  <a:lnTo>
                    <a:pt x="139" y="342"/>
                  </a:lnTo>
                  <a:lnTo>
                    <a:pt x="147" y="327"/>
                  </a:lnTo>
                  <a:lnTo>
                    <a:pt x="154" y="313"/>
                  </a:lnTo>
                  <a:lnTo>
                    <a:pt x="165" y="294"/>
                  </a:lnTo>
                  <a:lnTo>
                    <a:pt x="170" y="286"/>
                  </a:lnTo>
                  <a:lnTo>
                    <a:pt x="182" y="262"/>
                  </a:lnTo>
                  <a:lnTo>
                    <a:pt x="184" y="259"/>
                  </a:lnTo>
                  <a:lnTo>
                    <a:pt x="229" y="190"/>
                  </a:lnTo>
                  <a:lnTo>
                    <a:pt x="277" y="124"/>
                  </a:lnTo>
                  <a:lnTo>
                    <a:pt x="331" y="60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  <a:effectLst>
              <a:reflection blurRad="6350" stA="20000" endPos="14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5142091" y="2950278"/>
              <a:ext cx="2068513" cy="2298204"/>
            </a:xfrm>
            <a:custGeom>
              <a:avLst/>
              <a:gdLst>
                <a:gd name="T0" fmla="*/ 1339 w 2606"/>
                <a:gd name="T1" fmla="*/ 0 h 2640"/>
                <a:gd name="T2" fmla="*/ 1614 w 2606"/>
                <a:gd name="T3" fmla="*/ 33 h 2640"/>
                <a:gd name="T4" fmla="*/ 1870 w 2606"/>
                <a:gd name="T5" fmla="*/ 119 h 2640"/>
                <a:gd name="T6" fmla="*/ 2098 w 2606"/>
                <a:gd name="T7" fmla="*/ 253 h 2640"/>
                <a:gd name="T8" fmla="*/ 2294 w 2606"/>
                <a:gd name="T9" fmla="*/ 428 h 2640"/>
                <a:gd name="T10" fmla="*/ 2452 w 2606"/>
                <a:gd name="T11" fmla="*/ 639 h 2640"/>
                <a:gd name="T12" fmla="*/ 2472 w 2606"/>
                <a:gd name="T13" fmla="*/ 672 h 2640"/>
                <a:gd name="T14" fmla="*/ 2496 w 2606"/>
                <a:gd name="T15" fmla="*/ 717 h 2640"/>
                <a:gd name="T16" fmla="*/ 2514 w 2606"/>
                <a:gd name="T17" fmla="*/ 754 h 2640"/>
                <a:gd name="T18" fmla="*/ 2538 w 2606"/>
                <a:gd name="T19" fmla="*/ 808 h 2640"/>
                <a:gd name="T20" fmla="*/ 2556 w 2606"/>
                <a:gd name="T21" fmla="*/ 852 h 2640"/>
                <a:gd name="T22" fmla="*/ 2570 w 2606"/>
                <a:gd name="T23" fmla="*/ 892 h 2640"/>
                <a:gd name="T24" fmla="*/ 2584 w 2606"/>
                <a:gd name="T25" fmla="*/ 938 h 2640"/>
                <a:gd name="T26" fmla="*/ 2596 w 2606"/>
                <a:gd name="T27" fmla="*/ 975 h 2640"/>
                <a:gd name="T28" fmla="*/ 2544 w 2606"/>
                <a:gd name="T29" fmla="*/ 909 h 2640"/>
                <a:gd name="T30" fmla="*/ 2418 w 2606"/>
                <a:gd name="T31" fmla="*/ 774 h 2640"/>
                <a:gd name="T32" fmla="*/ 2258 w 2606"/>
                <a:gd name="T33" fmla="*/ 680 h 2640"/>
                <a:gd name="T34" fmla="*/ 2073 w 2606"/>
                <a:gd name="T35" fmla="*/ 635 h 2640"/>
                <a:gd name="T36" fmla="*/ 1878 w 2606"/>
                <a:gd name="T37" fmla="*/ 644 h 2640"/>
                <a:gd name="T38" fmla="*/ 1701 w 2606"/>
                <a:gd name="T39" fmla="*/ 706 h 2640"/>
                <a:gd name="T40" fmla="*/ 1551 w 2606"/>
                <a:gd name="T41" fmla="*/ 814 h 2640"/>
                <a:gd name="T42" fmla="*/ 1414 w 2606"/>
                <a:gd name="T43" fmla="*/ 967 h 2640"/>
                <a:gd name="T44" fmla="*/ 1267 w 2606"/>
                <a:gd name="T45" fmla="*/ 1168 h 2640"/>
                <a:gd name="T46" fmla="*/ 1248 w 2606"/>
                <a:gd name="T47" fmla="*/ 1203 h 2640"/>
                <a:gd name="T48" fmla="*/ 1222 w 2606"/>
                <a:gd name="T49" fmla="*/ 1251 h 2640"/>
                <a:gd name="T50" fmla="*/ 1148 w 2606"/>
                <a:gd name="T51" fmla="*/ 1430 h 2640"/>
                <a:gd name="T52" fmla="*/ 1094 w 2606"/>
                <a:gd name="T53" fmla="*/ 1672 h 2640"/>
                <a:gd name="T54" fmla="*/ 1083 w 2606"/>
                <a:gd name="T55" fmla="*/ 1872 h 2640"/>
                <a:gd name="T56" fmla="*/ 1086 w 2606"/>
                <a:gd name="T57" fmla="*/ 1916 h 2640"/>
                <a:gd name="T58" fmla="*/ 1089 w 2606"/>
                <a:gd name="T59" fmla="*/ 1967 h 2640"/>
                <a:gd name="T60" fmla="*/ 1095 w 2606"/>
                <a:gd name="T61" fmla="*/ 2019 h 2640"/>
                <a:gd name="T62" fmla="*/ 1103 w 2606"/>
                <a:gd name="T63" fmla="*/ 2066 h 2640"/>
                <a:gd name="T64" fmla="*/ 1112 w 2606"/>
                <a:gd name="T65" fmla="*/ 2113 h 2640"/>
                <a:gd name="T66" fmla="*/ 1131 w 2606"/>
                <a:gd name="T67" fmla="*/ 2193 h 2640"/>
                <a:gd name="T68" fmla="*/ 1146 w 2606"/>
                <a:gd name="T69" fmla="*/ 2243 h 2640"/>
                <a:gd name="T70" fmla="*/ 1213 w 2606"/>
                <a:gd name="T71" fmla="*/ 2411 h 2640"/>
                <a:gd name="T72" fmla="*/ 1352 w 2606"/>
                <a:gd name="T73" fmla="*/ 2639 h 2640"/>
                <a:gd name="T74" fmla="*/ 1125 w 2606"/>
                <a:gd name="T75" fmla="*/ 2626 h 2640"/>
                <a:gd name="T76" fmla="*/ 850 w 2606"/>
                <a:gd name="T77" fmla="*/ 2554 h 2640"/>
                <a:gd name="T78" fmla="*/ 601 w 2606"/>
                <a:gd name="T79" fmla="*/ 2427 h 2640"/>
                <a:gd name="T80" fmla="*/ 387 w 2606"/>
                <a:gd name="T81" fmla="*/ 2254 h 2640"/>
                <a:gd name="T82" fmla="*/ 213 w 2606"/>
                <a:gd name="T83" fmla="*/ 2039 h 2640"/>
                <a:gd name="T84" fmla="*/ 86 w 2606"/>
                <a:gd name="T85" fmla="*/ 1791 h 2640"/>
                <a:gd name="T86" fmla="*/ 15 w 2606"/>
                <a:gd name="T87" fmla="*/ 1515 h 2640"/>
                <a:gd name="T88" fmla="*/ 3 w 2606"/>
                <a:gd name="T89" fmla="*/ 1221 h 2640"/>
                <a:gd name="T90" fmla="*/ 56 w 2606"/>
                <a:gd name="T91" fmla="*/ 939 h 2640"/>
                <a:gd name="T92" fmla="*/ 165 w 2606"/>
                <a:gd name="T93" fmla="*/ 680 h 2640"/>
                <a:gd name="T94" fmla="*/ 324 w 2606"/>
                <a:gd name="T95" fmla="*/ 453 h 2640"/>
                <a:gd name="T96" fmla="*/ 525 w 2606"/>
                <a:gd name="T97" fmla="*/ 265 h 2640"/>
                <a:gd name="T98" fmla="*/ 764 w 2606"/>
                <a:gd name="T99" fmla="*/ 122 h 2640"/>
                <a:gd name="T100" fmla="*/ 1031 w 2606"/>
                <a:gd name="T101" fmla="*/ 31 h 2640"/>
                <a:gd name="T102" fmla="*/ 1321 w 2606"/>
                <a:gd name="T103" fmla="*/ 0 h 2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06" h="2640">
                  <a:moveTo>
                    <a:pt x="1321" y="0"/>
                  </a:moveTo>
                  <a:lnTo>
                    <a:pt x="1340" y="0"/>
                  </a:lnTo>
                  <a:lnTo>
                    <a:pt x="1339" y="0"/>
                  </a:lnTo>
                  <a:lnTo>
                    <a:pt x="1433" y="4"/>
                  </a:lnTo>
                  <a:lnTo>
                    <a:pt x="1525" y="16"/>
                  </a:lnTo>
                  <a:lnTo>
                    <a:pt x="1614" y="33"/>
                  </a:lnTo>
                  <a:lnTo>
                    <a:pt x="1702" y="55"/>
                  </a:lnTo>
                  <a:lnTo>
                    <a:pt x="1787" y="85"/>
                  </a:lnTo>
                  <a:lnTo>
                    <a:pt x="1870" y="119"/>
                  </a:lnTo>
                  <a:lnTo>
                    <a:pt x="1949" y="158"/>
                  </a:lnTo>
                  <a:lnTo>
                    <a:pt x="2025" y="203"/>
                  </a:lnTo>
                  <a:lnTo>
                    <a:pt x="2098" y="253"/>
                  </a:lnTo>
                  <a:lnTo>
                    <a:pt x="2167" y="307"/>
                  </a:lnTo>
                  <a:lnTo>
                    <a:pt x="2233" y="365"/>
                  </a:lnTo>
                  <a:lnTo>
                    <a:pt x="2294" y="428"/>
                  </a:lnTo>
                  <a:lnTo>
                    <a:pt x="2352" y="494"/>
                  </a:lnTo>
                  <a:lnTo>
                    <a:pt x="2404" y="565"/>
                  </a:lnTo>
                  <a:lnTo>
                    <a:pt x="2452" y="639"/>
                  </a:lnTo>
                  <a:lnTo>
                    <a:pt x="2455" y="644"/>
                  </a:lnTo>
                  <a:lnTo>
                    <a:pt x="2468" y="664"/>
                  </a:lnTo>
                  <a:lnTo>
                    <a:pt x="2472" y="672"/>
                  </a:lnTo>
                  <a:lnTo>
                    <a:pt x="2481" y="690"/>
                  </a:lnTo>
                  <a:lnTo>
                    <a:pt x="2487" y="700"/>
                  </a:lnTo>
                  <a:lnTo>
                    <a:pt x="2496" y="717"/>
                  </a:lnTo>
                  <a:lnTo>
                    <a:pt x="2501" y="727"/>
                  </a:lnTo>
                  <a:lnTo>
                    <a:pt x="2510" y="744"/>
                  </a:lnTo>
                  <a:lnTo>
                    <a:pt x="2514" y="754"/>
                  </a:lnTo>
                  <a:lnTo>
                    <a:pt x="2522" y="772"/>
                  </a:lnTo>
                  <a:lnTo>
                    <a:pt x="2527" y="782"/>
                  </a:lnTo>
                  <a:lnTo>
                    <a:pt x="2538" y="808"/>
                  </a:lnTo>
                  <a:lnTo>
                    <a:pt x="2544" y="822"/>
                  </a:lnTo>
                  <a:lnTo>
                    <a:pt x="2549" y="836"/>
                  </a:lnTo>
                  <a:lnTo>
                    <a:pt x="2556" y="852"/>
                  </a:lnTo>
                  <a:lnTo>
                    <a:pt x="2561" y="864"/>
                  </a:lnTo>
                  <a:lnTo>
                    <a:pt x="2566" y="880"/>
                  </a:lnTo>
                  <a:lnTo>
                    <a:pt x="2570" y="892"/>
                  </a:lnTo>
                  <a:lnTo>
                    <a:pt x="2575" y="909"/>
                  </a:lnTo>
                  <a:lnTo>
                    <a:pt x="2580" y="920"/>
                  </a:lnTo>
                  <a:lnTo>
                    <a:pt x="2584" y="938"/>
                  </a:lnTo>
                  <a:lnTo>
                    <a:pt x="2588" y="948"/>
                  </a:lnTo>
                  <a:lnTo>
                    <a:pt x="2594" y="967"/>
                  </a:lnTo>
                  <a:lnTo>
                    <a:pt x="2596" y="975"/>
                  </a:lnTo>
                  <a:lnTo>
                    <a:pt x="2606" y="1016"/>
                  </a:lnTo>
                  <a:lnTo>
                    <a:pt x="2578" y="962"/>
                  </a:lnTo>
                  <a:lnTo>
                    <a:pt x="2544" y="909"/>
                  </a:lnTo>
                  <a:lnTo>
                    <a:pt x="2506" y="861"/>
                  </a:lnTo>
                  <a:lnTo>
                    <a:pt x="2463" y="815"/>
                  </a:lnTo>
                  <a:lnTo>
                    <a:pt x="2418" y="774"/>
                  </a:lnTo>
                  <a:lnTo>
                    <a:pt x="2368" y="738"/>
                  </a:lnTo>
                  <a:lnTo>
                    <a:pt x="2313" y="707"/>
                  </a:lnTo>
                  <a:lnTo>
                    <a:pt x="2258" y="680"/>
                  </a:lnTo>
                  <a:lnTo>
                    <a:pt x="2198" y="660"/>
                  </a:lnTo>
                  <a:lnTo>
                    <a:pt x="2136" y="644"/>
                  </a:lnTo>
                  <a:lnTo>
                    <a:pt x="2073" y="635"/>
                  </a:lnTo>
                  <a:lnTo>
                    <a:pt x="2007" y="631"/>
                  </a:lnTo>
                  <a:lnTo>
                    <a:pt x="1941" y="635"/>
                  </a:lnTo>
                  <a:lnTo>
                    <a:pt x="1878" y="644"/>
                  </a:lnTo>
                  <a:lnTo>
                    <a:pt x="1816" y="660"/>
                  </a:lnTo>
                  <a:lnTo>
                    <a:pt x="1757" y="680"/>
                  </a:lnTo>
                  <a:lnTo>
                    <a:pt x="1701" y="706"/>
                  </a:lnTo>
                  <a:lnTo>
                    <a:pt x="1647" y="738"/>
                  </a:lnTo>
                  <a:lnTo>
                    <a:pt x="1597" y="774"/>
                  </a:lnTo>
                  <a:lnTo>
                    <a:pt x="1551" y="814"/>
                  </a:lnTo>
                  <a:lnTo>
                    <a:pt x="1509" y="859"/>
                  </a:lnTo>
                  <a:lnTo>
                    <a:pt x="1470" y="907"/>
                  </a:lnTo>
                  <a:lnTo>
                    <a:pt x="1414" y="967"/>
                  </a:lnTo>
                  <a:lnTo>
                    <a:pt x="1361" y="1032"/>
                  </a:lnTo>
                  <a:lnTo>
                    <a:pt x="1313" y="1099"/>
                  </a:lnTo>
                  <a:lnTo>
                    <a:pt x="1267" y="1168"/>
                  </a:lnTo>
                  <a:lnTo>
                    <a:pt x="1265" y="1171"/>
                  </a:lnTo>
                  <a:lnTo>
                    <a:pt x="1253" y="1195"/>
                  </a:lnTo>
                  <a:lnTo>
                    <a:pt x="1248" y="1203"/>
                  </a:lnTo>
                  <a:lnTo>
                    <a:pt x="1237" y="1222"/>
                  </a:lnTo>
                  <a:lnTo>
                    <a:pt x="1230" y="1236"/>
                  </a:lnTo>
                  <a:lnTo>
                    <a:pt x="1222" y="1251"/>
                  </a:lnTo>
                  <a:lnTo>
                    <a:pt x="1208" y="1279"/>
                  </a:lnTo>
                  <a:lnTo>
                    <a:pt x="1177" y="1354"/>
                  </a:lnTo>
                  <a:lnTo>
                    <a:pt x="1148" y="1430"/>
                  </a:lnTo>
                  <a:lnTo>
                    <a:pt x="1125" y="1508"/>
                  </a:lnTo>
                  <a:lnTo>
                    <a:pt x="1107" y="1589"/>
                  </a:lnTo>
                  <a:lnTo>
                    <a:pt x="1094" y="1672"/>
                  </a:lnTo>
                  <a:lnTo>
                    <a:pt x="1086" y="1756"/>
                  </a:lnTo>
                  <a:lnTo>
                    <a:pt x="1083" y="1841"/>
                  </a:lnTo>
                  <a:lnTo>
                    <a:pt x="1083" y="1872"/>
                  </a:lnTo>
                  <a:lnTo>
                    <a:pt x="1085" y="1883"/>
                  </a:lnTo>
                  <a:lnTo>
                    <a:pt x="1085" y="1903"/>
                  </a:lnTo>
                  <a:lnTo>
                    <a:pt x="1086" y="1916"/>
                  </a:lnTo>
                  <a:lnTo>
                    <a:pt x="1087" y="1935"/>
                  </a:lnTo>
                  <a:lnTo>
                    <a:pt x="1088" y="1947"/>
                  </a:lnTo>
                  <a:lnTo>
                    <a:pt x="1089" y="1967"/>
                  </a:lnTo>
                  <a:lnTo>
                    <a:pt x="1090" y="1978"/>
                  </a:lnTo>
                  <a:lnTo>
                    <a:pt x="1094" y="2007"/>
                  </a:lnTo>
                  <a:lnTo>
                    <a:pt x="1095" y="2019"/>
                  </a:lnTo>
                  <a:lnTo>
                    <a:pt x="1098" y="2037"/>
                  </a:lnTo>
                  <a:lnTo>
                    <a:pt x="1101" y="2052"/>
                  </a:lnTo>
                  <a:lnTo>
                    <a:pt x="1103" y="2066"/>
                  </a:lnTo>
                  <a:lnTo>
                    <a:pt x="1105" y="2082"/>
                  </a:lnTo>
                  <a:lnTo>
                    <a:pt x="1108" y="2095"/>
                  </a:lnTo>
                  <a:lnTo>
                    <a:pt x="1112" y="2113"/>
                  </a:lnTo>
                  <a:lnTo>
                    <a:pt x="1113" y="2122"/>
                  </a:lnTo>
                  <a:lnTo>
                    <a:pt x="1130" y="2190"/>
                  </a:lnTo>
                  <a:lnTo>
                    <a:pt x="1131" y="2193"/>
                  </a:lnTo>
                  <a:lnTo>
                    <a:pt x="1138" y="2216"/>
                  </a:lnTo>
                  <a:lnTo>
                    <a:pt x="1139" y="2221"/>
                  </a:lnTo>
                  <a:lnTo>
                    <a:pt x="1146" y="2243"/>
                  </a:lnTo>
                  <a:lnTo>
                    <a:pt x="1146" y="2244"/>
                  </a:lnTo>
                  <a:lnTo>
                    <a:pt x="1177" y="2330"/>
                  </a:lnTo>
                  <a:lnTo>
                    <a:pt x="1213" y="2411"/>
                  </a:lnTo>
                  <a:lnTo>
                    <a:pt x="1255" y="2491"/>
                  </a:lnTo>
                  <a:lnTo>
                    <a:pt x="1301" y="2567"/>
                  </a:lnTo>
                  <a:lnTo>
                    <a:pt x="1352" y="2639"/>
                  </a:lnTo>
                  <a:lnTo>
                    <a:pt x="1321" y="2640"/>
                  </a:lnTo>
                  <a:lnTo>
                    <a:pt x="1222" y="2637"/>
                  </a:lnTo>
                  <a:lnTo>
                    <a:pt x="1125" y="2626"/>
                  </a:lnTo>
                  <a:lnTo>
                    <a:pt x="1031" y="2609"/>
                  </a:lnTo>
                  <a:lnTo>
                    <a:pt x="939" y="2585"/>
                  </a:lnTo>
                  <a:lnTo>
                    <a:pt x="850" y="2554"/>
                  </a:lnTo>
                  <a:lnTo>
                    <a:pt x="764" y="2518"/>
                  </a:lnTo>
                  <a:lnTo>
                    <a:pt x="681" y="2476"/>
                  </a:lnTo>
                  <a:lnTo>
                    <a:pt x="601" y="2427"/>
                  </a:lnTo>
                  <a:lnTo>
                    <a:pt x="525" y="2375"/>
                  </a:lnTo>
                  <a:lnTo>
                    <a:pt x="454" y="2316"/>
                  </a:lnTo>
                  <a:lnTo>
                    <a:pt x="387" y="2254"/>
                  </a:lnTo>
                  <a:lnTo>
                    <a:pt x="324" y="2187"/>
                  </a:lnTo>
                  <a:lnTo>
                    <a:pt x="265" y="2114"/>
                  </a:lnTo>
                  <a:lnTo>
                    <a:pt x="213" y="2039"/>
                  </a:lnTo>
                  <a:lnTo>
                    <a:pt x="165" y="1960"/>
                  </a:lnTo>
                  <a:lnTo>
                    <a:pt x="123" y="1877"/>
                  </a:lnTo>
                  <a:lnTo>
                    <a:pt x="86" y="1791"/>
                  </a:lnTo>
                  <a:lnTo>
                    <a:pt x="56" y="1701"/>
                  </a:lnTo>
                  <a:lnTo>
                    <a:pt x="32" y="1609"/>
                  </a:lnTo>
                  <a:lnTo>
                    <a:pt x="15" y="1515"/>
                  </a:lnTo>
                  <a:lnTo>
                    <a:pt x="3" y="1419"/>
                  </a:lnTo>
                  <a:lnTo>
                    <a:pt x="0" y="1320"/>
                  </a:lnTo>
                  <a:lnTo>
                    <a:pt x="3" y="1221"/>
                  </a:lnTo>
                  <a:lnTo>
                    <a:pt x="15" y="1125"/>
                  </a:lnTo>
                  <a:lnTo>
                    <a:pt x="32" y="1031"/>
                  </a:lnTo>
                  <a:lnTo>
                    <a:pt x="56" y="939"/>
                  </a:lnTo>
                  <a:lnTo>
                    <a:pt x="86" y="849"/>
                  </a:lnTo>
                  <a:lnTo>
                    <a:pt x="123" y="763"/>
                  </a:lnTo>
                  <a:lnTo>
                    <a:pt x="165" y="680"/>
                  </a:lnTo>
                  <a:lnTo>
                    <a:pt x="213" y="601"/>
                  </a:lnTo>
                  <a:lnTo>
                    <a:pt x="265" y="525"/>
                  </a:lnTo>
                  <a:lnTo>
                    <a:pt x="324" y="453"/>
                  </a:lnTo>
                  <a:lnTo>
                    <a:pt x="387" y="386"/>
                  </a:lnTo>
                  <a:lnTo>
                    <a:pt x="454" y="323"/>
                  </a:lnTo>
                  <a:lnTo>
                    <a:pt x="525" y="265"/>
                  </a:lnTo>
                  <a:lnTo>
                    <a:pt x="601" y="212"/>
                  </a:lnTo>
                  <a:lnTo>
                    <a:pt x="681" y="164"/>
                  </a:lnTo>
                  <a:lnTo>
                    <a:pt x="764" y="122"/>
                  </a:lnTo>
                  <a:lnTo>
                    <a:pt x="850" y="86"/>
                  </a:lnTo>
                  <a:lnTo>
                    <a:pt x="939" y="55"/>
                  </a:lnTo>
                  <a:lnTo>
                    <a:pt x="1031" y="31"/>
                  </a:lnTo>
                  <a:lnTo>
                    <a:pt x="1125" y="14"/>
                  </a:lnTo>
                  <a:lnTo>
                    <a:pt x="1222" y="3"/>
                  </a:lnTo>
                  <a:lnTo>
                    <a:pt x="1321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6205715" y="2459670"/>
              <a:ext cx="1906588" cy="2298204"/>
            </a:xfrm>
            <a:custGeom>
              <a:avLst/>
              <a:gdLst>
                <a:gd name="T0" fmla="*/ 1276 w 2402"/>
                <a:gd name="T1" fmla="*/ 15 h 2641"/>
                <a:gd name="T2" fmla="*/ 1552 w 2402"/>
                <a:gd name="T3" fmla="*/ 86 h 2641"/>
                <a:gd name="T4" fmla="*/ 1800 w 2402"/>
                <a:gd name="T5" fmla="*/ 213 h 2641"/>
                <a:gd name="T6" fmla="*/ 2015 w 2402"/>
                <a:gd name="T7" fmla="*/ 387 h 2641"/>
                <a:gd name="T8" fmla="*/ 2190 w 2402"/>
                <a:gd name="T9" fmla="*/ 602 h 2641"/>
                <a:gd name="T10" fmla="*/ 2316 w 2402"/>
                <a:gd name="T11" fmla="*/ 851 h 2641"/>
                <a:gd name="T12" fmla="*/ 2387 w 2402"/>
                <a:gd name="T13" fmla="*/ 1125 h 2641"/>
                <a:gd name="T14" fmla="*/ 2399 w 2402"/>
                <a:gd name="T15" fmla="*/ 1406 h 2641"/>
                <a:gd name="T16" fmla="*/ 2360 w 2402"/>
                <a:gd name="T17" fmla="*/ 1653 h 2641"/>
                <a:gd name="T18" fmla="*/ 2277 w 2402"/>
                <a:gd name="T19" fmla="*/ 1882 h 2641"/>
                <a:gd name="T20" fmla="*/ 2187 w 2402"/>
                <a:gd name="T21" fmla="*/ 2043 h 2641"/>
                <a:gd name="T22" fmla="*/ 2014 w 2402"/>
                <a:gd name="T23" fmla="*/ 2256 h 2641"/>
                <a:gd name="T24" fmla="*/ 1799 w 2402"/>
                <a:gd name="T25" fmla="*/ 2428 h 2641"/>
                <a:gd name="T26" fmla="*/ 1635 w 2402"/>
                <a:gd name="T27" fmla="*/ 2519 h 2641"/>
                <a:gd name="T28" fmla="*/ 1465 w 2402"/>
                <a:gd name="T29" fmla="*/ 2584 h 2641"/>
                <a:gd name="T30" fmla="*/ 1415 w 2402"/>
                <a:gd name="T31" fmla="*/ 2599 h 2641"/>
                <a:gd name="T32" fmla="*/ 1328 w 2402"/>
                <a:gd name="T33" fmla="*/ 2618 h 2641"/>
                <a:gd name="T34" fmla="*/ 1271 w 2402"/>
                <a:gd name="T35" fmla="*/ 2627 h 2641"/>
                <a:gd name="T36" fmla="*/ 1181 w 2402"/>
                <a:gd name="T37" fmla="*/ 2637 h 2641"/>
                <a:gd name="T38" fmla="*/ 1125 w 2402"/>
                <a:gd name="T39" fmla="*/ 2641 h 2641"/>
                <a:gd name="T40" fmla="*/ 1068 w 2402"/>
                <a:gd name="T41" fmla="*/ 2634 h 2641"/>
                <a:gd name="T42" fmla="*/ 868 w 2402"/>
                <a:gd name="T43" fmla="*/ 2624 h 2641"/>
                <a:gd name="T44" fmla="*/ 594 w 2402"/>
                <a:gd name="T45" fmla="*/ 2548 h 2641"/>
                <a:gd name="T46" fmla="*/ 484 w 2402"/>
                <a:gd name="T47" fmla="*/ 2486 h 2641"/>
                <a:gd name="T48" fmla="*/ 667 w 2402"/>
                <a:gd name="T49" fmla="*/ 2512 h 2641"/>
                <a:gd name="T50" fmla="*/ 856 w 2402"/>
                <a:gd name="T51" fmla="*/ 2485 h 2641"/>
                <a:gd name="T52" fmla="*/ 1024 w 2402"/>
                <a:gd name="T53" fmla="*/ 2407 h 2641"/>
                <a:gd name="T54" fmla="*/ 1163 w 2402"/>
                <a:gd name="T55" fmla="*/ 2287 h 2641"/>
                <a:gd name="T56" fmla="*/ 1264 w 2402"/>
                <a:gd name="T57" fmla="*/ 2134 h 2641"/>
                <a:gd name="T58" fmla="*/ 1316 w 2402"/>
                <a:gd name="T59" fmla="*/ 1968 h 2641"/>
                <a:gd name="T60" fmla="*/ 1323 w 2402"/>
                <a:gd name="T61" fmla="*/ 1796 h 2641"/>
                <a:gd name="T62" fmla="*/ 1286 w 2402"/>
                <a:gd name="T63" fmla="*/ 1631 h 2641"/>
                <a:gd name="T64" fmla="*/ 1254 w 2402"/>
                <a:gd name="T65" fmla="*/ 1531 h 2641"/>
                <a:gd name="T66" fmla="*/ 1240 w 2402"/>
                <a:gd name="T67" fmla="*/ 1484 h 2641"/>
                <a:gd name="T68" fmla="*/ 1226 w 2402"/>
                <a:gd name="T69" fmla="*/ 1444 h 2641"/>
                <a:gd name="T70" fmla="*/ 1209 w 2402"/>
                <a:gd name="T71" fmla="*/ 1400 h 2641"/>
                <a:gd name="T72" fmla="*/ 1187 w 2402"/>
                <a:gd name="T73" fmla="*/ 1346 h 2641"/>
                <a:gd name="T74" fmla="*/ 1170 w 2402"/>
                <a:gd name="T75" fmla="*/ 1308 h 2641"/>
                <a:gd name="T76" fmla="*/ 1147 w 2402"/>
                <a:gd name="T77" fmla="*/ 1264 h 2641"/>
                <a:gd name="T78" fmla="*/ 1128 w 2402"/>
                <a:gd name="T79" fmla="*/ 1228 h 2641"/>
                <a:gd name="T80" fmla="*/ 1064 w 2402"/>
                <a:gd name="T81" fmla="*/ 1129 h 2641"/>
                <a:gd name="T82" fmla="*/ 893 w 2402"/>
                <a:gd name="T83" fmla="*/ 929 h 2641"/>
                <a:gd name="T84" fmla="*/ 685 w 2402"/>
                <a:gd name="T85" fmla="*/ 767 h 2641"/>
                <a:gd name="T86" fmla="*/ 447 w 2402"/>
                <a:gd name="T87" fmla="*/ 649 h 2641"/>
                <a:gd name="T88" fmla="*/ 185 w 2402"/>
                <a:gd name="T89" fmla="*/ 580 h 2641"/>
                <a:gd name="T90" fmla="*/ 53 w 2402"/>
                <a:gd name="T91" fmla="*/ 492 h 2641"/>
                <a:gd name="T92" fmla="*/ 240 w 2402"/>
                <a:gd name="T93" fmla="*/ 303 h 2641"/>
                <a:gd name="T94" fmla="*/ 462 w 2402"/>
                <a:gd name="T95" fmla="*/ 154 h 2641"/>
                <a:gd name="T96" fmla="*/ 712 w 2402"/>
                <a:gd name="T97" fmla="*/ 52 h 2641"/>
                <a:gd name="T98" fmla="*/ 986 w 2402"/>
                <a:gd name="T99" fmla="*/ 3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02" h="2641">
                  <a:moveTo>
                    <a:pt x="1081" y="0"/>
                  </a:moveTo>
                  <a:lnTo>
                    <a:pt x="1180" y="4"/>
                  </a:lnTo>
                  <a:lnTo>
                    <a:pt x="1276" y="15"/>
                  </a:lnTo>
                  <a:lnTo>
                    <a:pt x="1370" y="32"/>
                  </a:lnTo>
                  <a:lnTo>
                    <a:pt x="1462" y="57"/>
                  </a:lnTo>
                  <a:lnTo>
                    <a:pt x="1552" y="86"/>
                  </a:lnTo>
                  <a:lnTo>
                    <a:pt x="1638" y="122"/>
                  </a:lnTo>
                  <a:lnTo>
                    <a:pt x="1721" y="165"/>
                  </a:lnTo>
                  <a:lnTo>
                    <a:pt x="1800" y="213"/>
                  </a:lnTo>
                  <a:lnTo>
                    <a:pt x="1876" y="266"/>
                  </a:lnTo>
                  <a:lnTo>
                    <a:pt x="1948" y="324"/>
                  </a:lnTo>
                  <a:lnTo>
                    <a:pt x="2015" y="387"/>
                  </a:lnTo>
                  <a:lnTo>
                    <a:pt x="2078" y="455"/>
                  </a:lnTo>
                  <a:lnTo>
                    <a:pt x="2136" y="526"/>
                  </a:lnTo>
                  <a:lnTo>
                    <a:pt x="2190" y="602"/>
                  </a:lnTo>
                  <a:lnTo>
                    <a:pt x="2237" y="682"/>
                  </a:lnTo>
                  <a:lnTo>
                    <a:pt x="2279" y="764"/>
                  </a:lnTo>
                  <a:lnTo>
                    <a:pt x="2316" y="851"/>
                  </a:lnTo>
                  <a:lnTo>
                    <a:pt x="2346" y="939"/>
                  </a:lnTo>
                  <a:lnTo>
                    <a:pt x="2370" y="1031"/>
                  </a:lnTo>
                  <a:lnTo>
                    <a:pt x="2387" y="1125"/>
                  </a:lnTo>
                  <a:lnTo>
                    <a:pt x="2398" y="1222"/>
                  </a:lnTo>
                  <a:lnTo>
                    <a:pt x="2402" y="1320"/>
                  </a:lnTo>
                  <a:lnTo>
                    <a:pt x="2399" y="1406"/>
                  </a:lnTo>
                  <a:lnTo>
                    <a:pt x="2392" y="1490"/>
                  </a:lnTo>
                  <a:lnTo>
                    <a:pt x="2378" y="1572"/>
                  </a:lnTo>
                  <a:lnTo>
                    <a:pt x="2360" y="1653"/>
                  </a:lnTo>
                  <a:lnTo>
                    <a:pt x="2337" y="1731"/>
                  </a:lnTo>
                  <a:lnTo>
                    <a:pt x="2309" y="1808"/>
                  </a:lnTo>
                  <a:lnTo>
                    <a:pt x="2277" y="1882"/>
                  </a:lnTo>
                  <a:lnTo>
                    <a:pt x="2277" y="1882"/>
                  </a:lnTo>
                  <a:lnTo>
                    <a:pt x="2235" y="1963"/>
                  </a:lnTo>
                  <a:lnTo>
                    <a:pt x="2187" y="2043"/>
                  </a:lnTo>
                  <a:lnTo>
                    <a:pt x="2134" y="2118"/>
                  </a:lnTo>
                  <a:lnTo>
                    <a:pt x="2076" y="2189"/>
                  </a:lnTo>
                  <a:lnTo>
                    <a:pt x="2014" y="2256"/>
                  </a:lnTo>
                  <a:lnTo>
                    <a:pt x="1946" y="2318"/>
                  </a:lnTo>
                  <a:lnTo>
                    <a:pt x="1874" y="2376"/>
                  </a:lnTo>
                  <a:lnTo>
                    <a:pt x="1799" y="2428"/>
                  </a:lnTo>
                  <a:lnTo>
                    <a:pt x="1720" y="2476"/>
                  </a:lnTo>
                  <a:lnTo>
                    <a:pt x="1638" y="2518"/>
                  </a:lnTo>
                  <a:lnTo>
                    <a:pt x="1635" y="2519"/>
                  </a:lnTo>
                  <a:lnTo>
                    <a:pt x="1553" y="2554"/>
                  </a:lnTo>
                  <a:lnTo>
                    <a:pt x="1547" y="2557"/>
                  </a:lnTo>
                  <a:lnTo>
                    <a:pt x="1465" y="2584"/>
                  </a:lnTo>
                  <a:lnTo>
                    <a:pt x="1457" y="2586"/>
                  </a:lnTo>
                  <a:lnTo>
                    <a:pt x="1419" y="2597"/>
                  </a:lnTo>
                  <a:lnTo>
                    <a:pt x="1415" y="2599"/>
                  </a:lnTo>
                  <a:lnTo>
                    <a:pt x="1373" y="2609"/>
                  </a:lnTo>
                  <a:lnTo>
                    <a:pt x="1365" y="2610"/>
                  </a:lnTo>
                  <a:lnTo>
                    <a:pt x="1328" y="2618"/>
                  </a:lnTo>
                  <a:lnTo>
                    <a:pt x="1321" y="2619"/>
                  </a:lnTo>
                  <a:lnTo>
                    <a:pt x="1279" y="2626"/>
                  </a:lnTo>
                  <a:lnTo>
                    <a:pt x="1271" y="2627"/>
                  </a:lnTo>
                  <a:lnTo>
                    <a:pt x="1234" y="2633"/>
                  </a:lnTo>
                  <a:lnTo>
                    <a:pt x="1224" y="2634"/>
                  </a:lnTo>
                  <a:lnTo>
                    <a:pt x="1181" y="2637"/>
                  </a:lnTo>
                  <a:lnTo>
                    <a:pt x="1175" y="2637"/>
                  </a:lnTo>
                  <a:lnTo>
                    <a:pt x="1137" y="2639"/>
                  </a:lnTo>
                  <a:lnTo>
                    <a:pt x="1125" y="2641"/>
                  </a:lnTo>
                  <a:lnTo>
                    <a:pt x="1081" y="2641"/>
                  </a:lnTo>
                  <a:lnTo>
                    <a:pt x="1063" y="2641"/>
                  </a:lnTo>
                  <a:lnTo>
                    <a:pt x="1068" y="2634"/>
                  </a:lnTo>
                  <a:lnTo>
                    <a:pt x="1063" y="2641"/>
                  </a:lnTo>
                  <a:lnTo>
                    <a:pt x="964" y="2636"/>
                  </a:lnTo>
                  <a:lnTo>
                    <a:pt x="868" y="2624"/>
                  </a:lnTo>
                  <a:lnTo>
                    <a:pt x="775" y="2604"/>
                  </a:lnTo>
                  <a:lnTo>
                    <a:pt x="683" y="2579"/>
                  </a:lnTo>
                  <a:lnTo>
                    <a:pt x="594" y="2548"/>
                  </a:lnTo>
                  <a:lnTo>
                    <a:pt x="509" y="2510"/>
                  </a:lnTo>
                  <a:lnTo>
                    <a:pt x="426" y="2467"/>
                  </a:lnTo>
                  <a:lnTo>
                    <a:pt x="484" y="2486"/>
                  </a:lnTo>
                  <a:lnTo>
                    <a:pt x="543" y="2501"/>
                  </a:lnTo>
                  <a:lnTo>
                    <a:pt x="605" y="2510"/>
                  </a:lnTo>
                  <a:lnTo>
                    <a:pt x="667" y="2512"/>
                  </a:lnTo>
                  <a:lnTo>
                    <a:pt x="732" y="2509"/>
                  </a:lnTo>
                  <a:lnTo>
                    <a:pt x="795" y="2500"/>
                  </a:lnTo>
                  <a:lnTo>
                    <a:pt x="856" y="2485"/>
                  </a:lnTo>
                  <a:lnTo>
                    <a:pt x="915" y="2464"/>
                  </a:lnTo>
                  <a:lnTo>
                    <a:pt x="972" y="2438"/>
                  </a:lnTo>
                  <a:lnTo>
                    <a:pt x="1024" y="2407"/>
                  </a:lnTo>
                  <a:lnTo>
                    <a:pt x="1074" y="2372"/>
                  </a:lnTo>
                  <a:lnTo>
                    <a:pt x="1121" y="2331"/>
                  </a:lnTo>
                  <a:lnTo>
                    <a:pt x="1163" y="2287"/>
                  </a:lnTo>
                  <a:lnTo>
                    <a:pt x="1201" y="2239"/>
                  </a:lnTo>
                  <a:lnTo>
                    <a:pt x="1234" y="2188"/>
                  </a:lnTo>
                  <a:lnTo>
                    <a:pt x="1264" y="2134"/>
                  </a:lnTo>
                  <a:lnTo>
                    <a:pt x="1288" y="2076"/>
                  </a:lnTo>
                  <a:lnTo>
                    <a:pt x="1303" y="2022"/>
                  </a:lnTo>
                  <a:lnTo>
                    <a:pt x="1316" y="1968"/>
                  </a:lnTo>
                  <a:lnTo>
                    <a:pt x="1323" y="1911"/>
                  </a:lnTo>
                  <a:lnTo>
                    <a:pt x="1326" y="1853"/>
                  </a:lnTo>
                  <a:lnTo>
                    <a:pt x="1323" y="1796"/>
                  </a:lnTo>
                  <a:lnTo>
                    <a:pt x="1316" y="1740"/>
                  </a:lnTo>
                  <a:lnTo>
                    <a:pt x="1303" y="1684"/>
                  </a:lnTo>
                  <a:lnTo>
                    <a:pt x="1286" y="1631"/>
                  </a:lnTo>
                  <a:lnTo>
                    <a:pt x="1266" y="1580"/>
                  </a:lnTo>
                  <a:lnTo>
                    <a:pt x="1256" y="1539"/>
                  </a:lnTo>
                  <a:lnTo>
                    <a:pt x="1254" y="1531"/>
                  </a:lnTo>
                  <a:lnTo>
                    <a:pt x="1248" y="1512"/>
                  </a:lnTo>
                  <a:lnTo>
                    <a:pt x="1244" y="1502"/>
                  </a:lnTo>
                  <a:lnTo>
                    <a:pt x="1240" y="1484"/>
                  </a:lnTo>
                  <a:lnTo>
                    <a:pt x="1235" y="1473"/>
                  </a:lnTo>
                  <a:lnTo>
                    <a:pt x="1230" y="1456"/>
                  </a:lnTo>
                  <a:lnTo>
                    <a:pt x="1226" y="1444"/>
                  </a:lnTo>
                  <a:lnTo>
                    <a:pt x="1221" y="1428"/>
                  </a:lnTo>
                  <a:lnTo>
                    <a:pt x="1216" y="1416"/>
                  </a:lnTo>
                  <a:lnTo>
                    <a:pt x="1209" y="1400"/>
                  </a:lnTo>
                  <a:lnTo>
                    <a:pt x="1204" y="1386"/>
                  </a:lnTo>
                  <a:lnTo>
                    <a:pt x="1198" y="1372"/>
                  </a:lnTo>
                  <a:lnTo>
                    <a:pt x="1187" y="1346"/>
                  </a:lnTo>
                  <a:lnTo>
                    <a:pt x="1182" y="1336"/>
                  </a:lnTo>
                  <a:lnTo>
                    <a:pt x="1174" y="1318"/>
                  </a:lnTo>
                  <a:lnTo>
                    <a:pt x="1170" y="1308"/>
                  </a:lnTo>
                  <a:lnTo>
                    <a:pt x="1161" y="1291"/>
                  </a:lnTo>
                  <a:lnTo>
                    <a:pt x="1156" y="1281"/>
                  </a:lnTo>
                  <a:lnTo>
                    <a:pt x="1147" y="1264"/>
                  </a:lnTo>
                  <a:lnTo>
                    <a:pt x="1141" y="1254"/>
                  </a:lnTo>
                  <a:lnTo>
                    <a:pt x="1132" y="1236"/>
                  </a:lnTo>
                  <a:lnTo>
                    <a:pt x="1128" y="1228"/>
                  </a:lnTo>
                  <a:lnTo>
                    <a:pt x="1115" y="1208"/>
                  </a:lnTo>
                  <a:lnTo>
                    <a:pt x="1112" y="1203"/>
                  </a:lnTo>
                  <a:lnTo>
                    <a:pt x="1064" y="1129"/>
                  </a:lnTo>
                  <a:lnTo>
                    <a:pt x="1012" y="1058"/>
                  </a:lnTo>
                  <a:lnTo>
                    <a:pt x="954" y="992"/>
                  </a:lnTo>
                  <a:lnTo>
                    <a:pt x="893" y="929"/>
                  </a:lnTo>
                  <a:lnTo>
                    <a:pt x="827" y="871"/>
                  </a:lnTo>
                  <a:lnTo>
                    <a:pt x="758" y="817"/>
                  </a:lnTo>
                  <a:lnTo>
                    <a:pt x="685" y="767"/>
                  </a:lnTo>
                  <a:lnTo>
                    <a:pt x="609" y="722"/>
                  </a:lnTo>
                  <a:lnTo>
                    <a:pt x="530" y="683"/>
                  </a:lnTo>
                  <a:lnTo>
                    <a:pt x="447" y="649"/>
                  </a:lnTo>
                  <a:lnTo>
                    <a:pt x="362" y="619"/>
                  </a:lnTo>
                  <a:lnTo>
                    <a:pt x="274" y="597"/>
                  </a:lnTo>
                  <a:lnTo>
                    <a:pt x="185" y="580"/>
                  </a:lnTo>
                  <a:lnTo>
                    <a:pt x="93" y="568"/>
                  </a:lnTo>
                  <a:lnTo>
                    <a:pt x="0" y="564"/>
                  </a:lnTo>
                  <a:lnTo>
                    <a:pt x="53" y="492"/>
                  </a:lnTo>
                  <a:lnTo>
                    <a:pt x="111" y="425"/>
                  </a:lnTo>
                  <a:lnTo>
                    <a:pt x="173" y="362"/>
                  </a:lnTo>
                  <a:lnTo>
                    <a:pt x="240" y="303"/>
                  </a:lnTo>
                  <a:lnTo>
                    <a:pt x="311" y="248"/>
                  </a:lnTo>
                  <a:lnTo>
                    <a:pt x="385" y="198"/>
                  </a:lnTo>
                  <a:lnTo>
                    <a:pt x="462" y="154"/>
                  </a:lnTo>
                  <a:lnTo>
                    <a:pt x="542" y="114"/>
                  </a:lnTo>
                  <a:lnTo>
                    <a:pt x="626" y="80"/>
                  </a:lnTo>
                  <a:lnTo>
                    <a:pt x="712" y="52"/>
                  </a:lnTo>
                  <a:lnTo>
                    <a:pt x="802" y="29"/>
                  </a:lnTo>
                  <a:lnTo>
                    <a:pt x="893" y="13"/>
                  </a:lnTo>
                  <a:lnTo>
                    <a:pt x="986" y="3"/>
                  </a:lnTo>
                  <a:lnTo>
                    <a:pt x="1081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7393128" y="2838499"/>
              <a:ext cx="248664" cy="396664"/>
            </a:xfrm>
            <a:custGeom>
              <a:avLst/>
              <a:gdLst>
                <a:gd name="T0" fmla="*/ 158 w 259"/>
                <a:gd name="T1" fmla="*/ 268 h 377"/>
                <a:gd name="T2" fmla="*/ 170 w 259"/>
                <a:gd name="T3" fmla="*/ 286 h 377"/>
                <a:gd name="T4" fmla="*/ 154 w 259"/>
                <a:gd name="T5" fmla="*/ 307 h 377"/>
                <a:gd name="T6" fmla="*/ 121 w 259"/>
                <a:gd name="T7" fmla="*/ 187 h 377"/>
                <a:gd name="T8" fmla="*/ 112 w 259"/>
                <a:gd name="T9" fmla="*/ 227 h 377"/>
                <a:gd name="T10" fmla="*/ 96 w 259"/>
                <a:gd name="T11" fmla="*/ 207 h 377"/>
                <a:gd name="T12" fmla="*/ 112 w 259"/>
                <a:gd name="T13" fmla="*/ 190 h 377"/>
                <a:gd name="T14" fmla="*/ 121 w 259"/>
                <a:gd name="T15" fmla="*/ 169 h 377"/>
                <a:gd name="T16" fmla="*/ 78 w 259"/>
                <a:gd name="T17" fmla="*/ 185 h 377"/>
                <a:gd name="T18" fmla="*/ 70 w 259"/>
                <a:gd name="T19" fmla="*/ 218 h 377"/>
                <a:gd name="T20" fmla="*/ 83 w 259"/>
                <a:gd name="T21" fmla="*/ 238 h 377"/>
                <a:gd name="T22" fmla="*/ 121 w 259"/>
                <a:gd name="T23" fmla="*/ 255 h 377"/>
                <a:gd name="T24" fmla="*/ 98 w 259"/>
                <a:gd name="T25" fmla="*/ 299 h 377"/>
                <a:gd name="T26" fmla="*/ 62 w 259"/>
                <a:gd name="T27" fmla="*/ 295 h 377"/>
                <a:gd name="T28" fmla="*/ 86 w 259"/>
                <a:gd name="T29" fmla="*/ 318 h 377"/>
                <a:gd name="T30" fmla="*/ 121 w 259"/>
                <a:gd name="T31" fmla="*/ 346 h 377"/>
                <a:gd name="T32" fmla="*/ 159 w 259"/>
                <a:gd name="T33" fmla="*/ 327 h 377"/>
                <a:gd name="T34" fmla="*/ 194 w 259"/>
                <a:gd name="T35" fmla="*/ 297 h 377"/>
                <a:gd name="T36" fmla="*/ 193 w 259"/>
                <a:gd name="T37" fmla="*/ 268 h 377"/>
                <a:gd name="T38" fmla="*/ 168 w 259"/>
                <a:gd name="T39" fmla="*/ 247 h 377"/>
                <a:gd name="T40" fmla="*/ 145 w 259"/>
                <a:gd name="T41" fmla="*/ 190 h 377"/>
                <a:gd name="T42" fmla="*/ 169 w 259"/>
                <a:gd name="T43" fmla="*/ 212 h 377"/>
                <a:gd name="T44" fmla="*/ 164 w 259"/>
                <a:gd name="T45" fmla="*/ 176 h 377"/>
                <a:gd name="T46" fmla="*/ 121 w 259"/>
                <a:gd name="T47" fmla="*/ 156 h 377"/>
                <a:gd name="T48" fmla="*/ 186 w 259"/>
                <a:gd name="T49" fmla="*/ 134 h 377"/>
                <a:gd name="T50" fmla="*/ 231 w 259"/>
                <a:gd name="T51" fmla="*/ 191 h 377"/>
                <a:gd name="T52" fmla="*/ 258 w 259"/>
                <a:gd name="T53" fmla="*/ 273 h 377"/>
                <a:gd name="T54" fmla="*/ 245 w 259"/>
                <a:gd name="T55" fmla="*/ 333 h 377"/>
                <a:gd name="T56" fmla="*/ 191 w 259"/>
                <a:gd name="T57" fmla="*/ 370 h 377"/>
                <a:gd name="T58" fmla="*/ 96 w 259"/>
                <a:gd name="T59" fmla="*/ 374 h 377"/>
                <a:gd name="T60" fmla="*/ 26 w 259"/>
                <a:gd name="T61" fmla="*/ 348 h 377"/>
                <a:gd name="T62" fmla="*/ 0 w 259"/>
                <a:gd name="T63" fmla="*/ 294 h 377"/>
                <a:gd name="T64" fmla="*/ 15 w 259"/>
                <a:gd name="T65" fmla="*/ 217 h 377"/>
                <a:gd name="T66" fmla="*/ 54 w 259"/>
                <a:gd name="T67" fmla="*/ 148 h 377"/>
                <a:gd name="T68" fmla="*/ 92 w 259"/>
                <a:gd name="T69" fmla="*/ 85 h 377"/>
                <a:gd name="T70" fmla="*/ 92 w 259"/>
                <a:gd name="T71" fmla="*/ 114 h 377"/>
                <a:gd name="T72" fmla="*/ 139 w 259"/>
                <a:gd name="T73" fmla="*/ 3 h 377"/>
                <a:gd name="T74" fmla="*/ 163 w 259"/>
                <a:gd name="T75" fmla="*/ 22 h 377"/>
                <a:gd name="T76" fmla="*/ 189 w 259"/>
                <a:gd name="T77" fmla="*/ 17 h 377"/>
                <a:gd name="T78" fmla="*/ 206 w 259"/>
                <a:gd name="T79" fmla="*/ 3 h 377"/>
                <a:gd name="T80" fmla="*/ 92 w 259"/>
                <a:gd name="T81" fmla="*/ 76 h 377"/>
                <a:gd name="T82" fmla="*/ 58 w 259"/>
                <a:gd name="T83" fmla="*/ 6 h 377"/>
                <a:gd name="T84" fmla="*/ 73 w 259"/>
                <a:gd name="T85" fmla="*/ 20 h 377"/>
                <a:gd name="T86" fmla="*/ 96 w 259"/>
                <a:gd name="T87" fmla="*/ 22 h 377"/>
                <a:gd name="T88" fmla="*/ 120 w 259"/>
                <a:gd name="T89" fmla="*/ 4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9" h="377">
                  <a:moveTo>
                    <a:pt x="145" y="262"/>
                  </a:moveTo>
                  <a:lnTo>
                    <a:pt x="145" y="263"/>
                  </a:lnTo>
                  <a:lnTo>
                    <a:pt x="158" y="268"/>
                  </a:lnTo>
                  <a:lnTo>
                    <a:pt x="166" y="274"/>
                  </a:lnTo>
                  <a:lnTo>
                    <a:pt x="169" y="280"/>
                  </a:lnTo>
                  <a:lnTo>
                    <a:pt x="170" y="286"/>
                  </a:lnTo>
                  <a:lnTo>
                    <a:pt x="168" y="295"/>
                  </a:lnTo>
                  <a:lnTo>
                    <a:pt x="162" y="302"/>
                  </a:lnTo>
                  <a:lnTo>
                    <a:pt x="154" y="307"/>
                  </a:lnTo>
                  <a:lnTo>
                    <a:pt x="145" y="310"/>
                  </a:lnTo>
                  <a:lnTo>
                    <a:pt x="145" y="262"/>
                  </a:lnTo>
                  <a:close/>
                  <a:moveTo>
                    <a:pt x="121" y="187"/>
                  </a:moveTo>
                  <a:lnTo>
                    <a:pt x="121" y="230"/>
                  </a:lnTo>
                  <a:lnTo>
                    <a:pt x="118" y="230"/>
                  </a:lnTo>
                  <a:lnTo>
                    <a:pt x="112" y="227"/>
                  </a:lnTo>
                  <a:lnTo>
                    <a:pt x="104" y="223"/>
                  </a:lnTo>
                  <a:lnTo>
                    <a:pt x="98" y="217"/>
                  </a:lnTo>
                  <a:lnTo>
                    <a:pt x="96" y="207"/>
                  </a:lnTo>
                  <a:lnTo>
                    <a:pt x="98" y="200"/>
                  </a:lnTo>
                  <a:lnTo>
                    <a:pt x="104" y="194"/>
                  </a:lnTo>
                  <a:lnTo>
                    <a:pt x="112" y="190"/>
                  </a:lnTo>
                  <a:lnTo>
                    <a:pt x="121" y="187"/>
                  </a:lnTo>
                  <a:close/>
                  <a:moveTo>
                    <a:pt x="121" y="156"/>
                  </a:moveTo>
                  <a:lnTo>
                    <a:pt x="121" y="169"/>
                  </a:lnTo>
                  <a:lnTo>
                    <a:pt x="104" y="172"/>
                  </a:lnTo>
                  <a:lnTo>
                    <a:pt x="89" y="178"/>
                  </a:lnTo>
                  <a:lnTo>
                    <a:pt x="78" y="185"/>
                  </a:lnTo>
                  <a:lnTo>
                    <a:pt x="71" y="196"/>
                  </a:lnTo>
                  <a:lnTo>
                    <a:pt x="69" y="208"/>
                  </a:lnTo>
                  <a:lnTo>
                    <a:pt x="70" y="218"/>
                  </a:lnTo>
                  <a:lnTo>
                    <a:pt x="72" y="225"/>
                  </a:lnTo>
                  <a:lnTo>
                    <a:pt x="75" y="230"/>
                  </a:lnTo>
                  <a:lnTo>
                    <a:pt x="83" y="238"/>
                  </a:lnTo>
                  <a:lnTo>
                    <a:pt x="96" y="245"/>
                  </a:lnTo>
                  <a:lnTo>
                    <a:pt x="109" y="250"/>
                  </a:lnTo>
                  <a:lnTo>
                    <a:pt x="121" y="255"/>
                  </a:lnTo>
                  <a:lnTo>
                    <a:pt x="121" y="310"/>
                  </a:lnTo>
                  <a:lnTo>
                    <a:pt x="108" y="305"/>
                  </a:lnTo>
                  <a:lnTo>
                    <a:pt x="98" y="299"/>
                  </a:lnTo>
                  <a:lnTo>
                    <a:pt x="92" y="291"/>
                  </a:lnTo>
                  <a:lnTo>
                    <a:pt x="87" y="283"/>
                  </a:lnTo>
                  <a:lnTo>
                    <a:pt x="62" y="295"/>
                  </a:lnTo>
                  <a:lnTo>
                    <a:pt x="67" y="302"/>
                  </a:lnTo>
                  <a:lnTo>
                    <a:pt x="75" y="310"/>
                  </a:lnTo>
                  <a:lnTo>
                    <a:pt x="86" y="318"/>
                  </a:lnTo>
                  <a:lnTo>
                    <a:pt x="103" y="326"/>
                  </a:lnTo>
                  <a:lnTo>
                    <a:pt x="121" y="329"/>
                  </a:lnTo>
                  <a:lnTo>
                    <a:pt x="121" y="346"/>
                  </a:lnTo>
                  <a:lnTo>
                    <a:pt x="145" y="346"/>
                  </a:lnTo>
                  <a:lnTo>
                    <a:pt x="145" y="330"/>
                  </a:lnTo>
                  <a:lnTo>
                    <a:pt x="159" y="327"/>
                  </a:lnTo>
                  <a:lnTo>
                    <a:pt x="177" y="319"/>
                  </a:lnTo>
                  <a:lnTo>
                    <a:pt x="188" y="310"/>
                  </a:lnTo>
                  <a:lnTo>
                    <a:pt x="194" y="297"/>
                  </a:lnTo>
                  <a:lnTo>
                    <a:pt x="196" y="284"/>
                  </a:lnTo>
                  <a:lnTo>
                    <a:pt x="195" y="274"/>
                  </a:lnTo>
                  <a:lnTo>
                    <a:pt x="193" y="268"/>
                  </a:lnTo>
                  <a:lnTo>
                    <a:pt x="189" y="263"/>
                  </a:lnTo>
                  <a:lnTo>
                    <a:pt x="179" y="253"/>
                  </a:lnTo>
                  <a:lnTo>
                    <a:pt x="168" y="247"/>
                  </a:lnTo>
                  <a:lnTo>
                    <a:pt x="158" y="244"/>
                  </a:lnTo>
                  <a:lnTo>
                    <a:pt x="145" y="239"/>
                  </a:lnTo>
                  <a:lnTo>
                    <a:pt x="145" y="190"/>
                  </a:lnTo>
                  <a:lnTo>
                    <a:pt x="154" y="195"/>
                  </a:lnTo>
                  <a:lnTo>
                    <a:pt x="162" y="202"/>
                  </a:lnTo>
                  <a:lnTo>
                    <a:pt x="169" y="212"/>
                  </a:lnTo>
                  <a:lnTo>
                    <a:pt x="193" y="201"/>
                  </a:lnTo>
                  <a:lnTo>
                    <a:pt x="180" y="186"/>
                  </a:lnTo>
                  <a:lnTo>
                    <a:pt x="164" y="176"/>
                  </a:lnTo>
                  <a:lnTo>
                    <a:pt x="145" y="170"/>
                  </a:lnTo>
                  <a:lnTo>
                    <a:pt x="145" y="156"/>
                  </a:lnTo>
                  <a:lnTo>
                    <a:pt x="121" y="156"/>
                  </a:lnTo>
                  <a:close/>
                  <a:moveTo>
                    <a:pt x="92" y="124"/>
                  </a:moveTo>
                  <a:lnTo>
                    <a:pt x="167" y="124"/>
                  </a:lnTo>
                  <a:lnTo>
                    <a:pt x="186" y="134"/>
                  </a:lnTo>
                  <a:lnTo>
                    <a:pt x="204" y="148"/>
                  </a:lnTo>
                  <a:lnTo>
                    <a:pt x="218" y="168"/>
                  </a:lnTo>
                  <a:lnTo>
                    <a:pt x="231" y="191"/>
                  </a:lnTo>
                  <a:lnTo>
                    <a:pt x="242" y="218"/>
                  </a:lnTo>
                  <a:lnTo>
                    <a:pt x="253" y="247"/>
                  </a:lnTo>
                  <a:lnTo>
                    <a:pt x="258" y="273"/>
                  </a:lnTo>
                  <a:lnTo>
                    <a:pt x="259" y="295"/>
                  </a:lnTo>
                  <a:lnTo>
                    <a:pt x="254" y="316"/>
                  </a:lnTo>
                  <a:lnTo>
                    <a:pt x="245" y="333"/>
                  </a:lnTo>
                  <a:lnTo>
                    <a:pt x="233" y="349"/>
                  </a:lnTo>
                  <a:lnTo>
                    <a:pt x="215" y="360"/>
                  </a:lnTo>
                  <a:lnTo>
                    <a:pt x="191" y="370"/>
                  </a:lnTo>
                  <a:lnTo>
                    <a:pt x="163" y="374"/>
                  </a:lnTo>
                  <a:lnTo>
                    <a:pt x="129" y="377"/>
                  </a:lnTo>
                  <a:lnTo>
                    <a:pt x="96" y="374"/>
                  </a:lnTo>
                  <a:lnTo>
                    <a:pt x="66" y="370"/>
                  </a:lnTo>
                  <a:lnTo>
                    <a:pt x="43" y="360"/>
                  </a:lnTo>
                  <a:lnTo>
                    <a:pt x="26" y="348"/>
                  </a:lnTo>
                  <a:lnTo>
                    <a:pt x="12" y="333"/>
                  </a:lnTo>
                  <a:lnTo>
                    <a:pt x="3" y="315"/>
                  </a:lnTo>
                  <a:lnTo>
                    <a:pt x="0" y="294"/>
                  </a:lnTo>
                  <a:lnTo>
                    <a:pt x="1" y="271"/>
                  </a:lnTo>
                  <a:lnTo>
                    <a:pt x="6" y="246"/>
                  </a:lnTo>
                  <a:lnTo>
                    <a:pt x="15" y="217"/>
                  </a:lnTo>
                  <a:lnTo>
                    <a:pt x="26" y="190"/>
                  </a:lnTo>
                  <a:lnTo>
                    <a:pt x="39" y="168"/>
                  </a:lnTo>
                  <a:lnTo>
                    <a:pt x="54" y="148"/>
                  </a:lnTo>
                  <a:lnTo>
                    <a:pt x="71" y="134"/>
                  </a:lnTo>
                  <a:lnTo>
                    <a:pt x="92" y="124"/>
                  </a:lnTo>
                  <a:close/>
                  <a:moveTo>
                    <a:pt x="92" y="85"/>
                  </a:moveTo>
                  <a:lnTo>
                    <a:pt x="167" y="85"/>
                  </a:lnTo>
                  <a:lnTo>
                    <a:pt x="167" y="114"/>
                  </a:lnTo>
                  <a:lnTo>
                    <a:pt x="92" y="114"/>
                  </a:lnTo>
                  <a:lnTo>
                    <a:pt x="92" y="85"/>
                  </a:lnTo>
                  <a:close/>
                  <a:moveTo>
                    <a:pt x="131" y="0"/>
                  </a:moveTo>
                  <a:lnTo>
                    <a:pt x="139" y="3"/>
                  </a:lnTo>
                  <a:lnTo>
                    <a:pt x="146" y="9"/>
                  </a:lnTo>
                  <a:lnTo>
                    <a:pt x="152" y="15"/>
                  </a:lnTo>
                  <a:lnTo>
                    <a:pt x="163" y="22"/>
                  </a:lnTo>
                  <a:lnTo>
                    <a:pt x="174" y="25"/>
                  </a:lnTo>
                  <a:lnTo>
                    <a:pt x="181" y="22"/>
                  </a:lnTo>
                  <a:lnTo>
                    <a:pt x="189" y="17"/>
                  </a:lnTo>
                  <a:lnTo>
                    <a:pt x="195" y="11"/>
                  </a:lnTo>
                  <a:lnTo>
                    <a:pt x="201" y="6"/>
                  </a:lnTo>
                  <a:lnTo>
                    <a:pt x="206" y="3"/>
                  </a:lnTo>
                  <a:lnTo>
                    <a:pt x="211" y="2"/>
                  </a:lnTo>
                  <a:lnTo>
                    <a:pt x="167" y="76"/>
                  </a:lnTo>
                  <a:lnTo>
                    <a:pt x="92" y="76"/>
                  </a:lnTo>
                  <a:lnTo>
                    <a:pt x="48" y="2"/>
                  </a:lnTo>
                  <a:lnTo>
                    <a:pt x="53" y="3"/>
                  </a:lnTo>
                  <a:lnTo>
                    <a:pt x="58" y="6"/>
                  </a:lnTo>
                  <a:lnTo>
                    <a:pt x="61" y="10"/>
                  </a:lnTo>
                  <a:lnTo>
                    <a:pt x="66" y="15"/>
                  </a:lnTo>
                  <a:lnTo>
                    <a:pt x="73" y="20"/>
                  </a:lnTo>
                  <a:lnTo>
                    <a:pt x="81" y="24"/>
                  </a:lnTo>
                  <a:lnTo>
                    <a:pt x="88" y="25"/>
                  </a:lnTo>
                  <a:lnTo>
                    <a:pt x="96" y="22"/>
                  </a:lnTo>
                  <a:lnTo>
                    <a:pt x="103" y="17"/>
                  </a:lnTo>
                  <a:lnTo>
                    <a:pt x="109" y="11"/>
                  </a:lnTo>
                  <a:lnTo>
                    <a:pt x="120" y="4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6493230" y="5009709"/>
              <a:ext cx="341314" cy="265193"/>
            </a:xfrm>
            <a:custGeom>
              <a:avLst/>
              <a:gdLst>
                <a:gd name="T0" fmla="*/ 238 w 512"/>
                <a:gd name="T1" fmla="*/ 63 h 363"/>
                <a:gd name="T2" fmla="*/ 340 w 512"/>
                <a:gd name="T3" fmla="*/ 92 h 363"/>
                <a:gd name="T4" fmla="*/ 349 w 512"/>
                <a:gd name="T5" fmla="*/ 97 h 363"/>
                <a:gd name="T6" fmla="*/ 355 w 512"/>
                <a:gd name="T7" fmla="*/ 104 h 363"/>
                <a:gd name="T8" fmla="*/ 398 w 512"/>
                <a:gd name="T9" fmla="*/ 184 h 363"/>
                <a:gd name="T10" fmla="*/ 475 w 512"/>
                <a:gd name="T11" fmla="*/ 131 h 363"/>
                <a:gd name="T12" fmla="*/ 499 w 512"/>
                <a:gd name="T13" fmla="*/ 136 h 363"/>
                <a:gd name="T14" fmla="*/ 512 w 512"/>
                <a:gd name="T15" fmla="*/ 155 h 363"/>
                <a:gd name="T16" fmla="*/ 507 w 512"/>
                <a:gd name="T17" fmla="*/ 180 h 363"/>
                <a:gd name="T18" fmla="*/ 400 w 512"/>
                <a:gd name="T19" fmla="*/ 258 h 363"/>
                <a:gd name="T20" fmla="*/ 382 w 512"/>
                <a:gd name="T21" fmla="*/ 261 h 363"/>
                <a:gd name="T22" fmla="*/ 367 w 512"/>
                <a:gd name="T23" fmla="*/ 253 h 363"/>
                <a:gd name="T24" fmla="*/ 360 w 512"/>
                <a:gd name="T25" fmla="*/ 243 h 363"/>
                <a:gd name="T26" fmla="*/ 354 w 512"/>
                <a:gd name="T27" fmla="*/ 234 h 363"/>
                <a:gd name="T28" fmla="*/ 328 w 512"/>
                <a:gd name="T29" fmla="*/ 185 h 363"/>
                <a:gd name="T30" fmla="*/ 287 w 512"/>
                <a:gd name="T31" fmla="*/ 186 h 363"/>
                <a:gd name="T32" fmla="*/ 332 w 512"/>
                <a:gd name="T33" fmla="*/ 224 h 363"/>
                <a:gd name="T34" fmla="*/ 343 w 512"/>
                <a:gd name="T35" fmla="*/ 247 h 363"/>
                <a:gd name="T36" fmla="*/ 329 w 512"/>
                <a:gd name="T37" fmla="*/ 273 h 363"/>
                <a:gd name="T38" fmla="*/ 229 w 512"/>
                <a:gd name="T39" fmla="*/ 341 h 363"/>
                <a:gd name="T40" fmla="*/ 204 w 512"/>
                <a:gd name="T41" fmla="*/ 336 h 363"/>
                <a:gd name="T42" fmla="*/ 192 w 512"/>
                <a:gd name="T43" fmla="*/ 318 h 363"/>
                <a:gd name="T44" fmla="*/ 197 w 512"/>
                <a:gd name="T45" fmla="*/ 294 h 363"/>
                <a:gd name="T46" fmla="*/ 213 w 512"/>
                <a:gd name="T47" fmla="*/ 280 h 363"/>
                <a:gd name="T48" fmla="*/ 244 w 512"/>
                <a:gd name="T49" fmla="*/ 257 h 363"/>
                <a:gd name="T50" fmla="*/ 179 w 512"/>
                <a:gd name="T51" fmla="*/ 264 h 363"/>
                <a:gd name="T52" fmla="*/ 101 w 512"/>
                <a:gd name="T53" fmla="*/ 320 h 363"/>
                <a:gd name="T54" fmla="*/ 59 w 512"/>
                <a:gd name="T55" fmla="*/ 351 h 363"/>
                <a:gd name="T56" fmla="*/ 51 w 512"/>
                <a:gd name="T57" fmla="*/ 357 h 363"/>
                <a:gd name="T58" fmla="*/ 38 w 512"/>
                <a:gd name="T59" fmla="*/ 363 h 363"/>
                <a:gd name="T60" fmla="*/ 14 w 512"/>
                <a:gd name="T61" fmla="*/ 357 h 363"/>
                <a:gd name="T62" fmla="*/ 1 w 512"/>
                <a:gd name="T63" fmla="*/ 339 h 363"/>
                <a:gd name="T64" fmla="*/ 6 w 512"/>
                <a:gd name="T65" fmla="*/ 314 h 363"/>
                <a:gd name="T66" fmla="*/ 257 w 512"/>
                <a:gd name="T67" fmla="*/ 132 h 363"/>
                <a:gd name="T68" fmla="*/ 155 w 512"/>
                <a:gd name="T69" fmla="*/ 186 h 363"/>
                <a:gd name="T70" fmla="*/ 136 w 512"/>
                <a:gd name="T71" fmla="*/ 192 h 363"/>
                <a:gd name="T72" fmla="*/ 111 w 512"/>
                <a:gd name="T73" fmla="*/ 180 h 363"/>
                <a:gd name="T74" fmla="*/ 105 w 512"/>
                <a:gd name="T75" fmla="*/ 162 h 363"/>
                <a:gd name="T76" fmla="*/ 111 w 512"/>
                <a:gd name="T77" fmla="*/ 144 h 363"/>
                <a:gd name="T78" fmla="*/ 120 w 512"/>
                <a:gd name="T79" fmla="*/ 135 h 363"/>
                <a:gd name="T80" fmla="*/ 150 w 512"/>
                <a:gd name="T81" fmla="*/ 113 h 363"/>
                <a:gd name="T82" fmla="*/ 190 w 512"/>
                <a:gd name="T83" fmla="*/ 82 h 363"/>
                <a:gd name="T84" fmla="*/ 211 w 512"/>
                <a:gd name="T85" fmla="*/ 67 h 363"/>
                <a:gd name="T86" fmla="*/ 230 w 512"/>
                <a:gd name="T87" fmla="*/ 61 h 363"/>
                <a:gd name="T88" fmla="*/ 435 w 512"/>
                <a:gd name="T89" fmla="*/ 7 h 363"/>
                <a:gd name="T90" fmla="*/ 457 w 512"/>
                <a:gd name="T91" fmla="*/ 38 h 363"/>
                <a:gd name="T92" fmla="*/ 454 w 512"/>
                <a:gd name="T93" fmla="*/ 70 h 363"/>
                <a:gd name="T94" fmla="*/ 421 w 512"/>
                <a:gd name="T95" fmla="*/ 99 h 363"/>
                <a:gd name="T96" fmla="*/ 383 w 512"/>
                <a:gd name="T97" fmla="*/ 94 h 363"/>
                <a:gd name="T98" fmla="*/ 360 w 512"/>
                <a:gd name="T99" fmla="*/ 64 h 363"/>
                <a:gd name="T100" fmla="*/ 361 w 512"/>
                <a:gd name="T101" fmla="*/ 37 h 363"/>
                <a:gd name="T102" fmla="*/ 384 w 512"/>
                <a:gd name="T103" fmla="*/ 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2" h="363">
                  <a:moveTo>
                    <a:pt x="230" y="61"/>
                  </a:moveTo>
                  <a:lnTo>
                    <a:pt x="237" y="63"/>
                  </a:lnTo>
                  <a:lnTo>
                    <a:pt x="238" y="63"/>
                  </a:lnTo>
                  <a:lnTo>
                    <a:pt x="337" y="89"/>
                  </a:lnTo>
                  <a:lnTo>
                    <a:pt x="339" y="91"/>
                  </a:lnTo>
                  <a:lnTo>
                    <a:pt x="340" y="92"/>
                  </a:lnTo>
                  <a:lnTo>
                    <a:pt x="343" y="92"/>
                  </a:lnTo>
                  <a:lnTo>
                    <a:pt x="345" y="94"/>
                  </a:lnTo>
                  <a:lnTo>
                    <a:pt x="349" y="97"/>
                  </a:lnTo>
                  <a:lnTo>
                    <a:pt x="351" y="99"/>
                  </a:lnTo>
                  <a:lnTo>
                    <a:pt x="354" y="102"/>
                  </a:lnTo>
                  <a:lnTo>
                    <a:pt x="355" y="104"/>
                  </a:lnTo>
                  <a:lnTo>
                    <a:pt x="355" y="105"/>
                  </a:lnTo>
                  <a:lnTo>
                    <a:pt x="371" y="133"/>
                  </a:lnTo>
                  <a:lnTo>
                    <a:pt x="398" y="184"/>
                  </a:lnTo>
                  <a:lnTo>
                    <a:pt x="463" y="136"/>
                  </a:lnTo>
                  <a:lnTo>
                    <a:pt x="468" y="133"/>
                  </a:lnTo>
                  <a:lnTo>
                    <a:pt x="475" y="131"/>
                  </a:lnTo>
                  <a:lnTo>
                    <a:pt x="481" y="131"/>
                  </a:lnTo>
                  <a:lnTo>
                    <a:pt x="490" y="132"/>
                  </a:lnTo>
                  <a:lnTo>
                    <a:pt x="499" y="136"/>
                  </a:lnTo>
                  <a:lnTo>
                    <a:pt x="506" y="143"/>
                  </a:lnTo>
                  <a:lnTo>
                    <a:pt x="510" y="149"/>
                  </a:lnTo>
                  <a:lnTo>
                    <a:pt x="512" y="155"/>
                  </a:lnTo>
                  <a:lnTo>
                    <a:pt x="512" y="162"/>
                  </a:lnTo>
                  <a:lnTo>
                    <a:pt x="511" y="171"/>
                  </a:lnTo>
                  <a:lnTo>
                    <a:pt x="507" y="180"/>
                  </a:lnTo>
                  <a:lnTo>
                    <a:pt x="500" y="186"/>
                  </a:lnTo>
                  <a:lnTo>
                    <a:pt x="407" y="256"/>
                  </a:lnTo>
                  <a:lnTo>
                    <a:pt x="400" y="258"/>
                  </a:lnTo>
                  <a:lnTo>
                    <a:pt x="394" y="261"/>
                  </a:lnTo>
                  <a:lnTo>
                    <a:pt x="388" y="261"/>
                  </a:lnTo>
                  <a:lnTo>
                    <a:pt x="382" y="261"/>
                  </a:lnTo>
                  <a:lnTo>
                    <a:pt x="377" y="259"/>
                  </a:lnTo>
                  <a:lnTo>
                    <a:pt x="372" y="257"/>
                  </a:lnTo>
                  <a:lnTo>
                    <a:pt x="367" y="253"/>
                  </a:lnTo>
                  <a:lnTo>
                    <a:pt x="364" y="250"/>
                  </a:lnTo>
                  <a:lnTo>
                    <a:pt x="360" y="245"/>
                  </a:lnTo>
                  <a:lnTo>
                    <a:pt x="360" y="243"/>
                  </a:lnTo>
                  <a:lnTo>
                    <a:pt x="359" y="241"/>
                  </a:lnTo>
                  <a:lnTo>
                    <a:pt x="356" y="239"/>
                  </a:lnTo>
                  <a:lnTo>
                    <a:pt x="354" y="234"/>
                  </a:lnTo>
                  <a:lnTo>
                    <a:pt x="348" y="221"/>
                  </a:lnTo>
                  <a:lnTo>
                    <a:pt x="339" y="207"/>
                  </a:lnTo>
                  <a:lnTo>
                    <a:pt x="328" y="185"/>
                  </a:lnTo>
                  <a:lnTo>
                    <a:pt x="317" y="165"/>
                  </a:lnTo>
                  <a:lnTo>
                    <a:pt x="305" y="175"/>
                  </a:lnTo>
                  <a:lnTo>
                    <a:pt x="287" y="186"/>
                  </a:lnTo>
                  <a:lnTo>
                    <a:pt x="269" y="199"/>
                  </a:lnTo>
                  <a:lnTo>
                    <a:pt x="322" y="218"/>
                  </a:lnTo>
                  <a:lnTo>
                    <a:pt x="332" y="224"/>
                  </a:lnTo>
                  <a:lnTo>
                    <a:pt x="339" y="232"/>
                  </a:lnTo>
                  <a:lnTo>
                    <a:pt x="343" y="243"/>
                  </a:lnTo>
                  <a:lnTo>
                    <a:pt x="343" y="247"/>
                  </a:lnTo>
                  <a:lnTo>
                    <a:pt x="341" y="257"/>
                  </a:lnTo>
                  <a:lnTo>
                    <a:pt x="337" y="265"/>
                  </a:lnTo>
                  <a:lnTo>
                    <a:pt x="329" y="273"/>
                  </a:lnTo>
                  <a:lnTo>
                    <a:pt x="241" y="336"/>
                  </a:lnTo>
                  <a:lnTo>
                    <a:pt x="235" y="340"/>
                  </a:lnTo>
                  <a:lnTo>
                    <a:pt x="229" y="341"/>
                  </a:lnTo>
                  <a:lnTo>
                    <a:pt x="222" y="342"/>
                  </a:lnTo>
                  <a:lnTo>
                    <a:pt x="213" y="341"/>
                  </a:lnTo>
                  <a:lnTo>
                    <a:pt x="204" y="336"/>
                  </a:lnTo>
                  <a:lnTo>
                    <a:pt x="197" y="329"/>
                  </a:lnTo>
                  <a:lnTo>
                    <a:pt x="194" y="324"/>
                  </a:lnTo>
                  <a:lnTo>
                    <a:pt x="192" y="318"/>
                  </a:lnTo>
                  <a:lnTo>
                    <a:pt x="190" y="311"/>
                  </a:lnTo>
                  <a:lnTo>
                    <a:pt x="193" y="302"/>
                  </a:lnTo>
                  <a:lnTo>
                    <a:pt x="197" y="294"/>
                  </a:lnTo>
                  <a:lnTo>
                    <a:pt x="204" y="286"/>
                  </a:lnTo>
                  <a:lnTo>
                    <a:pt x="206" y="285"/>
                  </a:lnTo>
                  <a:lnTo>
                    <a:pt x="213" y="280"/>
                  </a:lnTo>
                  <a:lnTo>
                    <a:pt x="221" y="274"/>
                  </a:lnTo>
                  <a:lnTo>
                    <a:pt x="232" y="265"/>
                  </a:lnTo>
                  <a:lnTo>
                    <a:pt x="244" y="257"/>
                  </a:lnTo>
                  <a:lnTo>
                    <a:pt x="225" y="251"/>
                  </a:lnTo>
                  <a:lnTo>
                    <a:pt x="208" y="245"/>
                  </a:lnTo>
                  <a:lnTo>
                    <a:pt x="179" y="264"/>
                  </a:lnTo>
                  <a:lnTo>
                    <a:pt x="151" y="285"/>
                  </a:lnTo>
                  <a:lnTo>
                    <a:pt x="125" y="303"/>
                  </a:lnTo>
                  <a:lnTo>
                    <a:pt x="101" y="320"/>
                  </a:lnTo>
                  <a:lnTo>
                    <a:pt x="80" y="335"/>
                  </a:lnTo>
                  <a:lnTo>
                    <a:pt x="64" y="347"/>
                  </a:lnTo>
                  <a:lnTo>
                    <a:pt x="59" y="351"/>
                  </a:lnTo>
                  <a:lnTo>
                    <a:pt x="55" y="354"/>
                  </a:lnTo>
                  <a:lnTo>
                    <a:pt x="52" y="356"/>
                  </a:lnTo>
                  <a:lnTo>
                    <a:pt x="51" y="357"/>
                  </a:lnTo>
                  <a:lnTo>
                    <a:pt x="49" y="357"/>
                  </a:lnTo>
                  <a:lnTo>
                    <a:pt x="44" y="361"/>
                  </a:lnTo>
                  <a:lnTo>
                    <a:pt x="38" y="363"/>
                  </a:lnTo>
                  <a:lnTo>
                    <a:pt x="31" y="363"/>
                  </a:lnTo>
                  <a:lnTo>
                    <a:pt x="22" y="362"/>
                  </a:lnTo>
                  <a:lnTo>
                    <a:pt x="14" y="357"/>
                  </a:lnTo>
                  <a:lnTo>
                    <a:pt x="6" y="351"/>
                  </a:lnTo>
                  <a:lnTo>
                    <a:pt x="3" y="345"/>
                  </a:lnTo>
                  <a:lnTo>
                    <a:pt x="1" y="339"/>
                  </a:lnTo>
                  <a:lnTo>
                    <a:pt x="0" y="333"/>
                  </a:lnTo>
                  <a:lnTo>
                    <a:pt x="1" y="323"/>
                  </a:lnTo>
                  <a:lnTo>
                    <a:pt x="6" y="314"/>
                  </a:lnTo>
                  <a:lnTo>
                    <a:pt x="14" y="307"/>
                  </a:lnTo>
                  <a:lnTo>
                    <a:pt x="236" y="147"/>
                  </a:lnTo>
                  <a:lnTo>
                    <a:pt x="257" y="132"/>
                  </a:lnTo>
                  <a:lnTo>
                    <a:pt x="236" y="126"/>
                  </a:lnTo>
                  <a:lnTo>
                    <a:pt x="214" y="143"/>
                  </a:lnTo>
                  <a:lnTo>
                    <a:pt x="155" y="186"/>
                  </a:lnTo>
                  <a:lnTo>
                    <a:pt x="149" y="190"/>
                  </a:lnTo>
                  <a:lnTo>
                    <a:pt x="143" y="192"/>
                  </a:lnTo>
                  <a:lnTo>
                    <a:pt x="136" y="192"/>
                  </a:lnTo>
                  <a:lnTo>
                    <a:pt x="127" y="191"/>
                  </a:lnTo>
                  <a:lnTo>
                    <a:pt x="118" y="187"/>
                  </a:lnTo>
                  <a:lnTo>
                    <a:pt x="111" y="180"/>
                  </a:lnTo>
                  <a:lnTo>
                    <a:pt x="107" y="174"/>
                  </a:lnTo>
                  <a:lnTo>
                    <a:pt x="106" y="168"/>
                  </a:lnTo>
                  <a:lnTo>
                    <a:pt x="105" y="162"/>
                  </a:lnTo>
                  <a:lnTo>
                    <a:pt x="106" y="155"/>
                  </a:lnTo>
                  <a:lnTo>
                    <a:pt x="107" y="149"/>
                  </a:lnTo>
                  <a:lnTo>
                    <a:pt x="111" y="144"/>
                  </a:lnTo>
                  <a:lnTo>
                    <a:pt x="113" y="140"/>
                  </a:lnTo>
                  <a:lnTo>
                    <a:pt x="118" y="136"/>
                  </a:lnTo>
                  <a:lnTo>
                    <a:pt x="120" y="135"/>
                  </a:lnTo>
                  <a:lnTo>
                    <a:pt x="128" y="129"/>
                  </a:lnTo>
                  <a:lnTo>
                    <a:pt x="138" y="121"/>
                  </a:lnTo>
                  <a:lnTo>
                    <a:pt x="150" y="113"/>
                  </a:lnTo>
                  <a:lnTo>
                    <a:pt x="165" y="102"/>
                  </a:lnTo>
                  <a:lnTo>
                    <a:pt x="178" y="92"/>
                  </a:lnTo>
                  <a:lnTo>
                    <a:pt x="190" y="82"/>
                  </a:lnTo>
                  <a:lnTo>
                    <a:pt x="202" y="75"/>
                  </a:lnTo>
                  <a:lnTo>
                    <a:pt x="209" y="70"/>
                  </a:lnTo>
                  <a:lnTo>
                    <a:pt x="211" y="67"/>
                  </a:lnTo>
                  <a:lnTo>
                    <a:pt x="217" y="65"/>
                  </a:lnTo>
                  <a:lnTo>
                    <a:pt x="224" y="63"/>
                  </a:lnTo>
                  <a:lnTo>
                    <a:pt x="230" y="61"/>
                  </a:lnTo>
                  <a:close/>
                  <a:moveTo>
                    <a:pt x="409" y="0"/>
                  </a:moveTo>
                  <a:lnTo>
                    <a:pt x="422" y="3"/>
                  </a:lnTo>
                  <a:lnTo>
                    <a:pt x="435" y="7"/>
                  </a:lnTo>
                  <a:lnTo>
                    <a:pt x="445" y="16"/>
                  </a:lnTo>
                  <a:lnTo>
                    <a:pt x="452" y="26"/>
                  </a:lnTo>
                  <a:lnTo>
                    <a:pt x="457" y="38"/>
                  </a:lnTo>
                  <a:lnTo>
                    <a:pt x="458" y="39"/>
                  </a:lnTo>
                  <a:lnTo>
                    <a:pt x="458" y="55"/>
                  </a:lnTo>
                  <a:lnTo>
                    <a:pt x="454" y="70"/>
                  </a:lnTo>
                  <a:lnTo>
                    <a:pt x="447" y="83"/>
                  </a:lnTo>
                  <a:lnTo>
                    <a:pt x="436" y="93"/>
                  </a:lnTo>
                  <a:lnTo>
                    <a:pt x="421" y="99"/>
                  </a:lnTo>
                  <a:lnTo>
                    <a:pt x="408" y="100"/>
                  </a:lnTo>
                  <a:lnTo>
                    <a:pt x="395" y="99"/>
                  </a:lnTo>
                  <a:lnTo>
                    <a:pt x="383" y="94"/>
                  </a:lnTo>
                  <a:lnTo>
                    <a:pt x="373" y="86"/>
                  </a:lnTo>
                  <a:lnTo>
                    <a:pt x="365" y="75"/>
                  </a:lnTo>
                  <a:lnTo>
                    <a:pt x="360" y="64"/>
                  </a:lnTo>
                  <a:lnTo>
                    <a:pt x="359" y="56"/>
                  </a:lnTo>
                  <a:lnTo>
                    <a:pt x="359" y="49"/>
                  </a:lnTo>
                  <a:lnTo>
                    <a:pt x="361" y="37"/>
                  </a:lnTo>
                  <a:lnTo>
                    <a:pt x="366" y="26"/>
                  </a:lnTo>
                  <a:lnTo>
                    <a:pt x="373" y="15"/>
                  </a:lnTo>
                  <a:lnTo>
                    <a:pt x="384" y="7"/>
                  </a:lnTo>
                  <a:lnTo>
                    <a:pt x="397" y="3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5532040" y="3478045"/>
              <a:ext cx="313240" cy="341488"/>
            </a:xfrm>
            <a:custGeom>
              <a:avLst/>
              <a:gdLst>
                <a:gd name="T0" fmla="*/ 248 w 383"/>
                <a:gd name="T1" fmla="*/ 125 h 381"/>
                <a:gd name="T2" fmla="*/ 355 w 383"/>
                <a:gd name="T3" fmla="*/ 221 h 381"/>
                <a:gd name="T4" fmla="*/ 383 w 383"/>
                <a:gd name="T5" fmla="*/ 287 h 381"/>
                <a:gd name="T6" fmla="*/ 367 w 383"/>
                <a:gd name="T7" fmla="*/ 340 h 381"/>
                <a:gd name="T8" fmla="*/ 324 w 383"/>
                <a:gd name="T9" fmla="*/ 374 h 381"/>
                <a:gd name="T10" fmla="*/ 270 w 383"/>
                <a:gd name="T11" fmla="*/ 379 h 381"/>
                <a:gd name="T12" fmla="*/ 222 w 383"/>
                <a:gd name="T13" fmla="*/ 353 h 381"/>
                <a:gd name="T14" fmla="*/ 205 w 383"/>
                <a:gd name="T15" fmla="*/ 337 h 381"/>
                <a:gd name="T16" fmla="*/ 172 w 383"/>
                <a:gd name="T17" fmla="*/ 304 h 381"/>
                <a:gd name="T18" fmla="*/ 147 w 383"/>
                <a:gd name="T19" fmla="*/ 280 h 381"/>
                <a:gd name="T20" fmla="*/ 190 w 383"/>
                <a:gd name="T21" fmla="*/ 279 h 381"/>
                <a:gd name="T22" fmla="*/ 263 w 383"/>
                <a:gd name="T23" fmla="*/ 321 h 381"/>
                <a:gd name="T24" fmla="*/ 296 w 383"/>
                <a:gd name="T25" fmla="*/ 326 h 381"/>
                <a:gd name="T26" fmla="*/ 323 w 383"/>
                <a:gd name="T27" fmla="*/ 305 h 381"/>
                <a:gd name="T28" fmla="*/ 328 w 383"/>
                <a:gd name="T29" fmla="*/ 271 h 381"/>
                <a:gd name="T30" fmla="*/ 249 w 383"/>
                <a:gd name="T31" fmla="*/ 184 h 381"/>
                <a:gd name="T32" fmla="*/ 228 w 383"/>
                <a:gd name="T33" fmla="*/ 173 h 381"/>
                <a:gd name="T34" fmla="*/ 195 w 383"/>
                <a:gd name="T35" fmla="*/ 177 h 381"/>
                <a:gd name="T36" fmla="*/ 178 w 383"/>
                <a:gd name="T37" fmla="*/ 189 h 381"/>
                <a:gd name="T38" fmla="*/ 161 w 383"/>
                <a:gd name="T39" fmla="*/ 192 h 381"/>
                <a:gd name="T40" fmla="*/ 146 w 383"/>
                <a:gd name="T41" fmla="*/ 184 h 381"/>
                <a:gd name="T42" fmla="*/ 146 w 383"/>
                <a:gd name="T43" fmla="*/ 145 h 381"/>
                <a:gd name="T44" fmla="*/ 195 w 383"/>
                <a:gd name="T45" fmla="*/ 120 h 381"/>
                <a:gd name="T46" fmla="*/ 113 w 383"/>
                <a:gd name="T47" fmla="*/ 1 h 381"/>
                <a:gd name="T48" fmla="*/ 161 w 383"/>
                <a:gd name="T49" fmla="*/ 27 h 381"/>
                <a:gd name="T50" fmla="*/ 178 w 383"/>
                <a:gd name="T51" fmla="*/ 44 h 381"/>
                <a:gd name="T52" fmla="*/ 211 w 383"/>
                <a:gd name="T53" fmla="*/ 77 h 381"/>
                <a:gd name="T54" fmla="*/ 236 w 383"/>
                <a:gd name="T55" fmla="*/ 101 h 381"/>
                <a:gd name="T56" fmla="*/ 193 w 383"/>
                <a:gd name="T57" fmla="*/ 102 h 381"/>
                <a:gd name="T58" fmla="*/ 120 w 383"/>
                <a:gd name="T59" fmla="*/ 60 h 381"/>
                <a:gd name="T60" fmla="*/ 87 w 383"/>
                <a:gd name="T61" fmla="*/ 55 h 381"/>
                <a:gd name="T62" fmla="*/ 60 w 383"/>
                <a:gd name="T63" fmla="*/ 76 h 381"/>
                <a:gd name="T64" fmla="*/ 55 w 383"/>
                <a:gd name="T65" fmla="*/ 109 h 381"/>
                <a:gd name="T66" fmla="*/ 69 w 383"/>
                <a:gd name="T67" fmla="*/ 132 h 381"/>
                <a:gd name="T68" fmla="*/ 93 w 383"/>
                <a:gd name="T69" fmla="*/ 156 h 381"/>
                <a:gd name="T70" fmla="*/ 124 w 383"/>
                <a:gd name="T71" fmla="*/ 186 h 381"/>
                <a:gd name="T72" fmla="*/ 145 w 383"/>
                <a:gd name="T73" fmla="*/ 204 h 381"/>
                <a:gd name="T74" fmla="*/ 180 w 383"/>
                <a:gd name="T75" fmla="*/ 206 h 381"/>
                <a:gd name="T76" fmla="*/ 199 w 383"/>
                <a:gd name="T77" fmla="*/ 195 h 381"/>
                <a:gd name="T78" fmla="*/ 212 w 383"/>
                <a:gd name="T79" fmla="*/ 188 h 381"/>
                <a:gd name="T80" fmla="*/ 227 w 383"/>
                <a:gd name="T81" fmla="*/ 191 h 381"/>
                <a:gd name="T82" fmla="*/ 254 w 383"/>
                <a:gd name="T83" fmla="*/ 213 h 381"/>
                <a:gd name="T84" fmla="*/ 222 w 383"/>
                <a:gd name="T85" fmla="*/ 248 h 381"/>
                <a:gd name="T86" fmla="*/ 171 w 383"/>
                <a:gd name="T87" fmla="*/ 263 h 381"/>
                <a:gd name="T88" fmla="*/ 118 w 383"/>
                <a:gd name="T89" fmla="*/ 248 h 381"/>
                <a:gd name="T90" fmla="*/ 16 w 383"/>
                <a:gd name="T91" fmla="*/ 145 h 381"/>
                <a:gd name="T92" fmla="*/ 0 w 383"/>
                <a:gd name="T93" fmla="*/ 94 h 381"/>
                <a:gd name="T94" fmla="*/ 16 w 383"/>
                <a:gd name="T95" fmla="*/ 41 h 381"/>
                <a:gd name="T96" fmla="*/ 59 w 383"/>
                <a:gd name="T97" fmla="*/ 6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3" h="381">
                  <a:moveTo>
                    <a:pt x="212" y="117"/>
                  </a:moveTo>
                  <a:lnTo>
                    <a:pt x="231" y="120"/>
                  </a:lnTo>
                  <a:lnTo>
                    <a:pt x="248" y="125"/>
                  </a:lnTo>
                  <a:lnTo>
                    <a:pt x="265" y="133"/>
                  </a:lnTo>
                  <a:lnTo>
                    <a:pt x="280" y="145"/>
                  </a:lnTo>
                  <a:lnTo>
                    <a:pt x="355" y="221"/>
                  </a:lnTo>
                  <a:lnTo>
                    <a:pt x="371" y="239"/>
                  </a:lnTo>
                  <a:lnTo>
                    <a:pt x="379" y="263"/>
                  </a:lnTo>
                  <a:lnTo>
                    <a:pt x="383" y="287"/>
                  </a:lnTo>
                  <a:lnTo>
                    <a:pt x="381" y="305"/>
                  </a:lnTo>
                  <a:lnTo>
                    <a:pt x="376" y="323"/>
                  </a:lnTo>
                  <a:lnTo>
                    <a:pt x="367" y="340"/>
                  </a:lnTo>
                  <a:lnTo>
                    <a:pt x="355" y="353"/>
                  </a:lnTo>
                  <a:lnTo>
                    <a:pt x="340" y="365"/>
                  </a:lnTo>
                  <a:lnTo>
                    <a:pt x="324" y="374"/>
                  </a:lnTo>
                  <a:lnTo>
                    <a:pt x="307" y="379"/>
                  </a:lnTo>
                  <a:lnTo>
                    <a:pt x="288" y="381"/>
                  </a:lnTo>
                  <a:lnTo>
                    <a:pt x="270" y="379"/>
                  </a:lnTo>
                  <a:lnTo>
                    <a:pt x="253" y="374"/>
                  </a:lnTo>
                  <a:lnTo>
                    <a:pt x="237" y="365"/>
                  </a:lnTo>
                  <a:lnTo>
                    <a:pt x="222" y="353"/>
                  </a:lnTo>
                  <a:lnTo>
                    <a:pt x="220" y="352"/>
                  </a:lnTo>
                  <a:lnTo>
                    <a:pt x="214" y="346"/>
                  </a:lnTo>
                  <a:lnTo>
                    <a:pt x="205" y="337"/>
                  </a:lnTo>
                  <a:lnTo>
                    <a:pt x="195" y="326"/>
                  </a:lnTo>
                  <a:lnTo>
                    <a:pt x="183" y="315"/>
                  </a:lnTo>
                  <a:lnTo>
                    <a:pt x="172" y="304"/>
                  </a:lnTo>
                  <a:lnTo>
                    <a:pt x="162" y="293"/>
                  </a:lnTo>
                  <a:lnTo>
                    <a:pt x="153" y="285"/>
                  </a:lnTo>
                  <a:lnTo>
                    <a:pt x="147" y="280"/>
                  </a:lnTo>
                  <a:lnTo>
                    <a:pt x="145" y="277"/>
                  </a:lnTo>
                  <a:lnTo>
                    <a:pt x="169" y="280"/>
                  </a:lnTo>
                  <a:lnTo>
                    <a:pt x="190" y="279"/>
                  </a:lnTo>
                  <a:lnTo>
                    <a:pt x="210" y="272"/>
                  </a:lnTo>
                  <a:lnTo>
                    <a:pt x="253" y="314"/>
                  </a:lnTo>
                  <a:lnTo>
                    <a:pt x="263" y="321"/>
                  </a:lnTo>
                  <a:lnTo>
                    <a:pt x="272" y="326"/>
                  </a:lnTo>
                  <a:lnTo>
                    <a:pt x="284" y="327"/>
                  </a:lnTo>
                  <a:lnTo>
                    <a:pt x="296" y="326"/>
                  </a:lnTo>
                  <a:lnTo>
                    <a:pt x="307" y="321"/>
                  </a:lnTo>
                  <a:lnTo>
                    <a:pt x="315" y="314"/>
                  </a:lnTo>
                  <a:lnTo>
                    <a:pt x="323" y="305"/>
                  </a:lnTo>
                  <a:lnTo>
                    <a:pt x="328" y="294"/>
                  </a:lnTo>
                  <a:lnTo>
                    <a:pt x="329" y="283"/>
                  </a:lnTo>
                  <a:lnTo>
                    <a:pt x="328" y="271"/>
                  </a:lnTo>
                  <a:lnTo>
                    <a:pt x="323" y="260"/>
                  </a:lnTo>
                  <a:lnTo>
                    <a:pt x="315" y="252"/>
                  </a:lnTo>
                  <a:lnTo>
                    <a:pt x="249" y="184"/>
                  </a:lnTo>
                  <a:lnTo>
                    <a:pt x="245" y="182"/>
                  </a:lnTo>
                  <a:lnTo>
                    <a:pt x="238" y="177"/>
                  </a:lnTo>
                  <a:lnTo>
                    <a:pt x="228" y="173"/>
                  </a:lnTo>
                  <a:lnTo>
                    <a:pt x="217" y="171"/>
                  </a:lnTo>
                  <a:lnTo>
                    <a:pt x="205" y="173"/>
                  </a:lnTo>
                  <a:lnTo>
                    <a:pt x="195" y="177"/>
                  </a:lnTo>
                  <a:lnTo>
                    <a:pt x="189" y="182"/>
                  </a:lnTo>
                  <a:lnTo>
                    <a:pt x="184" y="186"/>
                  </a:lnTo>
                  <a:lnTo>
                    <a:pt x="178" y="189"/>
                  </a:lnTo>
                  <a:lnTo>
                    <a:pt x="172" y="192"/>
                  </a:lnTo>
                  <a:lnTo>
                    <a:pt x="166" y="193"/>
                  </a:lnTo>
                  <a:lnTo>
                    <a:pt x="161" y="192"/>
                  </a:lnTo>
                  <a:lnTo>
                    <a:pt x="156" y="191"/>
                  </a:lnTo>
                  <a:lnTo>
                    <a:pt x="151" y="188"/>
                  </a:lnTo>
                  <a:lnTo>
                    <a:pt x="146" y="184"/>
                  </a:lnTo>
                  <a:lnTo>
                    <a:pt x="129" y="167"/>
                  </a:lnTo>
                  <a:lnTo>
                    <a:pt x="136" y="156"/>
                  </a:lnTo>
                  <a:lnTo>
                    <a:pt x="146" y="145"/>
                  </a:lnTo>
                  <a:lnTo>
                    <a:pt x="161" y="133"/>
                  </a:lnTo>
                  <a:lnTo>
                    <a:pt x="177" y="125"/>
                  </a:lnTo>
                  <a:lnTo>
                    <a:pt x="195" y="120"/>
                  </a:lnTo>
                  <a:lnTo>
                    <a:pt x="212" y="117"/>
                  </a:lnTo>
                  <a:close/>
                  <a:moveTo>
                    <a:pt x="94" y="0"/>
                  </a:moveTo>
                  <a:lnTo>
                    <a:pt x="113" y="1"/>
                  </a:lnTo>
                  <a:lnTo>
                    <a:pt x="130" y="7"/>
                  </a:lnTo>
                  <a:lnTo>
                    <a:pt x="146" y="16"/>
                  </a:lnTo>
                  <a:lnTo>
                    <a:pt x="161" y="27"/>
                  </a:lnTo>
                  <a:lnTo>
                    <a:pt x="163" y="29"/>
                  </a:lnTo>
                  <a:lnTo>
                    <a:pt x="169" y="35"/>
                  </a:lnTo>
                  <a:lnTo>
                    <a:pt x="178" y="44"/>
                  </a:lnTo>
                  <a:lnTo>
                    <a:pt x="188" y="54"/>
                  </a:lnTo>
                  <a:lnTo>
                    <a:pt x="199" y="66"/>
                  </a:lnTo>
                  <a:lnTo>
                    <a:pt x="211" y="77"/>
                  </a:lnTo>
                  <a:lnTo>
                    <a:pt x="221" y="87"/>
                  </a:lnTo>
                  <a:lnTo>
                    <a:pt x="230" y="95"/>
                  </a:lnTo>
                  <a:lnTo>
                    <a:pt x="236" y="101"/>
                  </a:lnTo>
                  <a:lnTo>
                    <a:pt x="238" y="104"/>
                  </a:lnTo>
                  <a:lnTo>
                    <a:pt x="212" y="101"/>
                  </a:lnTo>
                  <a:lnTo>
                    <a:pt x="193" y="102"/>
                  </a:lnTo>
                  <a:lnTo>
                    <a:pt x="172" y="109"/>
                  </a:lnTo>
                  <a:lnTo>
                    <a:pt x="130" y="66"/>
                  </a:lnTo>
                  <a:lnTo>
                    <a:pt x="120" y="60"/>
                  </a:lnTo>
                  <a:lnTo>
                    <a:pt x="109" y="55"/>
                  </a:lnTo>
                  <a:lnTo>
                    <a:pt x="98" y="54"/>
                  </a:lnTo>
                  <a:lnTo>
                    <a:pt x="87" y="55"/>
                  </a:lnTo>
                  <a:lnTo>
                    <a:pt x="76" y="60"/>
                  </a:lnTo>
                  <a:lnTo>
                    <a:pt x="67" y="66"/>
                  </a:lnTo>
                  <a:lnTo>
                    <a:pt x="60" y="76"/>
                  </a:lnTo>
                  <a:lnTo>
                    <a:pt x="55" y="87"/>
                  </a:lnTo>
                  <a:lnTo>
                    <a:pt x="54" y="98"/>
                  </a:lnTo>
                  <a:lnTo>
                    <a:pt x="55" y="109"/>
                  </a:lnTo>
                  <a:lnTo>
                    <a:pt x="60" y="120"/>
                  </a:lnTo>
                  <a:lnTo>
                    <a:pt x="67" y="129"/>
                  </a:lnTo>
                  <a:lnTo>
                    <a:pt x="69" y="132"/>
                  </a:lnTo>
                  <a:lnTo>
                    <a:pt x="75" y="137"/>
                  </a:lnTo>
                  <a:lnTo>
                    <a:pt x="83" y="145"/>
                  </a:lnTo>
                  <a:lnTo>
                    <a:pt x="93" y="156"/>
                  </a:lnTo>
                  <a:lnTo>
                    <a:pt x="104" y="166"/>
                  </a:lnTo>
                  <a:lnTo>
                    <a:pt x="114" y="177"/>
                  </a:lnTo>
                  <a:lnTo>
                    <a:pt x="124" y="186"/>
                  </a:lnTo>
                  <a:lnTo>
                    <a:pt x="130" y="193"/>
                  </a:lnTo>
                  <a:lnTo>
                    <a:pt x="134" y="197"/>
                  </a:lnTo>
                  <a:lnTo>
                    <a:pt x="145" y="204"/>
                  </a:lnTo>
                  <a:lnTo>
                    <a:pt x="156" y="209"/>
                  </a:lnTo>
                  <a:lnTo>
                    <a:pt x="168" y="210"/>
                  </a:lnTo>
                  <a:lnTo>
                    <a:pt x="180" y="206"/>
                  </a:lnTo>
                  <a:lnTo>
                    <a:pt x="190" y="202"/>
                  </a:lnTo>
                  <a:lnTo>
                    <a:pt x="196" y="198"/>
                  </a:lnTo>
                  <a:lnTo>
                    <a:pt x="199" y="195"/>
                  </a:lnTo>
                  <a:lnTo>
                    <a:pt x="203" y="192"/>
                  </a:lnTo>
                  <a:lnTo>
                    <a:pt x="207" y="189"/>
                  </a:lnTo>
                  <a:lnTo>
                    <a:pt x="212" y="188"/>
                  </a:lnTo>
                  <a:lnTo>
                    <a:pt x="217" y="188"/>
                  </a:lnTo>
                  <a:lnTo>
                    <a:pt x="222" y="188"/>
                  </a:lnTo>
                  <a:lnTo>
                    <a:pt x="227" y="191"/>
                  </a:lnTo>
                  <a:lnTo>
                    <a:pt x="232" y="193"/>
                  </a:lnTo>
                  <a:lnTo>
                    <a:pt x="237" y="197"/>
                  </a:lnTo>
                  <a:lnTo>
                    <a:pt x="254" y="213"/>
                  </a:lnTo>
                  <a:lnTo>
                    <a:pt x="247" y="225"/>
                  </a:lnTo>
                  <a:lnTo>
                    <a:pt x="237" y="236"/>
                  </a:lnTo>
                  <a:lnTo>
                    <a:pt x="222" y="248"/>
                  </a:lnTo>
                  <a:lnTo>
                    <a:pt x="206" y="257"/>
                  </a:lnTo>
                  <a:lnTo>
                    <a:pt x="188" y="261"/>
                  </a:lnTo>
                  <a:lnTo>
                    <a:pt x="171" y="263"/>
                  </a:lnTo>
                  <a:lnTo>
                    <a:pt x="152" y="261"/>
                  </a:lnTo>
                  <a:lnTo>
                    <a:pt x="135" y="257"/>
                  </a:lnTo>
                  <a:lnTo>
                    <a:pt x="118" y="248"/>
                  </a:lnTo>
                  <a:lnTo>
                    <a:pt x="103" y="236"/>
                  </a:lnTo>
                  <a:lnTo>
                    <a:pt x="27" y="160"/>
                  </a:lnTo>
                  <a:lnTo>
                    <a:pt x="16" y="145"/>
                  </a:lnTo>
                  <a:lnTo>
                    <a:pt x="7" y="129"/>
                  </a:lnTo>
                  <a:lnTo>
                    <a:pt x="1" y="111"/>
                  </a:lnTo>
                  <a:lnTo>
                    <a:pt x="0" y="94"/>
                  </a:lnTo>
                  <a:lnTo>
                    <a:pt x="1" y="76"/>
                  </a:lnTo>
                  <a:lnTo>
                    <a:pt x="7" y="58"/>
                  </a:lnTo>
                  <a:lnTo>
                    <a:pt x="16" y="41"/>
                  </a:lnTo>
                  <a:lnTo>
                    <a:pt x="27" y="27"/>
                  </a:lnTo>
                  <a:lnTo>
                    <a:pt x="42" y="16"/>
                  </a:lnTo>
                  <a:lnTo>
                    <a:pt x="59" y="6"/>
                  </a:lnTo>
                  <a:lnTo>
                    <a:pt x="76" y="1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TextBox 27"/>
            <p:cNvSpPr txBox="1"/>
            <p:nvPr/>
          </p:nvSpPr>
          <p:spPr>
            <a:xfrm>
              <a:off x="5294491" y="3889475"/>
              <a:ext cx="7883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Bebas Neue" pitchFamily="34" charset="0"/>
                </a:rPr>
                <a:t>40%</a:t>
              </a:r>
              <a:endParaRPr lang="en-US" sz="20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18" name="TextBox 28"/>
            <p:cNvSpPr txBox="1"/>
            <p:nvPr/>
          </p:nvSpPr>
          <p:spPr>
            <a:xfrm>
              <a:off x="6816433" y="4889337"/>
              <a:ext cx="7883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Bebas Neue" pitchFamily="34" charset="0"/>
                </a:rPr>
                <a:t>75%</a:t>
              </a:r>
              <a:endParaRPr lang="en-US" sz="20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19" name="TextBox 29"/>
            <p:cNvSpPr txBox="1"/>
            <p:nvPr/>
          </p:nvSpPr>
          <p:spPr>
            <a:xfrm>
              <a:off x="7123291" y="3289855"/>
              <a:ext cx="7883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Bebas Neue" pitchFamily="34" charset="0"/>
                </a:rPr>
                <a:t>93%</a:t>
              </a:r>
              <a:endParaRPr lang="en-US" sz="20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20" name="TextBox 30"/>
            <p:cNvSpPr txBox="1"/>
            <p:nvPr/>
          </p:nvSpPr>
          <p:spPr>
            <a:xfrm>
              <a:off x="6233350" y="3123305"/>
              <a:ext cx="519760" cy="278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Bebas Neue" pitchFamily="34" charset="0"/>
                </a:rPr>
                <a:t>01</a:t>
              </a:r>
              <a:endParaRPr lang="en-US" sz="16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21" name="TextBox 32"/>
            <p:cNvSpPr txBox="1"/>
            <p:nvPr/>
          </p:nvSpPr>
          <p:spPr>
            <a:xfrm>
              <a:off x="7159009" y="4258135"/>
              <a:ext cx="519760" cy="278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Bebas Neue" pitchFamily="34" charset="0"/>
                </a:rPr>
                <a:t>02</a:t>
              </a:r>
              <a:endParaRPr lang="en-US" sz="16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22" name="TextBox 33"/>
            <p:cNvSpPr txBox="1"/>
            <p:nvPr/>
          </p:nvSpPr>
          <p:spPr>
            <a:xfrm>
              <a:off x="5916466" y="4350316"/>
              <a:ext cx="519760" cy="278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Bebas Neue" pitchFamily="34" charset="0"/>
                </a:rPr>
                <a:t>03</a:t>
              </a:r>
              <a:endParaRPr lang="en-US" sz="16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6556492" y="3832541"/>
              <a:ext cx="393236" cy="476022"/>
            </a:xfrm>
            <a:custGeom>
              <a:avLst/>
              <a:gdLst>
                <a:gd name="T0" fmla="*/ 197 w 784"/>
                <a:gd name="T1" fmla="*/ 362 h 865"/>
                <a:gd name="T2" fmla="*/ 193 w 784"/>
                <a:gd name="T3" fmla="*/ 423 h 865"/>
                <a:gd name="T4" fmla="*/ 267 w 784"/>
                <a:gd name="T5" fmla="*/ 365 h 865"/>
                <a:gd name="T6" fmla="*/ 255 w 784"/>
                <a:gd name="T7" fmla="*/ 359 h 865"/>
                <a:gd name="T8" fmla="*/ 312 w 784"/>
                <a:gd name="T9" fmla="*/ 326 h 865"/>
                <a:gd name="T10" fmla="*/ 306 w 784"/>
                <a:gd name="T11" fmla="*/ 338 h 865"/>
                <a:gd name="T12" fmla="*/ 379 w 784"/>
                <a:gd name="T13" fmla="*/ 338 h 865"/>
                <a:gd name="T14" fmla="*/ 372 w 784"/>
                <a:gd name="T15" fmla="*/ 326 h 865"/>
                <a:gd name="T16" fmla="*/ 428 w 784"/>
                <a:gd name="T17" fmla="*/ 282 h 865"/>
                <a:gd name="T18" fmla="*/ 418 w 784"/>
                <a:gd name="T19" fmla="*/ 289 h 865"/>
                <a:gd name="T20" fmla="*/ 491 w 784"/>
                <a:gd name="T21" fmla="*/ 423 h 865"/>
                <a:gd name="T22" fmla="*/ 486 w 784"/>
                <a:gd name="T23" fmla="*/ 285 h 865"/>
                <a:gd name="T24" fmla="*/ 428 w 784"/>
                <a:gd name="T25" fmla="*/ 282 h 865"/>
                <a:gd name="T26" fmla="*/ 532 w 784"/>
                <a:gd name="T27" fmla="*/ 186 h 865"/>
                <a:gd name="T28" fmla="*/ 528 w 784"/>
                <a:gd name="T29" fmla="*/ 421 h 865"/>
                <a:gd name="T30" fmla="*/ 601 w 784"/>
                <a:gd name="T31" fmla="*/ 191 h 865"/>
                <a:gd name="T32" fmla="*/ 590 w 784"/>
                <a:gd name="T33" fmla="*/ 182 h 865"/>
                <a:gd name="T34" fmla="*/ 141 w 784"/>
                <a:gd name="T35" fmla="*/ 176 h 865"/>
                <a:gd name="T36" fmla="*/ 135 w 784"/>
                <a:gd name="T37" fmla="*/ 187 h 865"/>
                <a:gd name="T38" fmla="*/ 138 w 784"/>
                <a:gd name="T39" fmla="*/ 467 h 865"/>
                <a:gd name="T40" fmla="*/ 146 w 784"/>
                <a:gd name="T41" fmla="*/ 470 h 865"/>
                <a:gd name="T42" fmla="*/ 641 w 784"/>
                <a:gd name="T43" fmla="*/ 467 h 865"/>
                <a:gd name="T44" fmla="*/ 642 w 784"/>
                <a:gd name="T45" fmla="*/ 454 h 865"/>
                <a:gd name="T46" fmla="*/ 632 w 784"/>
                <a:gd name="T47" fmla="*/ 447 h 865"/>
                <a:gd name="T48" fmla="*/ 158 w 784"/>
                <a:gd name="T49" fmla="*/ 182 h 865"/>
                <a:gd name="T50" fmla="*/ 146 w 784"/>
                <a:gd name="T51" fmla="*/ 176 h 865"/>
                <a:gd name="T52" fmla="*/ 719 w 784"/>
                <a:gd name="T53" fmla="*/ 516 h 865"/>
                <a:gd name="T54" fmla="*/ 671 w 784"/>
                <a:gd name="T55" fmla="*/ 795 h 865"/>
                <a:gd name="T56" fmla="*/ 714 w 784"/>
                <a:gd name="T57" fmla="*/ 788 h 865"/>
                <a:gd name="T58" fmla="*/ 738 w 784"/>
                <a:gd name="T59" fmla="*/ 824 h 865"/>
                <a:gd name="T60" fmla="*/ 714 w 784"/>
                <a:gd name="T61" fmla="*/ 862 h 865"/>
                <a:gd name="T62" fmla="*/ 670 w 784"/>
                <a:gd name="T63" fmla="*/ 854 h 865"/>
                <a:gd name="T64" fmla="*/ 658 w 784"/>
                <a:gd name="T65" fmla="*/ 818 h 865"/>
                <a:gd name="T66" fmla="*/ 397 w 784"/>
                <a:gd name="T67" fmla="*/ 775 h 865"/>
                <a:gd name="T68" fmla="*/ 426 w 784"/>
                <a:gd name="T69" fmla="*/ 814 h 865"/>
                <a:gd name="T70" fmla="*/ 402 w 784"/>
                <a:gd name="T71" fmla="*/ 852 h 865"/>
                <a:gd name="T72" fmla="*/ 356 w 784"/>
                <a:gd name="T73" fmla="*/ 842 h 865"/>
                <a:gd name="T74" fmla="*/ 348 w 784"/>
                <a:gd name="T75" fmla="*/ 796 h 865"/>
                <a:gd name="T76" fmla="*/ 374 w 784"/>
                <a:gd name="T77" fmla="*/ 661 h 865"/>
                <a:gd name="T78" fmla="*/ 120 w 784"/>
                <a:gd name="T79" fmla="*/ 824 h 865"/>
                <a:gd name="T80" fmla="*/ 96 w 784"/>
                <a:gd name="T81" fmla="*/ 862 h 865"/>
                <a:gd name="T82" fmla="*/ 52 w 784"/>
                <a:gd name="T83" fmla="*/ 854 h 865"/>
                <a:gd name="T84" fmla="*/ 44 w 784"/>
                <a:gd name="T85" fmla="*/ 809 h 865"/>
                <a:gd name="T86" fmla="*/ 80 w 784"/>
                <a:gd name="T87" fmla="*/ 785 h 865"/>
                <a:gd name="T88" fmla="*/ 374 w 784"/>
                <a:gd name="T89" fmla="*/ 635 h 865"/>
                <a:gd name="T90" fmla="*/ 63 w 784"/>
                <a:gd name="T91" fmla="*/ 116 h 865"/>
                <a:gd name="T92" fmla="*/ 769 w 784"/>
                <a:gd name="T93" fmla="*/ 1 h 865"/>
                <a:gd name="T94" fmla="*/ 784 w 784"/>
                <a:gd name="T95" fmla="*/ 52 h 865"/>
                <a:gd name="T96" fmla="*/ 754 w 784"/>
                <a:gd name="T97" fmla="*/ 75 h 865"/>
                <a:gd name="T98" fmla="*/ 5 w 784"/>
                <a:gd name="T99" fmla="*/ 63 h 865"/>
                <a:gd name="T100" fmla="*/ 5 w 784"/>
                <a:gd name="T101" fmla="*/ 11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4" h="865">
                  <a:moveTo>
                    <a:pt x="206" y="359"/>
                  </a:moveTo>
                  <a:lnTo>
                    <a:pt x="202" y="359"/>
                  </a:lnTo>
                  <a:lnTo>
                    <a:pt x="197" y="362"/>
                  </a:lnTo>
                  <a:lnTo>
                    <a:pt x="195" y="365"/>
                  </a:lnTo>
                  <a:lnTo>
                    <a:pt x="193" y="370"/>
                  </a:lnTo>
                  <a:lnTo>
                    <a:pt x="193" y="423"/>
                  </a:lnTo>
                  <a:lnTo>
                    <a:pt x="268" y="423"/>
                  </a:lnTo>
                  <a:lnTo>
                    <a:pt x="268" y="370"/>
                  </a:lnTo>
                  <a:lnTo>
                    <a:pt x="267" y="365"/>
                  </a:lnTo>
                  <a:lnTo>
                    <a:pt x="265" y="362"/>
                  </a:lnTo>
                  <a:lnTo>
                    <a:pt x="260" y="359"/>
                  </a:lnTo>
                  <a:lnTo>
                    <a:pt x="255" y="359"/>
                  </a:lnTo>
                  <a:lnTo>
                    <a:pt x="206" y="359"/>
                  </a:lnTo>
                  <a:close/>
                  <a:moveTo>
                    <a:pt x="317" y="326"/>
                  </a:moveTo>
                  <a:lnTo>
                    <a:pt x="312" y="326"/>
                  </a:lnTo>
                  <a:lnTo>
                    <a:pt x="309" y="329"/>
                  </a:lnTo>
                  <a:lnTo>
                    <a:pt x="307" y="333"/>
                  </a:lnTo>
                  <a:lnTo>
                    <a:pt x="306" y="338"/>
                  </a:lnTo>
                  <a:lnTo>
                    <a:pt x="306" y="423"/>
                  </a:lnTo>
                  <a:lnTo>
                    <a:pt x="379" y="423"/>
                  </a:lnTo>
                  <a:lnTo>
                    <a:pt x="379" y="338"/>
                  </a:lnTo>
                  <a:lnTo>
                    <a:pt x="379" y="333"/>
                  </a:lnTo>
                  <a:lnTo>
                    <a:pt x="375" y="329"/>
                  </a:lnTo>
                  <a:lnTo>
                    <a:pt x="372" y="326"/>
                  </a:lnTo>
                  <a:lnTo>
                    <a:pt x="367" y="326"/>
                  </a:lnTo>
                  <a:lnTo>
                    <a:pt x="317" y="326"/>
                  </a:lnTo>
                  <a:close/>
                  <a:moveTo>
                    <a:pt x="428" y="282"/>
                  </a:moveTo>
                  <a:lnTo>
                    <a:pt x="424" y="282"/>
                  </a:lnTo>
                  <a:lnTo>
                    <a:pt x="419" y="285"/>
                  </a:lnTo>
                  <a:lnTo>
                    <a:pt x="418" y="289"/>
                  </a:lnTo>
                  <a:lnTo>
                    <a:pt x="416" y="294"/>
                  </a:lnTo>
                  <a:lnTo>
                    <a:pt x="416" y="423"/>
                  </a:lnTo>
                  <a:lnTo>
                    <a:pt x="491" y="423"/>
                  </a:lnTo>
                  <a:lnTo>
                    <a:pt x="491" y="294"/>
                  </a:lnTo>
                  <a:lnTo>
                    <a:pt x="489" y="289"/>
                  </a:lnTo>
                  <a:lnTo>
                    <a:pt x="486" y="285"/>
                  </a:lnTo>
                  <a:lnTo>
                    <a:pt x="483" y="282"/>
                  </a:lnTo>
                  <a:lnTo>
                    <a:pt x="478" y="282"/>
                  </a:lnTo>
                  <a:lnTo>
                    <a:pt x="428" y="282"/>
                  </a:lnTo>
                  <a:close/>
                  <a:moveTo>
                    <a:pt x="540" y="182"/>
                  </a:moveTo>
                  <a:lnTo>
                    <a:pt x="535" y="184"/>
                  </a:lnTo>
                  <a:lnTo>
                    <a:pt x="532" y="186"/>
                  </a:lnTo>
                  <a:lnTo>
                    <a:pt x="528" y="191"/>
                  </a:lnTo>
                  <a:lnTo>
                    <a:pt x="528" y="196"/>
                  </a:lnTo>
                  <a:lnTo>
                    <a:pt x="528" y="421"/>
                  </a:lnTo>
                  <a:lnTo>
                    <a:pt x="601" y="421"/>
                  </a:lnTo>
                  <a:lnTo>
                    <a:pt x="601" y="196"/>
                  </a:lnTo>
                  <a:lnTo>
                    <a:pt x="601" y="191"/>
                  </a:lnTo>
                  <a:lnTo>
                    <a:pt x="598" y="186"/>
                  </a:lnTo>
                  <a:lnTo>
                    <a:pt x="595" y="184"/>
                  </a:lnTo>
                  <a:lnTo>
                    <a:pt x="590" y="182"/>
                  </a:lnTo>
                  <a:lnTo>
                    <a:pt x="540" y="182"/>
                  </a:lnTo>
                  <a:close/>
                  <a:moveTo>
                    <a:pt x="146" y="176"/>
                  </a:moveTo>
                  <a:lnTo>
                    <a:pt x="141" y="176"/>
                  </a:lnTo>
                  <a:lnTo>
                    <a:pt x="138" y="179"/>
                  </a:lnTo>
                  <a:lnTo>
                    <a:pt x="136" y="182"/>
                  </a:lnTo>
                  <a:lnTo>
                    <a:pt x="135" y="187"/>
                  </a:lnTo>
                  <a:lnTo>
                    <a:pt x="135" y="460"/>
                  </a:lnTo>
                  <a:lnTo>
                    <a:pt x="136" y="463"/>
                  </a:lnTo>
                  <a:lnTo>
                    <a:pt x="138" y="467"/>
                  </a:lnTo>
                  <a:lnTo>
                    <a:pt x="141" y="470"/>
                  </a:lnTo>
                  <a:lnTo>
                    <a:pt x="146" y="470"/>
                  </a:lnTo>
                  <a:lnTo>
                    <a:pt x="146" y="470"/>
                  </a:lnTo>
                  <a:lnTo>
                    <a:pt x="632" y="470"/>
                  </a:lnTo>
                  <a:lnTo>
                    <a:pt x="636" y="470"/>
                  </a:lnTo>
                  <a:lnTo>
                    <a:pt x="641" y="467"/>
                  </a:lnTo>
                  <a:lnTo>
                    <a:pt x="642" y="463"/>
                  </a:lnTo>
                  <a:lnTo>
                    <a:pt x="644" y="458"/>
                  </a:lnTo>
                  <a:lnTo>
                    <a:pt x="642" y="454"/>
                  </a:lnTo>
                  <a:lnTo>
                    <a:pt x="641" y="450"/>
                  </a:lnTo>
                  <a:lnTo>
                    <a:pt x="636" y="447"/>
                  </a:lnTo>
                  <a:lnTo>
                    <a:pt x="632" y="447"/>
                  </a:lnTo>
                  <a:lnTo>
                    <a:pt x="159" y="447"/>
                  </a:lnTo>
                  <a:lnTo>
                    <a:pt x="159" y="187"/>
                  </a:lnTo>
                  <a:lnTo>
                    <a:pt x="158" y="182"/>
                  </a:lnTo>
                  <a:lnTo>
                    <a:pt x="154" y="179"/>
                  </a:lnTo>
                  <a:lnTo>
                    <a:pt x="151" y="176"/>
                  </a:lnTo>
                  <a:lnTo>
                    <a:pt x="146" y="176"/>
                  </a:lnTo>
                  <a:close/>
                  <a:moveTo>
                    <a:pt x="63" y="116"/>
                  </a:moveTo>
                  <a:lnTo>
                    <a:pt x="719" y="116"/>
                  </a:lnTo>
                  <a:lnTo>
                    <a:pt x="719" y="516"/>
                  </a:lnTo>
                  <a:lnTo>
                    <a:pt x="397" y="516"/>
                  </a:lnTo>
                  <a:lnTo>
                    <a:pt x="397" y="630"/>
                  </a:lnTo>
                  <a:lnTo>
                    <a:pt x="671" y="795"/>
                  </a:lnTo>
                  <a:lnTo>
                    <a:pt x="684" y="787"/>
                  </a:lnTo>
                  <a:lnTo>
                    <a:pt x="697" y="785"/>
                  </a:lnTo>
                  <a:lnTo>
                    <a:pt x="714" y="788"/>
                  </a:lnTo>
                  <a:lnTo>
                    <a:pt x="727" y="796"/>
                  </a:lnTo>
                  <a:lnTo>
                    <a:pt x="735" y="809"/>
                  </a:lnTo>
                  <a:lnTo>
                    <a:pt x="738" y="824"/>
                  </a:lnTo>
                  <a:lnTo>
                    <a:pt x="735" y="841"/>
                  </a:lnTo>
                  <a:lnTo>
                    <a:pt x="727" y="854"/>
                  </a:lnTo>
                  <a:lnTo>
                    <a:pt x="714" y="862"/>
                  </a:lnTo>
                  <a:lnTo>
                    <a:pt x="697" y="865"/>
                  </a:lnTo>
                  <a:lnTo>
                    <a:pt x="683" y="862"/>
                  </a:lnTo>
                  <a:lnTo>
                    <a:pt x="670" y="854"/>
                  </a:lnTo>
                  <a:lnTo>
                    <a:pt x="660" y="841"/>
                  </a:lnTo>
                  <a:lnTo>
                    <a:pt x="657" y="824"/>
                  </a:lnTo>
                  <a:lnTo>
                    <a:pt x="658" y="818"/>
                  </a:lnTo>
                  <a:lnTo>
                    <a:pt x="660" y="813"/>
                  </a:lnTo>
                  <a:lnTo>
                    <a:pt x="397" y="654"/>
                  </a:lnTo>
                  <a:lnTo>
                    <a:pt x="397" y="775"/>
                  </a:lnTo>
                  <a:lnTo>
                    <a:pt x="411" y="783"/>
                  </a:lnTo>
                  <a:lnTo>
                    <a:pt x="421" y="796"/>
                  </a:lnTo>
                  <a:lnTo>
                    <a:pt x="426" y="814"/>
                  </a:lnTo>
                  <a:lnTo>
                    <a:pt x="423" y="831"/>
                  </a:lnTo>
                  <a:lnTo>
                    <a:pt x="413" y="842"/>
                  </a:lnTo>
                  <a:lnTo>
                    <a:pt x="402" y="852"/>
                  </a:lnTo>
                  <a:lnTo>
                    <a:pt x="385" y="855"/>
                  </a:lnTo>
                  <a:lnTo>
                    <a:pt x="369" y="852"/>
                  </a:lnTo>
                  <a:lnTo>
                    <a:pt x="356" y="842"/>
                  </a:lnTo>
                  <a:lnTo>
                    <a:pt x="348" y="831"/>
                  </a:lnTo>
                  <a:lnTo>
                    <a:pt x="345" y="814"/>
                  </a:lnTo>
                  <a:lnTo>
                    <a:pt x="348" y="796"/>
                  </a:lnTo>
                  <a:lnTo>
                    <a:pt x="359" y="783"/>
                  </a:lnTo>
                  <a:lnTo>
                    <a:pt x="374" y="775"/>
                  </a:lnTo>
                  <a:lnTo>
                    <a:pt x="374" y="661"/>
                  </a:lnTo>
                  <a:lnTo>
                    <a:pt x="119" y="813"/>
                  </a:lnTo>
                  <a:lnTo>
                    <a:pt x="120" y="819"/>
                  </a:lnTo>
                  <a:lnTo>
                    <a:pt x="120" y="824"/>
                  </a:lnTo>
                  <a:lnTo>
                    <a:pt x="117" y="841"/>
                  </a:lnTo>
                  <a:lnTo>
                    <a:pt x="109" y="854"/>
                  </a:lnTo>
                  <a:lnTo>
                    <a:pt x="96" y="862"/>
                  </a:lnTo>
                  <a:lnTo>
                    <a:pt x="80" y="865"/>
                  </a:lnTo>
                  <a:lnTo>
                    <a:pt x="65" y="862"/>
                  </a:lnTo>
                  <a:lnTo>
                    <a:pt x="52" y="854"/>
                  </a:lnTo>
                  <a:lnTo>
                    <a:pt x="44" y="841"/>
                  </a:lnTo>
                  <a:lnTo>
                    <a:pt x="41" y="824"/>
                  </a:lnTo>
                  <a:lnTo>
                    <a:pt x="44" y="809"/>
                  </a:lnTo>
                  <a:lnTo>
                    <a:pt x="52" y="796"/>
                  </a:lnTo>
                  <a:lnTo>
                    <a:pt x="65" y="788"/>
                  </a:lnTo>
                  <a:lnTo>
                    <a:pt x="80" y="785"/>
                  </a:lnTo>
                  <a:lnTo>
                    <a:pt x="94" y="787"/>
                  </a:lnTo>
                  <a:lnTo>
                    <a:pt x="107" y="795"/>
                  </a:lnTo>
                  <a:lnTo>
                    <a:pt x="374" y="635"/>
                  </a:lnTo>
                  <a:lnTo>
                    <a:pt x="374" y="516"/>
                  </a:lnTo>
                  <a:lnTo>
                    <a:pt x="63" y="516"/>
                  </a:lnTo>
                  <a:lnTo>
                    <a:pt x="63" y="116"/>
                  </a:lnTo>
                  <a:close/>
                  <a:moveTo>
                    <a:pt x="29" y="0"/>
                  </a:moveTo>
                  <a:lnTo>
                    <a:pt x="754" y="0"/>
                  </a:lnTo>
                  <a:lnTo>
                    <a:pt x="769" y="1"/>
                  </a:lnTo>
                  <a:lnTo>
                    <a:pt x="779" y="11"/>
                  </a:lnTo>
                  <a:lnTo>
                    <a:pt x="784" y="22"/>
                  </a:lnTo>
                  <a:lnTo>
                    <a:pt x="784" y="52"/>
                  </a:lnTo>
                  <a:lnTo>
                    <a:pt x="779" y="63"/>
                  </a:lnTo>
                  <a:lnTo>
                    <a:pt x="769" y="71"/>
                  </a:lnTo>
                  <a:lnTo>
                    <a:pt x="754" y="75"/>
                  </a:lnTo>
                  <a:lnTo>
                    <a:pt x="29" y="75"/>
                  </a:lnTo>
                  <a:lnTo>
                    <a:pt x="15" y="71"/>
                  </a:lnTo>
                  <a:lnTo>
                    <a:pt x="5" y="63"/>
                  </a:lnTo>
                  <a:lnTo>
                    <a:pt x="0" y="52"/>
                  </a:lnTo>
                  <a:lnTo>
                    <a:pt x="0" y="22"/>
                  </a:lnTo>
                  <a:lnTo>
                    <a:pt x="5" y="11"/>
                  </a:lnTo>
                  <a:lnTo>
                    <a:pt x="15" y="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03086" y="2563100"/>
            <a:ext cx="2426996" cy="3621263"/>
            <a:chOff x="6348777" y="2740423"/>
            <a:chExt cx="2426996" cy="3621263"/>
          </a:xfrm>
        </p:grpSpPr>
        <p:sp>
          <p:nvSpPr>
            <p:cNvPr id="25" name="Freeform 72"/>
            <p:cNvSpPr/>
            <p:nvPr/>
          </p:nvSpPr>
          <p:spPr>
            <a:xfrm rot="12018952" flipH="1">
              <a:off x="6479390" y="2740423"/>
              <a:ext cx="446820" cy="427456"/>
            </a:xfrm>
            <a:custGeom>
              <a:avLst/>
              <a:gdLst>
                <a:gd name="connsiteX0" fmla="*/ 0 w 1826018"/>
                <a:gd name="connsiteY0" fmla="*/ 1 h 1683350"/>
                <a:gd name="connsiteX1" fmla="*/ 838286 w 1826018"/>
                <a:gd name="connsiteY1" fmla="*/ 1 h 1683350"/>
                <a:gd name="connsiteX2" fmla="*/ 833465 w 1826018"/>
                <a:gd name="connsiteY2" fmla="*/ 36530 h 1683350"/>
                <a:gd name="connsiteX3" fmla="*/ 386449 w 1826018"/>
                <a:gd name="connsiteY3" fmla="*/ 780061 h 1683350"/>
                <a:gd name="connsiteX4" fmla="*/ 310221 w 1826018"/>
                <a:gd name="connsiteY4" fmla="*/ 834538 h 1683350"/>
                <a:gd name="connsiteX5" fmla="*/ 1494538 w 1826018"/>
                <a:gd name="connsiteY5" fmla="*/ 0 h 1683350"/>
                <a:gd name="connsiteX6" fmla="*/ 1826018 w 1826018"/>
                <a:gd name="connsiteY6" fmla="*/ 0 h 1683350"/>
                <a:gd name="connsiteX7" fmla="*/ 625749 w 1826018"/>
                <a:gd name="connsiteY7" fmla="*/ 1683350 h 1683350"/>
                <a:gd name="connsiteX8" fmla="*/ 516809 w 1826018"/>
                <a:gd name="connsiteY8" fmla="*/ 1390285 h 1683350"/>
                <a:gd name="connsiteX9" fmla="*/ 607661 w 1826018"/>
                <a:gd name="connsiteY9" fmla="*/ 1357828 h 1683350"/>
                <a:gd name="connsiteX10" fmla="*/ 1495218 w 1826018"/>
                <a:gd name="connsiteY10" fmla="*/ 87840 h 1683350"/>
                <a:gd name="connsiteX11" fmla="*/ 1026236 w 1826018"/>
                <a:gd name="connsiteY11" fmla="*/ 0 h 1683350"/>
                <a:gd name="connsiteX12" fmla="*/ 1308197 w 1826018"/>
                <a:gd name="connsiteY12" fmla="*/ 0 h 1683350"/>
                <a:gd name="connsiteX13" fmla="*/ 1308788 w 1826018"/>
                <a:gd name="connsiteY13" fmla="*/ 76317 h 1683350"/>
                <a:gd name="connsiteX14" fmla="*/ 532761 w 1826018"/>
                <a:gd name="connsiteY14" fmla="*/ 1186719 h 1683350"/>
                <a:gd name="connsiteX15" fmla="*/ 451878 w 1826018"/>
                <a:gd name="connsiteY15" fmla="*/ 1215614 h 1683350"/>
                <a:gd name="connsiteX16" fmla="*/ 377492 w 1826018"/>
                <a:gd name="connsiteY16" fmla="*/ 1015506 h 1683350"/>
                <a:gd name="connsiteX17" fmla="*/ 505232 w 1826018"/>
                <a:gd name="connsiteY17" fmla="*/ 924217 h 1683350"/>
                <a:gd name="connsiteX18" fmla="*/ 1016493 w 1826018"/>
                <a:gd name="connsiteY18" fmla="*/ 73826 h 168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6018" h="1683350">
                  <a:moveTo>
                    <a:pt x="0" y="1"/>
                  </a:moveTo>
                  <a:lnTo>
                    <a:pt x="838286" y="1"/>
                  </a:lnTo>
                  <a:lnTo>
                    <a:pt x="833465" y="36530"/>
                  </a:lnTo>
                  <a:cubicBezTo>
                    <a:pt x="773762" y="329769"/>
                    <a:pt x="614769" y="591902"/>
                    <a:pt x="386449" y="780061"/>
                  </a:cubicBezTo>
                  <a:lnTo>
                    <a:pt x="310221" y="834538"/>
                  </a:lnTo>
                  <a:close/>
                  <a:moveTo>
                    <a:pt x="1494538" y="0"/>
                  </a:moveTo>
                  <a:lnTo>
                    <a:pt x="1826018" y="0"/>
                  </a:lnTo>
                  <a:cubicBezTo>
                    <a:pt x="1826018" y="752824"/>
                    <a:pt x="1346478" y="1425368"/>
                    <a:pt x="625749" y="1683350"/>
                  </a:cubicBezTo>
                  <a:lnTo>
                    <a:pt x="516809" y="1390285"/>
                  </a:lnTo>
                  <a:lnTo>
                    <a:pt x="607661" y="1357828"/>
                  </a:lnTo>
                  <a:cubicBezTo>
                    <a:pt x="1118196" y="1134356"/>
                    <a:pt x="1460834" y="644081"/>
                    <a:pt x="1495218" y="87840"/>
                  </a:cubicBezTo>
                  <a:close/>
                  <a:moveTo>
                    <a:pt x="1026236" y="0"/>
                  </a:moveTo>
                  <a:lnTo>
                    <a:pt x="1308197" y="0"/>
                  </a:lnTo>
                  <a:lnTo>
                    <a:pt x="1308788" y="76317"/>
                  </a:lnTo>
                  <a:cubicBezTo>
                    <a:pt x="1278725" y="562661"/>
                    <a:pt x="979141" y="991327"/>
                    <a:pt x="532761" y="1186719"/>
                  </a:cubicBezTo>
                  <a:lnTo>
                    <a:pt x="451878" y="1215614"/>
                  </a:lnTo>
                  <a:lnTo>
                    <a:pt x="377492" y="1015506"/>
                  </a:lnTo>
                  <a:lnTo>
                    <a:pt x="505232" y="924217"/>
                  </a:lnTo>
                  <a:cubicBezTo>
                    <a:pt x="766367" y="709016"/>
                    <a:pt x="948209" y="409208"/>
                    <a:pt x="1016493" y="73826"/>
                  </a:cubicBezTo>
                  <a:close/>
                </a:path>
              </a:pathLst>
            </a:custGeom>
            <a:solidFill>
              <a:srgbClr val="93AB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700" dirty="0">
                <a:solidFill>
                  <a:schemeClr val="accent1"/>
                </a:solidFill>
              </a:endParaRPr>
            </a:p>
          </p:txBody>
        </p:sp>
        <p:sp>
          <p:nvSpPr>
            <p:cNvPr id="26" name="Freeform 36"/>
            <p:cNvSpPr>
              <a:spLocks noEditPoints="1"/>
            </p:cNvSpPr>
            <p:nvPr/>
          </p:nvSpPr>
          <p:spPr bwMode="auto">
            <a:xfrm>
              <a:off x="6419962" y="3747202"/>
              <a:ext cx="442294" cy="502942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rgbClr val="93ABCA"/>
            </a:solidFill>
            <a:ln w="9525">
              <a:noFill/>
              <a:round/>
            </a:ln>
          </p:spPr>
          <p:txBody>
            <a:bodyPr vert="horz" wrap="square" lIns="137160" tIns="68580" rIns="137160" bIns="68580" numCol="1" anchor="t" anchorCtr="0" compatLnSpc="1"/>
            <a:lstStyle/>
            <a:p>
              <a:endParaRPr lang="en-US" sz="2025" dirty="0"/>
            </a:p>
          </p:txBody>
        </p:sp>
        <p:grpSp>
          <p:nvGrpSpPr>
            <p:cNvPr id="27" name="Group 64"/>
            <p:cNvGrpSpPr/>
            <p:nvPr/>
          </p:nvGrpSpPr>
          <p:grpSpPr>
            <a:xfrm>
              <a:off x="6419082" y="3180195"/>
              <a:ext cx="2356691" cy="2178266"/>
              <a:chOff x="-1184068" y="5084063"/>
              <a:chExt cx="7832594" cy="6212126"/>
            </a:xfrm>
            <a:solidFill>
              <a:srgbClr val="93ABCA"/>
            </a:solidFill>
          </p:grpSpPr>
          <p:sp>
            <p:nvSpPr>
              <p:cNvPr id="41" name="Rounded Rectangle 65"/>
              <p:cNvSpPr/>
              <p:nvPr/>
            </p:nvSpPr>
            <p:spPr>
              <a:xfrm>
                <a:off x="-1184068" y="9604273"/>
                <a:ext cx="1187905" cy="169191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25" dirty="0"/>
              </a:p>
            </p:txBody>
          </p:sp>
          <p:sp>
            <p:nvSpPr>
              <p:cNvPr id="42" name="Rounded Rectangle 66"/>
              <p:cNvSpPr/>
              <p:nvPr/>
            </p:nvSpPr>
            <p:spPr>
              <a:xfrm>
                <a:off x="-991189" y="9924880"/>
                <a:ext cx="795506" cy="1093320"/>
              </a:xfrm>
              <a:prstGeom prst="round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25" dirty="0"/>
              </a:p>
            </p:txBody>
          </p:sp>
          <p:sp>
            <p:nvSpPr>
              <p:cNvPr id="43" name="Rectangle 67"/>
              <p:cNvSpPr/>
              <p:nvPr/>
            </p:nvSpPr>
            <p:spPr>
              <a:xfrm flipV="1">
                <a:off x="-828182" y="9765940"/>
                <a:ext cx="469489" cy="130385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25" dirty="0"/>
              </a:p>
            </p:txBody>
          </p:sp>
          <p:sp>
            <p:nvSpPr>
              <p:cNvPr id="44" name="Oval 68"/>
              <p:cNvSpPr/>
              <p:nvPr/>
            </p:nvSpPr>
            <p:spPr>
              <a:xfrm>
                <a:off x="6540122" y="5084063"/>
                <a:ext cx="108404" cy="10840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25" dirty="0"/>
              </a:p>
            </p:txBody>
          </p:sp>
        </p:grpSp>
        <p:sp>
          <p:nvSpPr>
            <p:cNvPr id="28" name="Freeform 103"/>
            <p:cNvSpPr>
              <a:spLocks noEditPoints="1"/>
            </p:cNvSpPr>
            <p:nvPr/>
          </p:nvSpPr>
          <p:spPr bwMode="auto">
            <a:xfrm>
              <a:off x="6348777" y="5783188"/>
              <a:ext cx="375182" cy="578498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93ABCA"/>
            </a:solidFill>
            <a:ln w="9525">
              <a:noFill/>
              <a:round/>
            </a:ln>
          </p:spPr>
          <p:txBody>
            <a:bodyPr vert="horz" wrap="square" lIns="137160" tIns="68580" rIns="137160" bIns="68580" numCol="1" anchor="t" anchorCtr="0" compatLnSpc="1"/>
            <a:lstStyle/>
            <a:p>
              <a:endParaRPr lang="en-US" sz="2025" dirty="0"/>
            </a:p>
          </p:txBody>
        </p:sp>
      </p:grpSp>
      <p:sp>
        <p:nvSpPr>
          <p:cNvPr id="45" name="Text Placeholder 32"/>
          <p:cNvSpPr txBox="1"/>
          <p:nvPr/>
        </p:nvSpPr>
        <p:spPr>
          <a:xfrm>
            <a:off x="1778957" y="2432354"/>
            <a:ext cx="4318780" cy="6889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</a:t>
            </a:r>
            <a:r>
              <a:rPr lang="en-US" sz="1600" dirty="0" err="1" smtClean="0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Text Placeholder 32"/>
          <p:cNvSpPr txBox="1"/>
          <p:nvPr/>
        </p:nvSpPr>
        <p:spPr>
          <a:xfrm>
            <a:off x="1778957" y="3587118"/>
            <a:ext cx="4318780" cy="6889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</a:t>
            </a:r>
            <a:r>
              <a:rPr lang="en-US" sz="1600" dirty="0" err="1" smtClean="0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Text Placeholder 32"/>
          <p:cNvSpPr txBox="1"/>
          <p:nvPr/>
        </p:nvSpPr>
        <p:spPr>
          <a:xfrm>
            <a:off x="1778957" y="4527126"/>
            <a:ext cx="4318780" cy="6889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</a:t>
            </a:r>
            <a:r>
              <a:rPr lang="en-US" sz="1600" dirty="0" err="1" smtClean="0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Text Placeholder 32"/>
          <p:cNvSpPr txBox="1"/>
          <p:nvPr/>
        </p:nvSpPr>
        <p:spPr>
          <a:xfrm>
            <a:off x="1778957" y="5531285"/>
            <a:ext cx="4318780" cy="6889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</a:t>
            </a:r>
            <a:r>
              <a:rPr lang="en-US" sz="1600" dirty="0" err="1" smtClean="0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994466" y="2334351"/>
            <a:ext cx="4203065" cy="2189297"/>
            <a:chOff x="714267" y="2226310"/>
            <a:chExt cx="4203065" cy="2189297"/>
          </a:xfrm>
        </p:grpSpPr>
        <p:sp>
          <p:nvSpPr>
            <p:cNvPr id="37" name="文本框 36"/>
            <p:cNvSpPr txBox="1"/>
            <p:nvPr/>
          </p:nvSpPr>
          <p:spPr>
            <a:xfrm>
              <a:off x="1386097" y="2226310"/>
              <a:ext cx="2858135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</a:t>
              </a:r>
              <a:r>
                <a:rPr lang="en-US" altLang="zh-CN" sz="4400" dirty="0" smtClean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en-US" altLang="zh-CN" sz="44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14267" y="3259907"/>
              <a:ext cx="4203065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36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文本框 48"/>
            <p:cNvSpPr txBox="1">
              <a:spLocks noChangeArrowheads="1"/>
            </p:cNvSpPr>
            <p:nvPr/>
          </p:nvSpPr>
          <p:spPr bwMode="auto">
            <a:xfrm>
              <a:off x="714267" y="3905067"/>
              <a:ext cx="407515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0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ADD YOUR TITLE HERE</a:t>
              </a:r>
              <a:endParaRPr lang="id-ID" altLang="zh-CN" sz="20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76300" y="3095625"/>
              <a:ext cx="3913125" cy="0"/>
            </a:xfrm>
            <a:prstGeom prst="line">
              <a:avLst/>
            </a:prstGeom>
            <a:ln w="19050">
              <a:solidFill>
                <a:srgbClr val="ADBF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76300" y="4415607"/>
              <a:ext cx="3913125" cy="0"/>
            </a:xfrm>
            <a:prstGeom prst="line">
              <a:avLst/>
            </a:prstGeom>
            <a:ln w="19050">
              <a:solidFill>
                <a:srgbClr val="ADBF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1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46221" y="2537143"/>
            <a:ext cx="9209910" cy="3041019"/>
            <a:chOff x="1446221" y="2362331"/>
            <a:chExt cx="9209910" cy="3041019"/>
          </a:xfrm>
        </p:grpSpPr>
        <p:grpSp>
          <p:nvGrpSpPr>
            <p:cNvPr id="2" name="组合 1"/>
            <p:cNvGrpSpPr/>
            <p:nvPr/>
          </p:nvGrpSpPr>
          <p:grpSpPr>
            <a:xfrm>
              <a:off x="1446221" y="2604352"/>
              <a:ext cx="9209910" cy="2433837"/>
              <a:chOff x="912219" y="2590800"/>
              <a:chExt cx="7319562" cy="1934289"/>
            </a:xfrm>
          </p:grpSpPr>
          <p:cxnSp>
            <p:nvCxnSpPr>
              <p:cNvPr id="9" name="Straight Connector 8"/>
              <p:cNvCxnSpPr/>
              <p:nvPr/>
            </p:nvCxnSpPr>
            <p:spPr>
              <a:xfrm>
                <a:off x="912219" y="3530600"/>
                <a:ext cx="7319562" cy="0"/>
              </a:xfrm>
              <a:prstGeom prst="line">
                <a:avLst/>
              </a:prstGeom>
              <a:ln>
                <a:solidFill>
                  <a:srgbClr val="93ABCA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9"/>
              <p:cNvSpPr/>
              <p:nvPr/>
            </p:nvSpPr>
            <p:spPr>
              <a:xfrm>
                <a:off x="1804260" y="3476100"/>
                <a:ext cx="108810" cy="109001"/>
              </a:xfrm>
              <a:prstGeom prst="ellipse">
                <a:avLst/>
              </a:prstGeom>
              <a:solidFill>
                <a:srgbClr val="93ABCA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Up Arrow Callout 10"/>
              <p:cNvSpPr/>
              <p:nvPr/>
            </p:nvSpPr>
            <p:spPr>
              <a:xfrm>
                <a:off x="1477665" y="3911600"/>
                <a:ext cx="762000" cy="610668"/>
              </a:xfrm>
              <a:prstGeom prst="upArrowCallout">
                <a:avLst/>
              </a:prstGeom>
              <a:solidFill>
                <a:srgbClr val="93ABCA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2"/>
              <p:cNvSpPr/>
              <p:nvPr/>
            </p:nvSpPr>
            <p:spPr>
              <a:xfrm>
                <a:off x="7230929" y="3476100"/>
                <a:ext cx="108810" cy="109001"/>
              </a:xfrm>
              <a:prstGeom prst="ellipse">
                <a:avLst/>
              </a:prstGeom>
              <a:solidFill>
                <a:srgbClr val="93ABCA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Up Arrow Callout 13"/>
              <p:cNvSpPr/>
              <p:nvPr/>
            </p:nvSpPr>
            <p:spPr>
              <a:xfrm flipV="1">
                <a:off x="6904334" y="2590800"/>
                <a:ext cx="762000" cy="610668"/>
              </a:xfrm>
              <a:prstGeom prst="upArrowCallout">
                <a:avLst/>
              </a:prstGeom>
              <a:solidFill>
                <a:srgbClr val="93ABCA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5"/>
              <p:cNvSpPr/>
              <p:nvPr/>
            </p:nvSpPr>
            <p:spPr>
              <a:xfrm>
                <a:off x="5422040" y="3476100"/>
                <a:ext cx="108810" cy="109001"/>
              </a:xfrm>
              <a:prstGeom prst="ellipse">
                <a:avLst/>
              </a:prstGeom>
              <a:solidFill>
                <a:srgbClr val="93ABCA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Up Arrow Callout 16"/>
              <p:cNvSpPr/>
              <p:nvPr/>
            </p:nvSpPr>
            <p:spPr>
              <a:xfrm>
                <a:off x="5095445" y="3911600"/>
                <a:ext cx="762000" cy="610668"/>
              </a:xfrm>
              <a:prstGeom prst="upArrowCallout">
                <a:avLst/>
              </a:prstGeom>
              <a:solidFill>
                <a:srgbClr val="93ABCA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8"/>
              <p:cNvSpPr/>
              <p:nvPr/>
            </p:nvSpPr>
            <p:spPr>
              <a:xfrm>
                <a:off x="3613150" y="3476100"/>
                <a:ext cx="108810" cy="109001"/>
              </a:xfrm>
              <a:prstGeom prst="ellipse">
                <a:avLst/>
              </a:prstGeom>
              <a:solidFill>
                <a:srgbClr val="93ABCA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Up Arrow Callout 19"/>
              <p:cNvSpPr/>
              <p:nvPr/>
            </p:nvSpPr>
            <p:spPr>
              <a:xfrm flipV="1">
                <a:off x="3286555" y="2590800"/>
                <a:ext cx="762000" cy="610668"/>
              </a:xfrm>
              <a:prstGeom prst="upArrowCallout">
                <a:avLst/>
              </a:prstGeom>
              <a:solidFill>
                <a:srgbClr val="93ABCA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21"/>
              <p:cNvSpPr txBox="1"/>
              <p:nvPr/>
            </p:nvSpPr>
            <p:spPr>
              <a:xfrm>
                <a:off x="1477665" y="4155757"/>
                <a:ext cx="762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bg1"/>
                    </a:solidFill>
                    <a:latin typeface="Bebas Neue" pitchFamily="34" charset="0"/>
                  </a:rPr>
                  <a:t>2011</a:t>
                </a:r>
                <a:endParaRPr lang="en-US" dirty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19" name="TextBox 22"/>
              <p:cNvSpPr txBox="1"/>
              <p:nvPr/>
            </p:nvSpPr>
            <p:spPr>
              <a:xfrm>
                <a:off x="5095445" y="4155757"/>
                <a:ext cx="762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bg1"/>
                    </a:solidFill>
                    <a:latin typeface="Bebas Neue" pitchFamily="34" charset="0"/>
                  </a:rPr>
                  <a:t>2013</a:t>
                </a:r>
                <a:endParaRPr lang="en-US" dirty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20" name="TextBox 23"/>
              <p:cNvSpPr txBox="1"/>
              <p:nvPr/>
            </p:nvSpPr>
            <p:spPr>
              <a:xfrm>
                <a:off x="3286555" y="2602468"/>
                <a:ext cx="762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bg1"/>
                    </a:solidFill>
                    <a:latin typeface="Bebas Neue" pitchFamily="34" charset="0"/>
                  </a:rPr>
                  <a:t>2012</a:t>
                </a:r>
                <a:endParaRPr lang="en-US" dirty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21" name="TextBox 24"/>
              <p:cNvSpPr txBox="1"/>
              <p:nvPr/>
            </p:nvSpPr>
            <p:spPr>
              <a:xfrm>
                <a:off x="6904335" y="2602468"/>
                <a:ext cx="762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bg1"/>
                    </a:solidFill>
                    <a:latin typeface="Bebas Neue" pitchFamily="34" charset="0"/>
                  </a:rPr>
                  <a:t>2014</a:t>
                </a:r>
                <a:endParaRPr lang="en-US" dirty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</p:grpSp>
        <p:sp>
          <p:nvSpPr>
            <p:cNvPr id="26" name="Text Placeholder 32"/>
            <p:cNvSpPr txBox="1"/>
            <p:nvPr/>
          </p:nvSpPr>
          <p:spPr>
            <a:xfrm>
              <a:off x="1509421" y="2362331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Text Placeholder 32"/>
            <p:cNvSpPr txBox="1"/>
            <p:nvPr/>
          </p:nvSpPr>
          <p:spPr>
            <a:xfrm>
              <a:off x="6161952" y="2362331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Text Placeholder 32"/>
            <p:cNvSpPr txBox="1"/>
            <p:nvPr/>
          </p:nvSpPr>
          <p:spPr>
            <a:xfrm>
              <a:off x="4043514" y="4200998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Text Placeholder 32"/>
            <p:cNvSpPr txBox="1"/>
            <p:nvPr/>
          </p:nvSpPr>
          <p:spPr>
            <a:xfrm>
              <a:off x="8179312" y="4200998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1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17019" y="1393677"/>
            <a:ext cx="8534731" cy="4714535"/>
            <a:chOff x="1480842" y="1272654"/>
            <a:chExt cx="8534731" cy="4714535"/>
          </a:xfrm>
        </p:grpSpPr>
        <p:grpSp>
          <p:nvGrpSpPr>
            <p:cNvPr id="2" name="组合 1"/>
            <p:cNvGrpSpPr/>
            <p:nvPr/>
          </p:nvGrpSpPr>
          <p:grpSpPr>
            <a:xfrm>
              <a:off x="2076170" y="1272654"/>
              <a:ext cx="6981825" cy="3185100"/>
              <a:chOff x="1081088" y="2023725"/>
              <a:chExt cx="6981825" cy="3185100"/>
            </a:xfrm>
          </p:grpSpPr>
          <p:sp>
            <p:nvSpPr>
              <p:cNvPr id="9" name="Oval 9"/>
              <p:cNvSpPr/>
              <p:nvPr/>
            </p:nvSpPr>
            <p:spPr>
              <a:xfrm>
                <a:off x="1081088" y="4622948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8"/>
              <p:cNvSpPr/>
              <p:nvPr/>
            </p:nvSpPr>
            <p:spPr>
              <a:xfrm>
                <a:off x="1081088" y="4291356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081088" y="3959767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9"/>
              <p:cNvSpPr/>
              <p:nvPr/>
            </p:nvSpPr>
            <p:spPr>
              <a:xfrm>
                <a:off x="2951163" y="4622948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20"/>
              <p:cNvSpPr/>
              <p:nvPr/>
            </p:nvSpPr>
            <p:spPr>
              <a:xfrm>
                <a:off x="2951163" y="4291358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21"/>
              <p:cNvSpPr/>
              <p:nvPr/>
            </p:nvSpPr>
            <p:spPr>
              <a:xfrm>
                <a:off x="2951163" y="3959767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22"/>
              <p:cNvSpPr/>
              <p:nvPr/>
            </p:nvSpPr>
            <p:spPr>
              <a:xfrm>
                <a:off x="2951163" y="3628179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23"/>
              <p:cNvSpPr/>
              <p:nvPr/>
            </p:nvSpPr>
            <p:spPr>
              <a:xfrm>
                <a:off x="2951163" y="3296590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27"/>
              <p:cNvSpPr/>
              <p:nvPr/>
            </p:nvSpPr>
            <p:spPr>
              <a:xfrm>
                <a:off x="4821238" y="4622948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28"/>
              <p:cNvSpPr/>
              <p:nvPr/>
            </p:nvSpPr>
            <p:spPr>
              <a:xfrm>
                <a:off x="4821238" y="4291356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29"/>
              <p:cNvSpPr/>
              <p:nvPr/>
            </p:nvSpPr>
            <p:spPr>
              <a:xfrm>
                <a:off x="4821238" y="3959767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30"/>
              <p:cNvSpPr/>
              <p:nvPr/>
            </p:nvSpPr>
            <p:spPr>
              <a:xfrm>
                <a:off x="4821238" y="3628179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31"/>
              <p:cNvSpPr/>
              <p:nvPr/>
            </p:nvSpPr>
            <p:spPr>
              <a:xfrm>
                <a:off x="4821238" y="3296588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32"/>
              <p:cNvSpPr/>
              <p:nvPr/>
            </p:nvSpPr>
            <p:spPr>
              <a:xfrm>
                <a:off x="4821238" y="2965000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35"/>
              <p:cNvSpPr/>
              <p:nvPr/>
            </p:nvSpPr>
            <p:spPr>
              <a:xfrm>
                <a:off x="6691313" y="4622948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36"/>
              <p:cNvSpPr/>
              <p:nvPr/>
            </p:nvSpPr>
            <p:spPr>
              <a:xfrm>
                <a:off x="6691313" y="4291358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37"/>
              <p:cNvSpPr/>
              <p:nvPr/>
            </p:nvSpPr>
            <p:spPr>
              <a:xfrm>
                <a:off x="6691313" y="3959767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38"/>
              <p:cNvSpPr/>
              <p:nvPr/>
            </p:nvSpPr>
            <p:spPr>
              <a:xfrm>
                <a:off x="6691313" y="3628179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39"/>
              <p:cNvSpPr/>
              <p:nvPr/>
            </p:nvSpPr>
            <p:spPr>
              <a:xfrm>
                <a:off x="6691313" y="3296590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40"/>
              <p:cNvSpPr/>
              <p:nvPr/>
            </p:nvSpPr>
            <p:spPr>
              <a:xfrm>
                <a:off x="6691313" y="2965000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41"/>
              <p:cNvSpPr/>
              <p:nvPr/>
            </p:nvSpPr>
            <p:spPr>
              <a:xfrm>
                <a:off x="6691313" y="2633411"/>
                <a:ext cx="1371600" cy="585877"/>
              </a:xfrm>
              <a:prstGeom prst="ellipse">
                <a:avLst/>
              </a:prstGeom>
              <a:solidFill>
                <a:srgbClr val="93ABCA"/>
              </a:solidFill>
              <a:ln w="12700">
                <a:noFill/>
              </a:ln>
              <a:effectLst/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TextBox 44"/>
              <p:cNvSpPr txBox="1"/>
              <p:nvPr/>
            </p:nvSpPr>
            <p:spPr>
              <a:xfrm>
                <a:off x="6896100" y="2023725"/>
                <a:ext cx="9620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>
                    <a:solidFill>
                      <a:srgbClr val="93ABCA"/>
                    </a:solidFill>
                    <a:latin typeface="Bebas Neue" pitchFamily="34" charset="0"/>
                  </a:rPr>
                  <a:t>96%</a:t>
                </a:r>
                <a:endParaRPr lang="en-US" sz="2800" dirty="0" smtClean="0">
                  <a:solidFill>
                    <a:srgbClr val="93ABCA"/>
                  </a:solidFill>
                  <a:latin typeface="Bebas Neue" pitchFamily="34" charset="0"/>
                </a:endParaRPr>
              </a:p>
            </p:txBody>
          </p:sp>
          <p:sp>
            <p:nvSpPr>
              <p:cNvPr id="31" name="TextBox 45"/>
              <p:cNvSpPr txBox="1"/>
              <p:nvPr/>
            </p:nvSpPr>
            <p:spPr>
              <a:xfrm>
                <a:off x="5026025" y="2361446"/>
                <a:ext cx="9620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>
                    <a:solidFill>
                      <a:srgbClr val="93ABCA"/>
                    </a:solidFill>
                    <a:latin typeface="Bebas Neue" pitchFamily="34" charset="0"/>
                  </a:rPr>
                  <a:t>73%</a:t>
                </a:r>
                <a:endParaRPr lang="en-US" sz="2800" dirty="0" smtClean="0">
                  <a:solidFill>
                    <a:srgbClr val="93ABCA"/>
                  </a:solidFill>
                  <a:latin typeface="Bebas Neue" pitchFamily="34" charset="0"/>
                </a:endParaRPr>
              </a:p>
            </p:txBody>
          </p:sp>
          <p:sp>
            <p:nvSpPr>
              <p:cNvPr id="32" name="TextBox 46"/>
              <p:cNvSpPr txBox="1"/>
              <p:nvPr/>
            </p:nvSpPr>
            <p:spPr>
              <a:xfrm>
                <a:off x="3155950" y="2734925"/>
                <a:ext cx="9620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>
                    <a:solidFill>
                      <a:srgbClr val="93ABCA"/>
                    </a:solidFill>
                    <a:latin typeface="Bebas Neue" pitchFamily="34" charset="0"/>
                  </a:rPr>
                  <a:t>65%</a:t>
                </a:r>
                <a:endParaRPr lang="en-US" sz="2800" dirty="0" smtClean="0">
                  <a:solidFill>
                    <a:srgbClr val="93ABCA"/>
                  </a:solidFill>
                  <a:latin typeface="Bebas Neue" pitchFamily="34" charset="0"/>
                </a:endParaRPr>
              </a:p>
            </p:txBody>
          </p:sp>
          <p:sp>
            <p:nvSpPr>
              <p:cNvPr id="33" name="TextBox 47"/>
              <p:cNvSpPr txBox="1"/>
              <p:nvPr/>
            </p:nvSpPr>
            <p:spPr>
              <a:xfrm>
                <a:off x="1285875" y="3377625"/>
                <a:ext cx="9620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>
                    <a:solidFill>
                      <a:srgbClr val="93ABCA"/>
                    </a:solidFill>
                    <a:latin typeface="Bebas Neue" pitchFamily="34" charset="0"/>
                  </a:rPr>
                  <a:t>51%</a:t>
                </a:r>
                <a:endParaRPr lang="en-US" sz="2800" dirty="0" smtClean="0">
                  <a:solidFill>
                    <a:srgbClr val="93ABCA"/>
                  </a:solidFill>
                  <a:latin typeface="Bebas Neue" pitchFamily="34" charset="0"/>
                </a:endParaRPr>
              </a:p>
            </p:txBody>
          </p:sp>
          <p:sp>
            <p:nvSpPr>
              <p:cNvPr id="38" name="Freeform 6"/>
              <p:cNvSpPr>
                <a:spLocks noEditPoints="1"/>
              </p:cNvSpPr>
              <p:nvPr/>
            </p:nvSpPr>
            <p:spPr bwMode="auto">
              <a:xfrm>
                <a:off x="1679450" y="4145574"/>
                <a:ext cx="174877" cy="214263"/>
              </a:xfrm>
              <a:custGeom>
                <a:avLst/>
                <a:gdLst>
                  <a:gd name="T0" fmla="*/ 116 w 781"/>
                  <a:gd name="T1" fmla="*/ 785 h 953"/>
                  <a:gd name="T2" fmla="*/ 367 w 781"/>
                  <a:gd name="T3" fmla="*/ 785 h 953"/>
                  <a:gd name="T4" fmla="*/ 367 w 781"/>
                  <a:gd name="T5" fmla="*/ 839 h 953"/>
                  <a:gd name="T6" fmla="*/ 116 w 781"/>
                  <a:gd name="T7" fmla="*/ 839 h 953"/>
                  <a:gd name="T8" fmla="*/ 116 w 781"/>
                  <a:gd name="T9" fmla="*/ 785 h 953"/>
                  <a:gd name="T10" fmla="*/ 116 w 781"/>
                  <a:gd name="T11" fmla="*/ 698 h 953"/>
                  <a:gd name="T12" fmla="*/ 367 w 781"/>
                  <a:gd name="T13" fmla="*/ 698 h 953"/>
                  <a:gd name="T14" fmla="*/ 367 w 781"/>
                  <a:gd name="T15" fmla="*/ 752 h 953"/>
                  <a:gd name="T16" fmla="*/ 116 w 781"/>
                  <a:gd name="T17" fmla="*/ 752 h 953"/>
                  <a:gd name="T18" fmla="*/ 116 w 781"/>
                  <a:gd name="T19" fmla="*/ 698 h 953"/>
                  <a:gd name="T20" fmla="*/ 116 w 781"/>
                  <a:gd name="T21" fmla="*/ 605 h 953"/>
                  <a:gd name="T22" fmla="*/ 367 w 781"/>
                  <a:gd name="T23" fmla="*/ 605 h 953"/>
                  <a:gd name="T24" fmla="*/ 367 w 781"/>
                  <a:gd name="T25" fmla="*/ 659 h 953"/>
                  <a:gd name="T26" fmla="*/ 116 w 781"/>
                  <a:gd name="T27" fmla="*/ 659 h 953"/>
                  <a:gd name="T28" fmla="*/ 116 w 781"/>
                  <a:gd name="T29" fmla="*/ 605 h 953"/>
                  <a:gd name="T30" fmla="*/ 116 w 781"/>
                  <a:gd name="T31" fmla="*/ 523 h 953"/>
                  <a:gd name="T32" fmla="*/ 367 w 781"/>
                  <a:gd name="T33" fmla="*/ 523 h 953"/>
                  <a:gd name="T34" fmla="*/ 367 w 781"/>
                  <a:gd name="T35" fmla="*/ 576 h 953"/>
                  <a:gd name="T36" fmla="*/ 116 w 781"/>
                  <a:gd name="T37" fmla="*/ 576 h 953"/>
                  <a:gd name="T38" fmla="*/ 116 w 781"/>
                  <a:gd name="T39" fmla="*/ 523 h 953"/>
                  <a:gd name="T40" fmla="*/ 116 w 781"/>
                  <a:gd name="T41" fmla="*/ 434 h 953"/>
                  <a:gd name="T42" fmla="*/ 367 w 781"/>
                  <a:gd name="T43" fmla="*/ 434 h 953"/>
                  <a:gd name="T44" fmla="*/ 367 w 781"/>
                  <a:gd name="T45" fmla="*/ 488 h 953"/>
                  <a:gd name="T46" fmla="*/ 116 w 781"/>
                  <a:gd name="T47" fmla="*/ 488 h 953"/>
                  <a:gd name="T48" fmla="*/ 116 w 781"/>
                  <a:gd name="T49" fmla="*/ 434 h 953"/>
                  <a:gd name="T50" fmla="*/ 533 w 781"/>
                  <a:gd name="T51" fmla="*/ 169 h 953"/>
                  <a:gd name="T52" fmla="*/ 641 w 781"/>
                  <a:gd name="T53" fmla="*/ 169 h 953"/>
                  <a:gd name="T54" fmla="*/ 641 w 781"/>
                  <a:gd name="T55" fmla="*/ 820 h 953"/>
                  <a:gd name="T56" fmla="*/ 533 w 781"/>
                  <a:gd name="T57" fmla="*/ 820 h 953"/>
                  <a:gd name="T58" fmla="*/ 533 w 781"/>
                  <a:gd name="T59" fmla="*/ 169 h 953"/>
                  <a:gd name="T60" fmla="*/ 271 w 781"/>
                  <a:gd name="T61" fmla="*/ 67 h 953"/>
                  <a:gd name="T62" fmla="*/ 281 w 781"/>
                  <a:gd name="T63" fmla="*/ 106 h 953"/>
                  <a:gd name="T64" fmla="*/ 283 w 781"/>
                  <a:gd name="T65" fmla="*/ 147 h 953"/>
                  <a:gd name="T66" fmla="*/ 278 w 781"/>
                  <a:gd name="T67" fmla="*/ 190 h 953"/>
                  <a:gd name="T68" fmla="*/ 265 w 781"/>
                  <a:gd name="T69" fmla="*/ 231 h 953"/>
                  <a:gd name="T70" fmla="*/ 243 w 781"/>
                  <a:gd name="T71" fmla="*/ 272 h 953"/>
                  <a:gd name="T72" fmla="*/ 214 w 781"/>
                  <a:gd name="T73" fmla="*/ 310 h 953"/>
                  <a:gd name="T74" fmla="*/ 178 w 781"/>
                  <a:gd name="T75" fmla="*/ 345 h 953"/>
                  <a:gd name="T76" fmla="*/ 172 w 781"/>
                  <a:gd name="T77" fmla="*/ 326 h 953"/>
                  <a:gd name="T78" fmla="*/ 162 w 781"/>
                  <a:gd name="T79" fmla="*/ 306 h 953"/>
                  <a:gd name="T80" fmla="*/ 151 w 781"/>
                  <a:gd name="T81" fmla="*/ 288 h 953"/>
                  <a:gd name="T82" fmla="*/ 135 w 781"/>
                  <a:gd name="T83" fmla="*/ 271 h 953"/>
                  <a:gd name="T84" fmla="*/ 124 w 781"/>
                  <a:gd name="T85" fmla="*/ 263 h 953"/>
                  <a:gd name="T86" fmla="*/ 108 w 781"/>
                  <a:gd name="T87" fmla="*/ 253 h 953"/>
                  <a:gd name="T88" fmla="*/ 87 w 781"/>
                  <a:gd name="T89" fmla="*/ 244 h 953"/>
                  <a:gd name="T90" fmla="*/ 57 w 781"/>
                  <a:gd name="T91" fmla="*/ 274 h 953"/>
                  <a:gd name="T92" fmla="*/ 54 w 781"/>
                  <a:gd name="T93" fmla="*/ 885 h 953"/>
                  <a:gd name="T94" fmla="*/ 723 w 781"/>
                  <a:gd name="T95" fmla="*/ 885 h 953"/>
                  <a:gd name="T96" fmla="*/ 725 w 781"/>
                  <a:gd name="T97" fmla="*/ 67 h 953"/>
                  <a:gd name="T98" fmla="*/ 271 w 781"/>
                  <a:gd name="T99" fmla="*/ 67 h 953"/>
                  <a:gd name="T100" fmla="*/ 248 w 781"/>
                  <a:gd name="T101" fmla="*/ 0 h 953"/>
                  <a:gd name="T102" fmla="*/ 781 w 781"/>
                  <a:gd name="T103" fmla="*/ 0 h 953"/>
                  <a:gd name="T104" fmla="*/ 777 w 781"/>
                  <a:gd name="T105" fmla="*/ 953 h 953"/>
                  <a:gd name="T106" fmla="*/ 0 w 781"/>
                  <a:gd name="T107" fmla="*/ 953 h 953"/>
                  <a:gd name="T108" fmla="*/ 3 w 781"/>
                  <a:gd name="T109" fmla="*/ 241 h 953"/>
                  <a:gd name="T110" fmla="*/ 248 w 781"/>
                  <a:gd name="T111" fmla="*/ 0 h 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81" h="953">
                    <a:moveTo>
                      <a:pt x="116" y="785"/>
                    </a:moveTo>
                    <a:lnTo>
                      <a:pt x="367" y="785"/>
                    </a:lnTo>
                    <a:lnTo>
                      <a:pt x="367" y="839"/>
                    </a:lnTo>
                    <a:lnTo>
                      <a:pt x="116" y="839"/>
                    </a:lnTo>
                    <a:lnTo>
                      <a:pt x="116" y="785"/>
                    </a:lnTo>
                    <a:close/>
                    <a:moveTo>
                      <a:pt x="116" y="698"/>
                    </a:moveTo>
                    <a:lnTo>
                      <a:pt x="367" y="698"/>
                    </a:lnTo>
                    <a:lnTo>
                      <a:pt x="367" y="752"/>
                    </a:lnTo>
                    <a:lnTo>
                      <a:pt x="116" y="752"/>
                    </a:lnTo>
                    <a:lnTo>
                      <a:pt x="116" y="698"/>
                    </a:lnTo>
                    <a:close/>
                    <a:moveTo>
                      <a:pt x="116" y="605"/>
                    </a:moveTo>
                    <a:lnTo>
                      <a:pt x="367" y="605"/>
                    </a:lnTo>
                    <a:lnTo>
                      <a:pt x="367" y="659"/>
                    </a:lnTo>
                    <a:lnTo>
                      <a:pt x="116" y="659"/>
                    </a:lnTo>
                    <a:lnTo>
                      <a:pt x="116" y="605"/>
                    </a:lnTo>
                    <a:close/>
                    <a:moveTo>
                      <a:pt x="116" y="523"/>
                    </a:moveTo>
                    <a:lnTo>
                      <a:pt x="367" y="523"/>
                    </a:lnTo>
                    <a:lnTo>
                      <a:pt x="367" y="576"/>
                    </a:lnTo>
                    <a:lnTo>
                      <a:pt x="116" y="576"/>
                    </a:lnTo>
                    <a:lnTo>
                      <a:pt x="116" y="523"/>
                    </a:lnTo>
                    <a:close/>
                    <a:moveTo>
                      <a:pt x="116" y="434"/>
                    </a:moveTo>
                    <a:lnTo>
                      <a:pt x="367" y="434"/>
                    </a:lnTo>
                    <a:lnTo>
                      <a:pt x="367" y="488"/>
                    </a:lnTo>
                    <a:lnTo>
                      <a:pt x="116" y="488"/>
                    </a:lnTo>
                    <a:lnTo>
                      <a:pt x="116" y="434"/>
                    </a:lnTo>
                    <a:close/>
                    <a:moveTo>
                      <a:pt x="533" y="169"/>
                    </a:moveTo>
                    <a:lnTo>
                      <a:pt x="641" y="169"/>
                    </a:lnTo>
                    <a:lnTo>
                      <a:pt x="641" y="820"/>
                    </a:lnTo>
                    <a:lnTo>
                      <a:pt x="533" y="820"/>
                    </a:lnTo>
                    <a:lnTo>
                      <a:pt x="533" y="169"/>
                    </a:lnTo>
                    <a:close/>
                    <a:moveTo>
                      <a:pt x="271" y="67"/>
                    </a:moveTo>
                    <a:lnTo>
                      <a:pt x="281" y="106"/>
                    </a:lnTo>
                    <a:lnTo>
                      <a:pt x="283" y="147"/>
                    </a:lnTo>
                    <a:lnTo>
                      <a:pt x="278" y="190"/>
                    </a:lnTo>
                    <a:lnTo>
                      <a:pt x="265" y="231"/>
                    </a:lnTo>
                    <a:lnTo>
                      <a:pt x="243" y="272"/>
                    </a:lnTo>
                    <a:lnTo>
                      <a:pt x="214" y="310"/>
                    </a:lnTo>
                    <a:lnTo>
                      <a:pt x="178" y="345"/>
                    </a:lnTo>
                    <a:lnTo>
                      <a:pt x="172" y="326"/>
                    </a:lnTo>
                    <a:lnTo>
                      <a:pt x="162" y="306"/>
                    </a:lnTo>
                    <a:lnTo>
                      <a:pt x="151" y="288"/>
                    </a:lnTo>
                    <a:lnTo>
                      <a:pt x="135" y="271"/>
                    </a:lnTo>
                    <a:lnTo>
                      <a:pt x="124" y="263"/>
                    </a:lnTo>
                    <a:lnTo>
                      <a:pt x="108" y="253"/>
                    </a:lnTo>
                    <a:lnTo>
                      <a:pt x="87" y="244"/>
                    </a:lnTo>
                    <a:lnTo>
                      <a:pt x="57" y="274"/>
                    </a:lnTo>
                    <a:lnTo>
                      <a:pt x="54" y="885"/>
                    </a:lnTo>
                    <a:lnTo>
                      <a:pt x="723" y="885"/>
                    </a:lnTo>
                    <a:lnTo>
                      <a:pt x="725" y="67"/>
                    </a:lnTo>
                    <a:lnTo>
                      <a:pt x="271" y="67"/>
                    </a:lnTo>
                    <a:close/>
                    <a:moveTo>
                      <a:pt x="248" y="0"/>
                    </a:moveTo>
                    <a:lnTo>
                      <a:pt x="781" y="0"/>
                    </a:lnTo>
                    <a:lnTo>
                      <a:pt x="777" y="953"/>
                    </a:lnTo>
                    <a:lnTo>
                      <a:pt x="0" y="953"/>
                    </a:lnTo>
                    <a:lnTo>
                      <a:pt x="3" y="241"/>
                    </a:lnTo>
                    <a:lnTo>
                      <a:pt x="24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Freeform 7"/>
              <p:cNvSpPr>
                <a:spLocks noEditPoints="1"/>
              </p:cNvSpPr>
              <p:nvPr/>
            </p:nvSpPr>
            <p:spPr bwMode="auto">
              <a:xfrm>
                <a:off x="3512611" y="3437222"/>
                <a:ext cx="248707" cy="304613"/>
              </a:xfrm>
              <a:custGeom>
                <a:avLst/>
                <a:gdLst>
                  <a:gd name="T0" fmla="*/ 346 w 1061"/>
                  <a:gd name="T1" fmla="*/ 1063 h 1297"/>
                  <a:gd name="T2" fmla="*/ 355 w 1061"/>
                  <a:gd name="T3" fmla="*/ 1123 h 1297"/>
                  <a:gd name="T4" fmla="*/ 339 w 1061"/>
                  <a:gd name="T5" fmla="*/ 1140 h 1297"/>
                  <a:gd name="T6" fmla="*/ 320 w 1061"/>
                  <a:gd name="T7" fmla="*/ 1158 h 1297"/>
                  <a:gd name="T8" fmla="*/ 255 w 1061"/>
                  <a:gd name="T9" fmla="*/ 1161 h 1297"/>
                  <a:gd name="T10" fmla="*/ 246 w 1061"/>
                  <a:gd name="T11" fmla="*/ 1154 h 1297"/>
                  <a:gd name="T12" fmla="*/ 220 w 1061"/>
                  <a:gd name="T13" fmla="*/ 1137 h 1297"/>
                  <a:gd name="T14" fmla="*/ 211 w 1061"/>
                  <a:gd name="T15" fmla="*/ 1075 h 1297"/>
                  <a:gd name="T16" fmla="*/ 227 w 1061"/>
                  <a:gd name="T17" fmla="*/ 1059 h 1297"/>
                  <a:gd name="T18" fmla="*/ 94 w 1061"/>
                  <a:gd name="T19" fmla="*/ 979 h 1297"/>
                  <a:gd name="T20" fmla="*/ 501 w 1061"/>
                  <a:gd name="T21" fmla="*/ 957 h 1297"/>
                  <a:gd name="T22" fmla="*/ 94 w 1061"/>
                  <a:gd name="T23" fmla="*/ 730 h 1297"/>
                  <a:gd name="T24" fmla="*/ 0 w 1061"/>
                  <a:gd name="T25" fmla="*/ 730 h 1297"/>
                  <a:gd name="T26" fmla="*/ 482 w 1061"/>
                  <a:gd name="T27" fmla="*/ 759 h 1297"/>
                  <a:gd name="T28" fmla="*/ 259 w 1061"/>
                  <a:gd name="T29" fmla="*/ 607 h 1297"/>
                  <a:gd name="T30" fmla="*/ 170 w 1061"/>
                  <a:gd name="T31" fmla="*/ 665 h 1297"/>
                  <a:gd name="T32" fmla="*/ 149 w 1061"/>
                  <a:gd name="T33" fmla="*/ 771 h 1297"/>
                  <a:gd name="T34" fmla="*/ 211 w 1061"/>
                  <a:gd name="T35" fmla="*/ 862 h 1297"/>
                  <a:gd name="T36" fmla="*/ 233 w 1061"/>
                  <a:gd name="T37" fmla="*/ 896 h 1297"/>
                  <a:gd name="T38" fmla="*/ 335 w 1061"/>
                  <a:gd name="T39" fmla="*/ 885 h 1297"/>
                  <a:gd name="T40" fmla="*/ 379 w 1061"/>
                  <a:gd name="T41" fmla="*/ 846 h 1297"/>
                  <a:gd name="T42" fmla="*/ 423 w 1061"/>
                  <a:gd name="T43" fmla="*/ 743 h 1297"/>
                  <a:gd name="T44" fmla="*/ 382 w 1061"/>
                  <a:gd name="T45" fmla="*/ 645 h 1297"/>
                  <a:gd name="T46" fmla="*/ 285 w 1061"/>
                  <a:gd name="T47" fmla="*/ 603 h 1297"/>
                  <a:gd name="T48" fmla="*/ 384 w 1061"/>
                  <a:gd name="T49" fmla="*/ 594 h 1297"/>
                  <a:gd name="T50" fmla="*/ 458 w 1061"/>
                  <a:gd name="T51" fmla="*/ 708 h 1297"/>
                  <a:gd name="T52" fmla="*/ 430 w 1061"/>
                  <a:gd name="T53" fmla="*/ 847 h 1297"/>
                  <a:gd name="T54" fmla="*/ 374 w 1061"/>
                  <a:gd name="T55" fmla="*/ 898 h 1297"/>
                  <a:gd name="T56" fmla="*/ 357 w 1061"/>
                  <a:gd name="T57" fmla="*/ 1047 h 1297"/>
                  <a:gd name="T58" fmla="*/ 198 w 1061"/>
                  <a:gd name="T59" fmla="*/ 1036 h 1297"/>
                  <a:gd name="T60" fmla="*/ 190 w 1061"/>
                  <a:gd name="T61" fmla="*/ 895 h 1297"/>
                  <a:gd name="T62" fmla="*/ 122 w 1061"/>
                  <a:gd name="T63" fmla="*/ 814 h 1297"/>
                  <a:gd name="T64" fmla="*/ 125 w 1061"/>
                  <a:gd name="T65" fmla="*/ 664 h 1297"/>
                  <a:gd name="T66" fmla="*/ 244 w 1061"/>
                  <a:gd name="T67" fmla="*/ 569 h 1297"/>
                  <a:gd name="T68" fmla="*/ 141 w 1061"/>
                  <a:gd name="T69" fmla="*/ 605 h 1297"/>
                  <a:gd name="T70" fmla="*/ 501 w 1061"/>
                  <a:gd name="T71" fmla="*/ 531 h 1297"/>
                  <a:gd name="T72" fmla="*/ 301 w 1061"/>
                  <a:gd name="T73" fmla="*/ 428 h 1297"/>
                  <a:gd name="T74" fmla="*/ 301 w 1061"/>
                  <a:gd name="T75" fmla="*/ 428 h 1297"/>
                  <a:gd name="T76" fmla="*/ 798 w 1061"/>
                  <a:gd name="T77" fmla="*/ 331 h 1297"/>
                  <a:gd name="T78" fmla="*/ 918 w 1061"/>
                  <a:gd name="T79" fmla="*/ 257 h 1297"/>
                  <a:gd name="T80" fmla="*/ 974 w 1061"/>
                  <a:gd name="T81" fmla="*/ 295 h 1297"/>
                  <a:gd name="T82" fmla="*/ 1040 w 1061"/>
                  <a:gd name="T83" fmla="*/ 790 h 1297"/>
                  <a:gd name="T84" fmla="*/ 974 w 1061"/>
                  <a:gd name="T85" fmla="*/ 778 h 1297"/>
                  <a:gd name="T86" fmla="*/ 823 w 1061"/>
                  <a:gd name="T87" fmla="*/ 881 h 1297"/>
                  <a:gd name="T88" fmla="*/ 268 w 1061"/>
                  <a:gd name="T89" fmla="*/ 355 h 1297"/>
                  <a:gd name="T90" fmla="*/ 219 w 1061"/>
                  <a:gd name="T91" fmla="*/ 307 h 1297"/>
                  <a:gd name="T92" fmla="*/ 268 w 1061"/>
                  <a:gd name="T93" fmla="*/ 260 h 1297"/>
                  <a:gd name="T94" fmla="*/ 761 w 1061"/>
                  <a:gd name="T95" fmla="*/ 417 h 1297"/>
                  <a:gd name="T96" fmla="*/ 848 w 1061"/>
                  <a:gd name="T97" fmla="*/ 258 h 1297"/>
                  <a:gd name="T98" fmla="*/ 796 w 1061"/>
                  <a:gd name="T99" fmla="*/ 5 h 1297"/>
                  <a:gd name="T100" fmla="*/ 877 w 1061"/>
                  <a:gd name="T101" fmla="*/ 97 h 1297"/>
                  <a:gd name="T102" fmla="*/ 848 w 1061"/>
                  <a:gd name="T103" fmla="*/ 225 h 1297"/>
                  <a:gd name="T104" fmla="*/ 734 w 1061"/>
                  <a:gd name="T105" fmla="*/ 260 h 1297"/>
                  <a:gd name="T106" fmla="*/ 653 w 1061"/>
                  <a:gd name="T107" fmla="*/ 168 h 1297"/>
                  <a:gd name="T108" fmla="*/ 684 w 1061"/>
                  <a:gd name="T109" fmla="*/ 38 h 1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61" h="1297">
                    <a:moveTo>
                      <a:pt x="235" y="1059"/>
                    </a:moveTo>
                    <a:lnTo>
                      <a:pt x="331" y="1059"/>
                    </a:lnTo>
                    <a:lnTo>
                      <a:pt x="339" y="1059"/>
                    </a:lnTo>
                    <a:lnTo>
                      <a:pt x="346" y="1063"/>
                    </a:lnTo>
                    <a:lnTo>
                      <a:pt x="350" y="1066"/>
                    </a:lnTo>
                    <a:lnTo>
                      <a:pt x="354" y="1071"/>
                    </a:lnTo>
                    <a:lnTo>
                      <a:pt x="355" y="1075"/>
                    </a:lnTo>
                    <a:lnTo>
                      <a:pt x="355" y="1123"/>
                    </a:lnTo>
                    <a:lnTo>
                      <a:pt x="354" y="1129"/>
                    </a:lnTo>
                    <a:lnTo>
                      <a:pt x="350" y="1134"/>
                    </a:lnTo>
                    <a:lnTo>
                      <a:pt x="346" y="1137"/>
                    </a:lnTo>
                    <a:lnTo>
                      <a:pt x="339" y="1140"/>
                    </a:lnTo>
                    <a:lnTo>
                      <a:pt x="331" y="1140"/>
                    </a:lnTo>
                    <a:lnTo>
                      <a:pt x="320" y="1140"/>
                    </a:lnTo>
                    <a:lnTo>
                      <a:pt x="320" y="1154"/>
                    </a:lnTo>
                    <a:lnTo>
                      <a:pt x="320" y="1158"/>
                    </a:lnTo>
                    <a:lnTo>
                      <a:pt x="317" y="1159"/>
                    </a:lnTo>
                    <a:lnTo>
                      <a:pt x="314" y="1161"/>
                    </a:lnTo>
                    <a:lnTo>
                      <a:pt x="311" y="1161"/>
                    </a:lnTo>
                    <a:lnTo>
                      <a:pt x="255" y="1161"/>
                    </a:lnTo>
                    <a:lnTo>
                      <a:pt x="252" y="1161"/>
                    </a:lnTo>
                    <a:lnTo>
                      <a:pt x="247" y="1159"/>
                    </a:lnTo>
                    <a:lnTo>
                      <a:pt x="246" y="1158"/>
                    </a:lnTo>
                    <a:lnTo>
                      <a:pt x="246" y="1154"/>
                    </a:lnTo>
                    <a:lnTo>
                      <a:pt x="246" y="1140"/>
                    </a:lnTo>
                    <a:lnTo>
                      <a:pt x="235" y="1140"/>
                    </a:lnTo>
                    <a:lnTo>
                      <a:pt x="227" y="1140"/>
                    </a:lnTo>
                    <a:lnTo>
                      <a:pt x="220" y="1137"/>
                    </a:lnTo>
                    <a:lnTo>
                      <a:pt x="216" y="1134"/>
                    </a:lnTo>
                    <a:lnTo>
                      <a:pt x="211" y="1129"/>
                    </a:lnTo>
                    <a:lnTo>
                      <a:pt x="211" y="1123"/>
                    </a:lnTo>
                    <a:lnTo>
                      <a:pt x="211" y="1075"/>
                    </a:lnTo>
                    <a:lnTo>
                      <a:pt x="211" y="1071"/>
                    </a:lnTo>
                    <a:lnTo>
                      <a:pt x="216" y="1066"/>
                    </a:lnTo>
                    <a:lnTo>
                      <a:pt x="220" y="1063"/>
                    </a:lnTo>
                    <a:lnTo>
                      <a:pt x="227" y="1059"/>
                    </a:lnTo>
                    <a:lnTo>
                      <a:pt x="235" y="1059"/>
                    </a:lnTo>
                    <a:close/>
                    <a:moveTo>
                      <a:pt x="141" y="885"/>
                    </a:moveTo>
                    <a:lnTo>
                      <a:pt x="160" y="906"/>
                    </a:lnTo>
                    <a:lnTo>
                      <a:pt x="94" y="979"/>
                    </a:lnTo>
                    <a:lnTo>
                      <a:pt x="76" y="958"/>
                    </a:lnTo>
                    <a:lnTo>
                      <a:pt x="141" y="885"/>
                    </a:lnTo>
                    <a:close/>
                    <a:moveTo>
                      <a:pt x="435" y="884"/>
                    </a:moveTo>
                    <a:lnTo>
                      <a:pt x="501" y="957"/>
                    </a:lnTo>
                    <a:lnTo>
                      <a:pt x="482" y="977"/>
                    </a:lnTo>
                    <a:lnTo>
                      <a:pt x="416" y="904"/>
                    </a:lnTo>
                    <a:lnTo>
                      <a:pt x="435" y="884"/>
                    </a:lnTo>
                    <a:close/>
                    <a:moveTo>
                      <a:pt x="94" y="730"/>
                    </a:moveTo>
                    <a:lnTo>
                      <a:pt x="94" y="760"/>
                    </a:lnTo>
                    <a:lnTo>
                      <a:pt x="0" y="760"/>
                    </a:lnTo>
                    <a:lnTo>
                      <a:pt x="0" y="733"/>
                    </a:lnTo>
                    <a:lnTo>
                      <a:pt x="0" y="730"/>
                    </a:lnTo>
                    <a:lnTo>
                      <a:pt x="94" y="730"/>
                    </a:lnTo>
                    <a:close/>
                    <a:moveTo>
                      <a:pt x="576" y="729"/>
                    </a:moveTo>
                    <a:lnTo>
                      <a:pt x="576" y="759"/>
                    </a:lnTo>
                    <a:lnTo>
                      <a:pt x="482" y="759"/>
                    </a:lnTo>
                    <a:lnTo>
                      <a:pt x="482" y="729"/>
                    </a:lnTo>
                    <a:lnTo>
                      <a:pt x="576" y="729"/>
                    </a:lnTo>
                    <a:close/>
                    <a:moveTo>
                      <a:pt x="285" y="603"/>
                    </a:moveTo>
                    <a:lnTo>
                      <a:pt x="259" y="607"/>
                    </a:lnTo>
                    <a:lnTo>
                      <a:pt x="232" y="615"/>
                    </a:lnTo>
                    <a:lnTo>
                      <a:pt x="208" y="627"/>
                    </a:lnTo>
                    <a:lnTo>
                      <a:pt x="187" y="645"/>
                    </a:lnTo>
                    <a:lnTo>
                      <a:pt x="170" y="665"/>
                    </a:lnTo>
                    <a:lnTo>
                      <a:pt x="157" y="691"/>
                    </a:lnTo>
                    <a:lnTo>
                      <a:pt x="149" y="716"/>
                    </a:lnTo>
                    <a:lnTo>
                      <a:pt x="146" y="743"/>
                    </a:lnTo>
                    <a:lnTo>
                      <a:pt x="149" y="771"/>
                    </a:lnTo>
                    <a:lnTo>
                      <a:pt x="157" y="798"/>
                    </a:lnTo>
                    <a:lnTo>
                      <a:pt x="171" y="822"/>
                    </a:lnTo>
                    <a:lnTo>
                      <a:pt x="189" y="844"/>
                    </a:lnTo>
                    <a:lnTo>
                      <a:pt x="211" y="862"/>
                    </a:lnTo>
                    <a:lnTo>
                      <a:pt x="216" y="865"/>
                    </a:lnTo>
                    <a:lnTo>
                      <a:pt x="225" y="873"/>
                    </a:lnTo>
                    <a:lnTo>
                      <a:pt x="232" y="884"/>
                    </a:lnTo>
                    <a:lnTo>
                      <a:pt x="233" y="896"/>
                    </a:lnTo>
                    <a:lnTo>
                      <a:pt x="233" y="1012"/>
                    </a:lnTo>
                    <a:lnTo>
                      <a:pt x="333" y="1012"/>
                    </a:lnTo>
                    <a:lnTo>
                      <a:pt x="333" y="898"/>
                    </a:lnTo>
                    <a:lnTo>
                      <a:pt x="335" y="885"/>
                    </a:lnTo>
                    <a:lnTo>
                      <a:pt x="341" y="874"/>
                    </a:lnTo>
                    <a:lnTo>
                      <a:pt x="350" y="866"/>
                    </a:lnTo>
                    <a:lnTo>
                      <a:pt x="355" y="863"/>
                    </a:lnTo>
                    <a:lnTo>
                      <a:pt x="379" y="846"/>
                    </a:lnTo>
                    <a:lnTo>
                      <a:pt x="398" y="824"/>
                    </a:lnTo>
                    <a:lnTo>
                      <a:pt x="412" y="800"/>
                    </a:lnTo>
                    <a:lnTo>
                      <a:pt x="420" y="773"/>
                    </a:lnTo>
                    <a:lnTo>
                      <a:pt x="423" y="743"/>
                    </a:lnTo>
                    <a:lnTo>
                      <a:pt x="420" y="716"/>
                    </a:lnTo>
                    <a:lnTo>
                      <a:pt x="412" y="691"/>
                    </a:lnTo>
                    <a:lnTo>
                      <a:pt x="400" y="665"/>
                    </a:lnTo>
                    <a:lnTo>
                      <a:pt x="382" y="645"/>
                    </a:lnTo>
                    <a:lnTo>
                      <a:pt x="362" y="627"/>
                    </a:lnTo>
                    <a:lnTo>
                      <a:pt x="338" y="615"/>
                    </a:lnTo>
                    <a:lnTo>
                      <a:pt x="312" y="607"/>
                    </a:lnTo>
                    <a:lnTo>
                      <a:pt x="285" y="603"/>
                    </a:lnTo>
                    <a:close/>
                    <a:moveTo>
                      <a:pt x="285" y="564"/>
                    </a:moveTo>
                    <a:lnTo>
                      <a:pt x="320" y="567"/>
                    </a:lnTo>
                    <a:lnTo>
                      <a:pt x="352" y="578"/>
                    </a:lnTo>
                    <a:lnTo>
                      <a:pt x="384" y="594"/>
                    </a:lnTo>
                    <a:lnTo>
                      <a:pt x="411" y="616"/>
                    </a:lnTo>
                    <a:lnTo>
                      <a:pt x="433" y="643"/>
                    </a:lnTo>
                    <a:lnTo>
                      <a:pt x="449" y="675"/>
                    </a:lnTo>
                    <a:lnTo>
                      <a:pt x="458" y="708"/>
                    </a:lnTo>
                    <a:lnTo>
                      <a:pt x="463" y="743"/>
                    </a:lnTo>
                    <a:lnTo>
                      <a:pt x="458" y="781"/>
                    </a:lnTo>
                    <a:lnTo>
                      <a:pt x="447" y="816"/>
                    </a:lnTo>
                    <a:lnTo>
                      <a:pt x="430" y="847"/>
                    </a:lnTo>
                    <a:lnTo>
                      <a:pt x="406" y="874"/>
                    </a:lnTo>
                    <a:lnTo>
                      <a:pt x="376" y="898"/>
                    </a:lnTo>
                    <a:lnTo>
                      <a:pt x="376" y="898"/>
                    </a:lnTo>
                    <a:lnTo>
                      <a:pt x="374" y="898"/>
                    </a:lnTo>
                    <a:lnTo>
                      <a:pt x="373" y="900"/>
                    </a:lnTo>
                    <a:lnTo>
                      <a:pt x="373" y="1018"/>
                    </a:lnTo>
                    <a:lnTo>
                      <a:pt x="368" y="1036"/>
                    </a:lnTo>
                    <a:lnTo>
                      <a:pt x="357" y="1047"/>
                    </a:lnTo>
                    <a:lnTo>
                      <a:pt x="341" y="1052"/>
                    </a:lnTo>
                    <a:lnTo>
                      <a:pt x="225" y="1052"/>
                    </a:lnTo>
                    <a:lnTo>
                      <a:pt x="209" y="1047"/>
                    </a:lnTo>
                    <a:lnTo>
                      <a:pt x="198" y="1036"/>
                    </a:lnTo>
                    <a:lnTo>
                      <a:pt x="193" y="1018"/>
                    </a:lnTo>
                    <a:lnTo>
                      <a:pt x="193" y="898"/>
                    </a:lnTo>
                    <a:lnTo>
                      <a:pt x="192" y="896"/>
                    </a:lnTo>
                    <a:lnTo>
                      <a:pt x="190" y="895"/>
                    </a:lnTo>
                    <a:lnTo>
                      <a:pt x="190" y="895"/>
                    </a:lnTo>
                    <a:lnTo>
                      <a:pt x="162" y="873"/>
                    </a:lnTo>
                    <a:lnTo>
                      <a:pt x="138" y="846"/>
                    </a:lnTo>
                    <a:lnTo>
                      <a:pt x="122" y="814"/>
                    </a:lnTo>
                    <a:lnTo>
                      <a:pt x="111" y="779"/>
                    </a:lnTo>
                    <a:lnTo>
                      <a:pt x="108" y="743"/>
                    </a:lnTo>
                    <a:lnTo>
                      <a:pt x="113" y="702"/>
                    </a:lnTo>
                    <a:lnTo>
                      <a:pt x="125" y="664"/>
                    </a:lnTo>
                    <a:lnTo>
                      <a:pt x="146" y="630"/>
                    </a:lnTo>
                    <a:lnTo>
                      <a:pt x="174" y="603"/>
                    </a:lnTo>
                    <a:lnTo>
                      <a:pt x="206" y="581"/>
                    </a:lnTo>
                    <a:lnTo>
                      <a:pt x="244" y="569"/>
                    </a:lnTo>
                    <a:lnTo>
                      <a:pt x="285" y="564"/>
                    </a:lnTo>
                    <a:close/>
                    <a:moveTo>
                      <a:pt x="94" y="512"/>
                    </a:moveTo>
                    <a:lnTo>
                      <a:pt x="160" y="584"/>
                    </a:lnTo>
                    <a:lnTo>
                      <a:pt x="141" y="605"/>
                    </a:lnTo>
                    <a:lnTo>
                      <a:pt x="75" y="532"/>
                    </a:lnTo>
                    <a:lnTo>
                      <a:pt x="94" y="512"/>
                    </a:lnTo>
                    <a:close/>
                    <a:moveTo>
                      <a:pt x="482" y="510"/>
                    </a:moveTo>
                    <a:lnTo>
                      <a:pt x="501" y="531"/>
                    </a:lnTo>
                    <a:lnTo>
                      <a:pt x="435" y="603"/>
                    </a:lnTo>
                    <a:lnTo>
                      <a:pt x="416" y="583"/>
                    </a:lnTo>
                    <a:lnTo>
                      <a:pt x="482" y="510"/>
                    </a:lnTo>
                    <a:close/>
                    <a:moveTo>
                      <a:pt x="301" y="428"/>
                    </a:moveTo>
                    <a:lnTo>
                      <a:pt x="301" y="532"/>
                    </a:lnTo>
                    <a:lnTo>
                      <a:pt x="274" y="532"/>
                    </a:lnTo>
                    <a:lnTo>
                      <a:pt x="274" y="429"/>
                    </a:lnTo>
                    <a:lnTo>
                      <a:pt x="301" y="428"/>
                    </a:lnTo>
                    <a:close/>
                    <a:moveTo>
                      <a:pt x="764" y="273"/>
                    </a:moveTo>
                    <a:lnTo>
                      <a:pt x="798" y="273"/>
                    </a:lnTo>
                    <a:lnTo>
                      <a:pt x="815" y="301"/>
                    </a:lnTo>
                    <a:lnTo>
                      <a:pt x="798" y="331"/>
                    </a:lnTo>
                    <a:lnTo>
                      <a:pt x="764" y="331"/>
                    </a:lnTo>
                    <a:lnTo>
                      <a:pt x="747" y="301"/>
                    </a:lnTo>
                    <a:lnTo>
                      <a:pt x="764" y="273"/>
                    </a:lnTo>
                    <a:close/>
                    <a:moveTo>
                      <a:pt x="918" y="257"/>
                    </a:moveTo>
                    <a:lnTo>
                      <a:pt x="937" y="257"/>
                    </a:lnTo>
                    <a:lnTo>
                      <a:pt x="955" y="265"/>
                    </a:lnTo>
                    <a:lnTo>
                      <a:pt x="967" y="277"/>
                    </a:lnTo>
                    <a:lnTo>
                      <a:pt x="974" y="295"/>
                    </a:lnTo>
                    <a:lnTo>
                      <a:pt x="1061" y="743"/>
                    </a:lnTo>
                    <a:lnTo>
                      <a:pt x="1061" y="762"/>
                    </a:lnTo>
                    <a:lnTo>
                      <a:pt x="1053" y="778"/>
                    </a:lnTo>
                    <a:lnTo>
                      <a:pt x="1040" y="790"/>
                    </a:lnTo>
                    <a:lnTo>
                      <a:pt x="1023" y="798"/>
                    </a:lnTo>
                    <a:lnTo>
                      <a:pt x="1004" y="798"/>
                    </a:lnTo>
                    <a:lnTo>
                      <a:pt x="986" y="790"/>
                    </a:lnTo>
                    <a:lnTo>
                      <a:pt x="974" y="778"/>
                    </a:lnTo>
                    <a:lnTo>
                      <a:pt x="967" y="760"/>
                    </a:lnTo>
                    <a:lnTo>
                      <a:pt x="936" y="602"/>
                    </a:lnTo>
                    <a:lnTo>
                      <a:pt x="936" y="1297"/>
                    </a:lnTo>
                    <a:lnTo>
                      <a:pt x="823" y="881"/>
                    </a:lnTo>
                    <a:lnTo>
                      <a:pt x="763" y="881"/>
                    </a:lnTo>
                    <a:lnTo>
                      <a:pt x="630" y="1297"/>
                    </a:lnTo>
                    <a:lnTo>
                      <a:pt x="630" y="355"/>
                    </a:lnTo>
                    <a:lnTo>
                      <a:pt x="268" y="355"/>
                    </a:lnTo>
                    <a:lnTo>
                      <a:pt x="249" y="352"/>
                    </a:lnTo>
                    <a:lnTo>
                      <a:pt x="233" y="341"/>
                    </a:lnTo>
                    <a:lnTo>
                      <a:pt x="224" y="326"/>
                    </a:lnTo>
                    <a:lnTo>
                      <a:pt x="219" y="307"/>
                    </a:lnTo>
                    <a:lnTo>
                      <a:pt x="224" y="288"/>
                    </a:lnTo>
                    <a:lnTo>
                      <a:pt x="233" y="274"/>
                    </a:lnTo>
                    <a:lnTo>
                      <a:pt x="249" y="263"/>
                    </a:lnTo>
                    <a:lnTo>
                      <a:pt x="268" y="260"/>
                    </a:lnTo>
                    <a:lnTo>
                      <a:pt x="630" y="260"/>
                    </a:lnTo>
                    <a:lnTo>
                      <a:pt x="630" y="258"/>
                    </a:lnTo>
                    <a:lnTo>
                      <a:pt x="706" y="258"/>
                    </a:lnTo>
                    <a:lnTo>
                      <a:pt x="761" y="417"/>
                    </a:lnTo>
                    <a:lnTo>
                      <a:pt x="768" y="337"/>
                    </a:lnTo>
                    <a:lnTo>
                      <a:pt x="799" y="337"/>
                    </a:lnTo>
                    <a:lnTo>
                      <a:pt x="806" y="406"/>
                    </a:lnTo>
                    <a:lnTo>
                      <a:pt x="848" y="258"/>
                    </a:lnTo>
                    <a:lnTo>
                      <a:pt x="912" y="258"/>
                    </a:lnTo>
                    <a:lnTo>
                      <a:pt x="918" y="257"/>
                    </a:lnTo>
                    <a:close/>
                    <a:moveTo>
                      <a:pt x="766" y="0"/>
                    </a:moveTo>
                    <a:lnTo>
                      <a:pt x="796" y="5"/>
                    </a:lnTo>
                    <a:lnTo>
                      <a:pt x="825" y="18"/>
                    </a:lnTo>
                    <a:lnTo>
                      <a:pt x="848" y="38"/>
                    </a:lnTo>
                    <a:lnTo>
                      <a:pt x="866" y="65"/>
                    </a:lnTo>
                    <a:lnTo>
                      <a:pt x="877" y="97"/>
                    </a:lnTo>
                    <a:lnTo>
                      <a:pt x="882" y="132"/>
                    </a:lnTo>
                    <a:lnTo>
                      <a:pt x="877" y="168"/>
                    </a:lnTo>
                    <a:lnTo>
                      <a:pt x="866" y="198"/>
                    </a:lnTo>
                    <a:lnTo>
                      <a:pt x="848" y="225"/>
                    </a:lnTo>
                    <a:lnTo>
                      <a:pt x="825" y="246"/>
                    </a:lnTo>
                    <a:lnTo>
                      <a:pt x="796" y="260"/>
                    </a:lnTo>
                    <a:lnTo>
                      <a:pt x="766" y="265"/>
                    </a:lnTo>
                    <a:lnTo>
                      <a:pt x="734" y="260"/>
                    </a:lnTo>
                    <a:lnTo>
                      <a:pt x="707" y="246"/>
                    </a:lnTo>
                    <a:lnTo>
                      <a:pt x="684" y="225"/>
                    </a:lnTo>
                    <a:lnTo>
                      <a:pt x="666" y="198"/>
                    </a:lnTo>
                    <a:lnTo>
                      <a:pt x="653" y="168"/>
                    </a:lnTo>
                    <a:lnTo>
                      <a:pt x="650" y="132"/>
                    </a:lnTo>
                    <a:lnTo>
                      <a:pt x="653" y="97"/>
                    </a:lnTo>
                    <a:lnTo>
                      <a:pt x="666" y="65"/>
                    </a:lnTo>
                    <a:lnTo>
                      <a:pt x="684" y="38"/>
                    </a:lnTo>
                    <a:lnTo>
                      <a:pt x="707" y="18"/>
                    </a:lnTo>
                    <a:lnTo>
                      <a:pt x="734" y="5"/>
                    </a:lnTo>
                    <a:lnTo>
                      <a:pt x="76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Freeform 8"/>
              <p:cNvSpPr>
                <a:spLocks noEditPoints="1"/>
              </p:cNvSpPr>
              <p:nvPr/>
            </p:nvSpPr>
            <p:spPr bwMode="auto">
              <a:xfrm>
                <a:off x="7224335" y="2782343"/>
                <a:ext cx="305559" cy="234541"/>
              </a:xfrm>
              <a:custGeom>
                <a:avLst/>
                <a:gdLst>
                  <a:gd name="T0" fmla="*/ 274 w 1232"/>
                  <a:gd name="T1" fmla="*/ 806 h 944"/>
                  <a:gd name="T2" fmla="*/ 356 w 1232"/>
                  <a:gd name="T3" fmla="*/ 811 h 944"/>
                  <a:gd name="T4" fmla="*/ 461 w 1232"/>
                  <a:gd name="T5" fmla="*/ 792 h 944"/>
                  <a:gd name="T6" fmla="*/ 460 w 1232"/>
                  <a:gd name="T7" fmla="*/ 665 h 944"/>
                  <a:gd name="T8" fmla="*/ 572 w 1232"/>
                  <a:gd name="T9" fmla="*/ 568 h 944"/>
                  <a:gd name="T10" fmla="*/ 380 w 1232"/>
                  <a:gd name="T11" fmla="*/ 678 h 944"/>
                  <a:gd name="T12" fmla="*/ 460 w 1232"/>
                  <a:gd name="T13" fmla="*/ 568 h 944"/>
                  <a:gd name="T14" fmla="*/ 247 w 1232"/>
                  <a:gd name="T15" fmla="*/ 636 h 944"/>
                  <a:gd name="T16" fmla="*/ 314 w 1232"/>
                  <a:gd name="T17" fmla="*/ 568 h 944"/>
                  <a:gd name="T18" fmla="*/ 169 w 1232"/>
                  <a:gd name="T19" fmla="*/ 640 h 944"/>
                  <a:gd name="T20" fmla="*/ 165 w 1232"/>
                  <a:gd name="T21" fmla="*/ 568 h 944"/>
                  <a:gd name="T22" fmla="*/ 539 w 1232"/>
                  <a:gd name="T23" fmla="*/ 944 h 944"/>
                  <a:gd name="T24" fmla="*/ 655 w 1232"/>
                  <a:gd name="T25" fmla="*/ 657 h 944"/>
                  <a:gd name="T26" fmla="*/ 699 w 1232"/>
                  <a:gd name="T27" fmla="*/ 590 h 944"/>
                  <a:gd name="T28" fmla="*/ 726 w 1232"/>
                  <a:gd name="T29" fmla="*/ 524 h 944"/>
                  <a:gd name="T30" fmla="*/ 599 w 1232"/>
                  <a:gd name="T31" fmla="*/ 526 h 944"/>
                  <a:gd name="T32" fmla="*/ 531 w 1232"/>
                  <a:gd name="T33" fmla="*/ 424 h 944"/>
                  <a:gd name="T34" fmla="*/ 482 w 1232"/>
                  <a:gd name="T35" fmla="*/ 476 h 944"/>
                  <a:gd name="T36" fmla="*/ 190 w 1232"/>
                  <a:gd name="T37" fmla="*/ 476 h 944"/>
                  <a:gd name="T38" fmla="*/ 185 w 1232"/>
                  <a:gd name="T39" fmla="*/ 424 h 944"/>
                  <a:gd name="T40" fmla="*/ 152 w 1232"/>
                  <a:gd name="T41" fmla="*/ 526 h 944"/>
                  <a:gd name="T42" fmla="*/ 518 w 1232"/>
                  <a:gd name="T43" fmla="*/ 280 h 944"/>
                  <a:gd name="T44" fmla="*/ 621 w 1232"/>
                  <a:gd name="T45" fmla="*/ 347 h 944"/>
                  <a:gd name="T46" fmla="*/ 356 w 1232"/>
                  <a:gd name="T47" fmla="*/ 280 h 944"/>
                  <a:gd name="T48" fmla="*/ 472 w 1232"/>
                  <a:gd name="T49" fmla="*/ 280 h 944"/>
                  <a:gd name="T50" fmla="*/ 185 w 1232"/>
                  <a:gd name="T51" fmla="*/ 381 h 944"/>
                  <a:gd name="T52" fmla="*/ 71 w 1232"/>
                  <a:gd name="T53" fmla="*/ 280 h 944"/>
                  <a:gd name="T54" fmla="*/ 139 w 1232"/>
                  <a:gd name="T55" fmla="*/ 381 h 944"/>
                  <a:gd name="T56" fmla="*/ 780 w 1232"/>
                  <a:gd name="T57" fmla="*/ 241 h 944"/>
                  <a:gd name="T58" fmla="*/ 780 w 1232"/>
                  <a:gd name="T59" fmla="*/ 241 h 944"/>
                  <a:gd name="T60" fmla="*/ 506 w 1232"/>
                  <a:gd name="T61" fmla="*/ 237 h 944"/>
                  <a:gd name="T62" fmla="*/ 491 w 1232"/>
                  <a:gd name="T63" fmla="*/ 160 h 944"/>
                  <a:gd name="T64" fmla="*/ 149 w 1232"/>
                  <a:gd name="T65" fmla="*/ 182 h 944"/>
                  <a:gd name="T66" fmla="*/ 179 w 1232"/>
                  <a:gd name="T67" fmla="*/ 201 h 944"/>
                  <a:gd name="T68" fmla="*/ 356 w 1232"/>
                  <a:gd name="T69" fmla="*/ 237 h 944"/>
                  <a:gd name="T70" fmla="*/ 404 w 1232"/>
                  <a:gd name="T71" fmla="*/ 146 h 944"/>
                  <a:gd name="T72" fmla="*/ 290 w 1232"/>
                  <a:gd name="T73" fmla="*/ 128 h 944"/>
                  <a:gd name="T74" fmla="*/ 212 w 1232"/>
                  <a:gd name="T75" fmla="*/ 237 h 944"/>
                  <a:gd name="T76" fmla="*/ 356 w 1232"/>
                  <a:gd name="T77" fmla="*/ 68 h 944"/>
                  <a:gd name="T78" fmla="*/ 493 w 1232"/>
                  <a:gd name="T79" fmla="*/ 108 h 944"/>
                  <a:gd name="T80" fmla="*/ 626 w 1232"/>
                  <a:gd name="T81" fmla="*/ 237 h 944"/>
                  <a:gd name="T82" fmla="*/ 648 w 1232"/>
                  <a:gd name="T83" fmla="*/ 280 h 944"/>
                  <a:gd name="T84" fmla="*/ 672 w 1232"/>
                  <a:gd name="T85" fmla="*/ 424 h 944"/>
                  <a:gd name="T86" fmla="*/ 650 w 1232"/>
                  <a:gd name="T87" fmla="*/ 526 h 944"/>
                  <a:gd name="T88" fmla="*/ 599 w 1232"/>
                  <a:gd name="T89" fmla="*/ 609 h 944"/>
                  <a:gd name="T90" fmla="*/ 450 w 1232"/>
                  <a:gd name="T91" fmla="*/ 717 h 944"/>
                  <a:gd name="T92" fmla="*/ 314 w 1232"/>
                  <a:gd name="T93" fmla="*/ 738 h 944"/>
                  <a:gd name="T94" fmla="*/ 179 w 1232"/>
                  <a:gd name="T95" fmla="*/ 698 h 944"/>
                  <a:gd name="T96" fmla="*/ 44 w 1232"/>
                  <a:gd name="T97" fmla="*/ 568 h 944"/>
                  <a:gd name="T98" fmla="*/ 23 w 1232"/>
                  <a:gd name="T99" fmla="*/ 526 h 944"/>
                  <a:gd name="T100" fmla="*/ 0 w 1232"/>
                  <a:gd name="T101" fmla="*/ 381 h 944"/>
                  <a:gd name="T102" fmla="*/ 20 w 1232"/>
                  <a:gd name="T103" fmla="*/ 280 h 944"/>
                  <a:gd name="T104" fmla="*/ 71 w 1232"/>
                  <a:gd name="T105" fmla="*/ 198 h 944"/>
                  <a:gd name="T106" fmla="*/ 222 w 1232"/>
                  <a:gd name="T107" fmla="*/ 89 h 944"/>
                  <a:gd name="T108" fmla="*/ 1045 w 1232"/>
                  <a:gd name="T109" fmla="*/ 0 h 944"/>
                  <a:gd name="T110" fmla="*/ 1045 w 1232"/>
                  <a:gd name="T111" fmla="*/ 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32" h="944">
                    <a:moveTo>
                      <a:pt x="461" y="792"/>
                    </a:moveTo>
                    <a:lnTo>
                      <a:pt x="461" y="944"/>
                    </a:lnTo>
                    <a:lnTo>
                      <a:pt x="274" y="944"/>
                    </a:lnTo>
                    <a:lnTo>
                      <a:pt x="274" y="806"/>
                    </a:lnTo>
                    <a:lnTo>
                      <a:pt x="295" y="809"/>
                    </a:lnTo>
                    <a:lnTo>
                      <a:pt x="304" y="811"/>
                    </a:lnTo>
                    <a:lnTo>
                      <a:pt x="314" y="811"/>
                    </a:lnTo>
                    <a:lnTo>
                      <a:pt x="356" y="811"/>
                    </a:lnTo>
                    <a:lnTo>
                      <a:pt x="368" y="811"/>
                    </a:lnTo>
                    <a:lnTo>
                      <a:pt x="377" y="809"/>
                    </a:lnTo>
                    <a:lnTo>
                      <a:pt x="420" y="803"/>
                    </a:lnTo>
                    <a:lnTo>
                      <a:pt x="461" y="792"/>
                    </a:lnTo>
                    <a:close/>
                    <a:moveTo>
                      <a:pt x="506" y="568"/>
                    </a:moveTo>
                    <a:lnTo>
                      <a:pt x="493" y="605"/>
                    </a:lnTo>
                    <a:lnTo>
                      <a:pt x="477" y="636"/>
                    </a:lnTo>
                    <a:lnTo>
                      <a:pt x="460" y="665"/>
                    </a:lnTo>
                    <a:lnTo>
                      <a:pt x="491" y="646"/>
                    </a:lnTo>
                    <a:lnTo>
                      <a:pt x="521" y="624"/>
                    </a:lnTo>
                    <a:lnTo>
                      <a:pt x="548" y="598"/>
                    </a:lnTo>
                    <a:lnTo>
                      <a:pt x="572" y="568"/>
                    </a:lnTo>
                    <a:lnTo>
                      <a:pt x="506" y="568"/>
                    </a:lnTo>
                    <a:close/>
                    <a:moveTo>
                      <a:pt x="356" y="568"/>
                    </a:moveTo>
                    <a:lnTo>
                      <a:pt x="356" y="689"/>
                    </a:lnTo>
                    <a:lnTo>
                      <a:pt x="380" y="678"/>
                    </a:lnTo>
                    <a:lnTo>
                      <a:pt x="404" y="660"/>
                    </a:lnTo>
                    <a:lnTo>
                      <a:pt x="425" y="636"/>
                    </a:lnTo>
                    <a:lnTo>
                      <a:pt x="444" y="605"/>
                    </a:lnTo>
                    <a:lnTo>
                      <a:pt x="460" y="568"/>
                    </a:lnTo>
                    <a:lnTo>
                      <a:pt x="356" y="568"/>
                    </a:lnTo>
                    <a:close/>
                    <a:moveTo>
                      <a:pt x="212" y="568"/>
                    </a:moveTo>
                    <a:lnTo>
                      <a:pt x="228" y="605"/>
                    </a:lnTo>
                    <a:lnTo>
                      <a:pt x="247" y="636"/>
                    </a:lnTo>
                    <a:lnTo>
                      <a:pt x="268" y="660"/>
                    </a:lnTo>
                    <a:lnTo>
                      <a:pt x="290" y="678"/>
                    </a:lnTo>
                    <a:lnTo>
                      <a:pt x="314" y="689"/>
                    </a:lnTo>
                    <a:lnTo>
                      <a:pt x="314" y="568"/>
                    </a:lnTo>
                    <a:lnTo>
                      <a:pt x="212" y="568"/>
                    </a:lnTo>
                    <a:close/>
                    <a:moveTo>
                      <a:pt x="98" y="568"/>
                    </a:moveTo>
                    <a:lnTo>
                      <a:pt x="131" y="608"/>
                    </a:lnTo>
                    <a:lnTo>
                      <a:pt x="169" y="640"/>
                    </a:lnTo>
                    <a:lnTo>
                      <a:pt x="212" y="665"/>
                    </a:lnTo>
                    <a:lnTo>
                      <a:pt x="195" y="636"/>
                    </a:lnTo>
                    <a:lnTo>
                      <a:pt x="179" y="605"/>
                    </a:lnTo>
                    <a:lnTo>
                      <a:pt x="165" y="568"/>
                    </a:lnTo>
                    <a:lnTo>
                      <a:pt x="98" y="568"/>
                    </a:lnTo>
                    <a:close/>
                    <a:moveTo>
                      <a:pt x="726" y="524"/>
                    </a:moveTo>
                    <a:lnTo>
                      <a:pt x="726" y="944"/>
                    </a:lnTo>
                    <a:lnTo>
                      <a:pt x="539" y="944"/>
                    </a:lnTo>
                    <a:lnTo>
                      <a:pt x="539" y="757"/>
                    </a:lnTo>
                    <a:lnTo>
                      <a:pt x="582" y="728"/>
                    </a:lnTo>
                    <a:lnTo>
                      <a:pt x="620" y="695"/>
                    </a:lnTo>
                    <a:lnTo>
                      <a:pt x="655" y="657"/>
                    </a:lnTo>
                    <a:lnTo>
                      <a:pt x="685" y="616"/>
                    </a:lnTo>
                    <a:lnTo>
                      <a:pt x="688" y="609"/>
                    </a:lnTo>
                    <a:lnTo>
                      <a:pt x="693" y="603"/>
                    </a:lnTo>
                    <a:lnTo>
                      <a:pt x="699" y="590"/>
                    </a:lnTo>
                    <a:lnTo>
                      <a:pt x="715" y="559"/>
                    </a:lnTo>
                    <a:lnTo>
                      <a:pt x="720" y="546"/>
                    </a:lnTo>
                    <a:lnTo>
                      <a:pt x="723" y="533"/>
                    </a:lnTo>
                    <a:lnTo>
                      <a:pt x="726" y="524"/>
                    </a:lnTo>
                    <a:close/>
                    <a:moveTo>
                      <a:pt x="531" y="424"/>
                    </a:moveTo>
                    <a:lnTo>
                      <a:pt x="528" y="476"/>
                    </a:lnTo>
                    <a:lnTo>
                      <a:pt x="518" y="526"/>
                    </a:lnTo>
                    <a:lnTo>
                      <a:pt x="599" y="526"/>
                    </a:lnTo>
                    <a:lnTo>
                      <a:pt x="612" y="492"/>
                    </a:lnTo>
                    <a:lnTo>
                      <a:pt x="621" y="459"/>
                    </a:lnTo>
                    <a:lnTo>
                      <a:pt x="626" y="424"/>
                    </a:lnTo>
                    <a:lnTo>
                      <a:pt x="531" y="424"/>
                    </a:lnTo>
                    <a:close/>
                    <a:moveTo>
                      <a:pt x="356" y="424"/>
                    </a:moveTo>
                    <a:lnTo>
                      <a:pt x="356" y="526"/>
                    </a:lnTo>
                    <a:lnTo>
                      <a:pt x="472" y="526"/>
                    </a:lnTo>
                    <a:lnTo>
                      <a:pt x="482" y="476"/>
                    </a:lnTo>
                    <a:lnTo>
                      <a:pt x="485" y="424"/>
                    </a:lnTo>
                    <a:lnTo>
                      <a:pt x="356" y="424"/>
                    </a:lnTo>
                    <a:close/>
                    <a:moveTo>
                      <a:pt x="185" y="424"/>
                    </a:moveTo>
                    <a:lnTo>
                      <a:pt x="190" y="476"/>
                    </a:lnTo>
                    <a:lnTo>
                      <a:pt x="199" y="526"/>
                    </a:lnTo>
                    <a:lnTo>
                      <a:pt x="314" y="526"/>
                    </a:lnTo>
                    <a:lnTo>
                      <a:pt x="314" y="424"/>
                    </a:lnTo>
                    <a:lnTo>
                      <a:pt x="185" y="424"/>
                    </a:lnTo>
                    <a:close/>
                    <a:moveTo>
                      <a:pt x="46" y="424"/>
                    </a:moveTo>
                    <a:lnTo>
                      <a:pt x="54" y="476"/>
                    </a:lnTo>
                    <a:lnTo>
                      <a:pt x="71" y="526"/>
                    </a:lnTo>
                    <a:lnTo>
                      <a:pt x="152" y="526"/>
                    </a:lnTo>
                    <a:lnTo>
                      <a:pt x="144" y="476"/>
                    </a:lnTo>
                    <a:lnTo>
                      <a:pt x="139" y="424"/>
                    </a:lnTo>
                    <a:lnTo>
                      <a:pt x="46" y="424"/>
                    </a:lnTo>
                    <a:close/>
                    <a:moveTo>
                      <a:pt x="518" y="280"/>
                    </a:moveTo>
                    <a:lnTo>
                      <a:pt x="528" y="329"/>
                    </a:lnTo>
                    <a:lnTo>
                      <a:pt x="531" y="381"/>
                    </a:lnTo>
                    <a:lnTo>
                      <a:pt x="626" y="381"/>
                    </a:lnTo>
                    <a:lnTo>
                      <a:pt x="621" y="347"/>
                    </a:lnTo>
                    <a:lnTo>
                      <a:pt x="612" y="313"/>
                    </a:lnTo>
                    <a:lnTo>
                      <a:pt x="599" y="280"/>
                    </a:lnTo>
                    <a:lnTo>
                      <a:pt x="518" y="280"/>
                    </a:lnTo>
                    <a:close/>
                    <a:moveTo>
                      <a:pt x="356" y="280"/>
                    </a:moveTo>
                    <a:lnTo>
                      <a:pt x="356" y="381"/>
                    </a:lnTo>
                    <a:lnTo>
                      <a:pt x="485" y="381"/>
                    </a:lnTo>
                    <a:lnTo>
                      <a:pt x="482" y="329"/>
                    </a:lnTo>
                    <a:lnTo>
                      <a:pt x="472" y="280"/>
                    </a:lnTo>
                    <a:lnTo>
                      <a:pt x="356" y="280"/>
                    </a:lnTo>
                    <a:close/>
                    <a:moveTo>
                      <a:pt x="199" y="280"/>
                    </a:moveTo>
                    <a:lnTo>
                      <a:pt x="190" y="329"/>
                    </a:lnTo>
                    <a:lnTo>
                      <a:pt x="185" y="381"/>
                    </a:lnTo>
                    <a:lnTo>
                      <a:pt x="314" y="381"/>
                    </a:lnTo>
                    <a:lnTo>
                      <a:pt x="314" y="280"/>
                    </a:lnTo>
                    <a:lnTo>
                      <a:pt x="199" y="280"/>
                    </a:lnTo>
                    <a:close/>
                    <a:moveTo>
                      <a:pt x="71" y="280"/>
                    </a:moveTo>
                    <a:lnTo>
                      <a:pt x="58" y="313"/>
                    </a:lnTo>
                    <a:lnTo>
                      <a:pt x="50" y="347"/>
                    </a:lnTo>
                    <a:lnTo>
                      <a:pt x="46" y="381"/>
                    </a:lnTo>
                    <a:lnTo>
                      <a:pt x="139" y="381"/>
                    </a:lnTo>
                    <a:lnTo>
                      <a:pt x="144" y="329"/>
                    </a:lnTo>
                    <a:lnTo>
                      <a:pt x="152" y="280"/>
                    </a:lnTo>
                    <a:lnTo>
                      <a:pt x="71" y="280"/>
                    </a:lnTo>
                    <a:close/>
                    <a:moveTo>
                      <a:pt x="780" y="241"/>
                    </a:moveTo>
                    <a:lnTo>
                      <a:pt x="967" y="241"/>
                    </a:lnTo>
                    <a:lnTo>
                      <a:pt x="967" y="944"/>
                    </a:lnTo>
                    <a:lnTo>
                      <a:pt x="780" y="944"/>
                    </a:lnTo>
                    <a:lnTo>
                      <a:pt x="780" y="241"/>
                    </a:lnTo>
                    <a:close/>
                    <a:moveTo>
                      <a:pt x="460" y="141"/>
                    </a:moveTo>
                    <a:lnTo>
                      <a:pt x="477" y="169"/>
                    </a:lnTo>
                    <a:lnTo>
                      <a:pt x="493" y="201"/>
                    </a:lnTo>
                    <a:lnTo>
                      <a:pt x="506" y="237"/>
                    </a:lnTo>
                    <a:lnTo>
                      <a:pt x="572" y="237"/>
                    </a:lnTo>
                    <a:lnTo>
                      <a:pt x="548" y="207"/>
                    </a:lnTo>
                    <a:lnTo>
                      <a:pt x="521" y="182"/>
                    </a:lnTo>
                    <a:lnTo>
                      <a:pt x="491" y="160"/>
                    </a:lnTo>
                    <a:lnTo>
                      <a:pt x="460" y="141"/>
                    </a:lnTo>
                    <a:close/>
                    <a:moveTo>
                      <a:pt x="212" y="141"/>
                    </a:moveTo>
                    <a:lnTo>
                      <a:pt x="179" y="160"/>
                    </a:lnTo>
                    <a:lnTo>
                      <a:pt x="149" y="182"/>
                    </a:lnTo>
                    <a:lnTo>
                      <a:pt x="122" y="207"/>
                    </a:lnTo>
                    <a:lnTo>
                      <a:pt x="98" y="237"/>
                    </a:lnTo>
                    <a:lnTo>
                      <a:pt x="165" y="237"/>
                    </a:lnTo>
                    <a:lnTo>
                      <a:pt x="179" y="201"/>
                    </a:lnTo>
                    <a:lnTo>
                      <a:pt x="195" y="169"/>
                    </a:lnTo>
                    <a:lnTo>
                      <a:pt x="212" y="141"/>
                    </a:lnTo>
                    <a:close/>
                    <a:moveTo>
                      <a:pt x="356" y="117"/>
                    </a:moveTo>
                    <a:lnTo>
                      <a:pt x="356" y="237"/>
                    </a:lnTo>
                    <a:lnTo>
                      <a:pt x="460" y="237"/>
                    </a:lnTo>
                    <a:lnTo>
                      <a:pt x="444" y="201"/>
                    </a:lnTo>
                    <a:lnTo>
                      <a:pt x="425" y="169"/>
                    </a:lnTo>
                    <a:lnTo>
                      <a:pt x="404" y="146"/>
                    </a:lnTo>
                    <a:lnTo>
                      <a:pt x="380" y="128"/>
                    </a:lnTo>
                    <a:lnTo>
                      <a:pt x="356" y="117"/>
                    </a:lnTo>
                    <a:close/>
                    <a:moveTo>
                      <a:pt x="314" y="117"/>
                    </a:moveTo>
                    <a:lnTo>
                      <a:pt x="290" y="128"/>
                    </a:lnTo>
                    <a:lnTo>
                      <a:pt x="268" y="146"/>
                    </a:lnTo>
                    <a:lnTo>
                      <a:pt x="247" y="169"/>
                    </a:lnTo>
                    <a:lnTo>
                      <a:pt x="228" y="201"/>
                    </a:lnTo>
                    <a:lnTo>
                      <a:pt x="212" y="237"/>
                    </a:lnTo>
                    <a:lnTo>
                      <a:pt x="314" y="237"/>
                    </a:lnTo>
                    <a:lnTo>
                      <a:pt x="314" y="117"/>
                    </a:lnTo>
                    <a:close/>
                    <a:moveTo>
                      <a:pt x="314" y="68"/>
                    </a:moveTo>
                    <a:lnTo>
                      <a:pt x="356" y="68"/>
                    </a:lnTo>
                    <a:lnTo>
                      <a:pt x="356" y="70"/>
                    </a:lnTo>
                    <a:lnTo>
                      <a:pt x="404" y="76"/>
                    </a:lnTo>
                    <a:lnTo>
                      <a:pt x="450" y="89"/>
                    </a:lnTo>
                    <a:lnTo>
                      <a:pt x="493" y="108"/>
                    </a:lnTo>
                    <a:lnTo>
                      <a:pt x="533" y="131"/>
                    </a:lnTo>
                    <a:lnTo>
                      <a:pt x="569" y="161"/>
                    </a:lnTo>
                    <a:lnTo>
                      <a:pt x="599" y="198"/>
                    </a:lnTo>
                    <a:lnTo>
                      <a:pt x="626" y="237"/>
                    </a:lnTo>
                    <a:lnTo>
                      <a:pt x="628" y="237"/>
                    </a:lnTo>
                    <a:lnTo>
                      <a:pt x="634" y="248"/>
                    </a:lnTo>
                    <a:lnTo>
                      <a:pt x="650" y="280"/>
                    </a:lnTo>
                    <a:lnTo>
                      <a:pt x="648" y="280"/>
                    </a:lnTo>
                    <a:lnTo>
                      <a:pt x="663" y="329"/>
                    </a:lnTo>
                    <a:lnTo>
                      <a:pt x="671" y="381"/>
                    </a:lnTo>
                    <a:lnTo>
                      <a:pt x="672" y="381"/>
                    </a:lnTo>
                    <a:lnTo>
                      <a:pt x="672" y="424"/>
                    </a:lnTo>
                    <a:lnTo>
                      <a:pt x="671" y="424"/>
                    </a:lnTo>
                    <a:lnTo>
                      <a:pt x="663" y="476"/>
                    </a:lnTo>
                    <a:lnTo>
                      <a:pt x="648" y="526"/>
                    </a:lnTo>
                    <a:lnTo>
                      <a:pt x="650" y="526"/>
                    </a:lnTo>
                    <a:lnTo>
                      <a:pt x="634" y="557"/>
                    </a:lnTo>
                    <a:lnTo>
                      <a:pt x="628" y="568"/>
                    </a:lnTo>
                    <a:lnTo>
                      <a:pt x="626" y="568"/>
                    </a:lnTo>
                    <a:lnTo>
                      <a:pt x="599" y="609"/>
                    </a:lnTo>
                    <a:lnTo>
                      <a:pt x="569" y="644"/>
                    </a:lnTo>
                    <a:lnTo>
                      <a:pt x="533" y="674"/>
                    </a:lnTo>
                    <a:lnTo>
                      <a:pt x="493" y="698"/>
                    </a:lnTo>
                    <a:lnTo>
                      <a:pt x="450" y="717"/>
                    </a:lnTo>
                    <a:lnTo>
                      <a:pt x="404" y="730"/>
                    </a:lnTo>
                    <a:lnTo>
                      <a:pt x="356" y="736"/>
                    </a:lnTo>
                    <a:lnTo>
                      <a:pt x="356" y="738"/>
                    </a:lnTo>
                    <a:lnTo>
                      <a:pt x="314" y="738"/>
                    </a:lnTo>
                    <a:lnTo>
                      <a:pt x="314" y="736"/>
                    </a:lnTo>
                    <a:lnTo>
                      <a:pt x="266" y="730"/>
                    </a:lnTo>
                    <a:lnTo>
                      <a:pt x="222" y="717"/>
                    </a:lnTo>
                    <a:lnTo>
                      <a:pt x="179" y="698"/>
                    </a:lnTo>
                    <a:lnTo>
                      <a:pt x="139" y="674"/>
                    </a:lnTo>
                    <a:lnTo>
                      <a:pt x="103" y="644"/>
                    </a:lnTo>
                    <a:lnTo>
                      <a:pt x="71" y="609"/>
                    </a:lnTo>
                    <a:lnTo>
                      <a:pt x="44" y="568"/>
                    </a:lnTo>
                    <a:lnTo>
                      <a:pt x="44" y="568"/>
                    </a:lnTo>
                    <a:lnTo>
                      <a:pt x="38" y="557"/>
                    </a:lnTo>
                    <a:lnTo>
                      <a:pt x="20" y="526"/>
                    </a:lnTo>
                    <a:lnTo>
                      <a:pt x="23" y="526"/>
                    </a:lnTo>
                    <a:lnTo>
                      <a:pt x="8" y="476"/>
                    </a:lnTo>
                    <a:lnTo>
                      <a:pt x="1" y="424"/>
                    </a:lnTo>
                    <a:lnTo>
                      <a:pt x="0" y="424"/>
                    </a:lnTo>
                    <a:lnTo>
                      <a:pt x="0" y="381"/>
                    </a:lnTo>
                    <a:lnTo>
                      <a:pt x="1" y="381"/>
                    </a:lnTo>
                    <a:lnTo>
                      <a:pt x="8" y="329"/>
                    </a:lnTo>
                    <a:lnTo>
                      <a:pt x="23" y="280"/>
                    </a:lnTo>
                    <a:lnTo>
                      <a:pt x="20" y="280"/>
                    </a:lnTo>
                    <a:lnTo>
                      <a:pt x="38" y="248"/>
                    </a:lnTo>
                    <a:lnTo>
                      <a:pt x="44" y="237"/>
                    </a:lnTo>
                    <a:lnTo>
                      <a:pt x="44" y="237"/>
                    </a:lnTo>
                    <a:lnTo>
                      <a:pt x="71" y="198"/>
                    </a:lnTo>
                    <a:lnTo>
                      <a:pt x="103" y="161"/>
                    </a:lnTo>
                    <a:lnTo>
                      <a:pt x="139" y="131"/>
                    </a:lnTo>
                    <a:lnTo>
                      <a:pt x="179" y="108"/>
                    </a:lnTo>
                    <a:lnTo>
                      <a:pt x="222" y="89"/>
                    </a:lnTo>
                    <a:lnTo>
                      <a:pt x="266" y="76"/>
                    </a:lnTo>
                    <a:lnTo>
                      <a:pt x="314" y="70"/>
                    </a:lnTo>
                    <a:lnTo>
                      <a:pt x="314" y="68"/>
                    </a:lnTo>
                    <a:close/>
                    <a:moveTo>
                      <a:pt x="1045" y="0"/>
                    </a:moveTo>
                    <a:lnTo>
                      <a:pt x="1232" y="0"/>
                    </a:lnTo>
                    <a:lnTo>
                      <a:pt x="1232" y="944"/>
                    </a:lnTo>
                    <a:lnTo>
                      <a:pt x="1045" y="944"/>
                    </a:lnTo>
                    <a:lnTo>
                      <a:pt x="10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Freeform 9"/>
              <p:cNvSpPr>
                <a:spLocks noEditPoints="1"/>
              </p:cNvSpPr>
              <p:nvPr/>
            </p:nvSpPr>
            <p:spPr bwMode="auto">
              <a:xfrm>
                <a:off x="5372781" y="3123971"/>
                <a:ext cx="268517" cy="267935"/>
              </a:xfrm>
              <a:custGeom>
                <a:avLst/>
                <a:gdLst>
                  <a:gd name="T0" fmla="*/ 588 w 1021"/>
                  <a:gd name="T1" fmla="*/ 661 h 1018"/>
                  <a:gd name="T2" fmla="*/ 587 w 1021"/>
                  <a:gd name="T3" fmla="*/ 940 h 1018"/>
                  <a:gd name="T4" fmla="*/ 590 w 1021"/>
                  <a:gd name="T5" fmla="*/ 943 h 1018"/>
                  <a:gd name="T6" fmla="*/ 821 w 1021"/>
                  <a:gd name="T7" fmla="*/ 942 h 1018"/>
                  <a:gd name="T8" fmla="*/ 823 w 1021"/>
                  <a:gd name="T9" fmla="*/ 663 h 1018"/>
                  <a:gd name="T10" fmla="*/ 820 w 1021"/>
                  <a:gd name="T11" fmla="*/ 661 h 1018"/>
                  <a:gd name="T12" fmla="*/ 273 w 1021"/>
                  <a:gd name="T13" fmla="*/ 661 h 1018"/>
                  <a:gd name="T14" fmla="*/ 268 w 1021"/>
                  <a:gd name="T15" fmla="*/ 663 h 1018"/>
                  <a:gd name="T16" fmla="*/ 241 w 1021"/>
                  <a:gd name="T17" fmla="*/ 691 h 1018"/>
                  <a:gd name="T18" fmla="*/ 241 w 1021"/>
                  <a:gd name="T19" fmla="*/ 779 h 1018"/>
                  <a:gd name="T20" fmla="*/ 241 w 1021"/>
                  <a:gd name="T21" fmla="*/ 782 h 1018"/>
                  <a:gd name="T22" fmla="*/ 270 w 1021"/>
                  <a:gd name="T23" fmla="*/ 809 h 1018"/>
                  <a:gd name="T24" fmla="*/ 419 w 1021"/>
                  <a:gd name="T25" fmla="*/ 809 h 1018"/>
                  <a:gd name="T26" fmla="*/ 422 w 1021"/>
                  <a:gd name="T27" fmla="*/ 809 h 1018"/>
                  <a:gd name="T28" fmla="*/ 450 w 1021"/>
                  <a:gd name="T29" fmla="*/ 780 h 1018"/>
                  <a:gd name="T30" fmla="*/ 450 w 1021"/>
                  <a:gd name="T31" fmla="*/ 693 h 1018"/>
                  <a:gd name="T32" fmla="*/ 449 w 1021"/>
                  <a:gd name="T33" fmla="*/ 688 h 1018"/>
                  <a:gd name="T34" fmla="*/ 420 w 1021"/>
                  <a:gd name="T35" fmla="*/ 661 h 1018"/>
                  <a:gd name="T36" fmla="*/ 273 w 1021"/>
                  <a:gd name="T37" fmla="*/ 661 h 1018"/>
                  <a:gd name="T38" fmla="*/ 891 w 1021"/>
                  <a:gd name="T39" fmla="*/ 497 h 1018"/>
                  <a:gd name="T40" fmla="*/ 893 w 1021"/>
                  <a:gd name="T41" fmla="*/ 498 h 1018"/>
                  <a:gd name="T42" fmla="*/ 893 w 1021"/>
                  <a:gd name="T43" fmla="*/ 1018 h 1018"/>
                  <a:gd name="T44" fmla="*/ 128 w 1021"/>
                  <a:gd name="T45" fmla="*/ 1018 h 1018"/>
                  <a:gd name="T46" fmla="*/ 127 w 1021"/>
                  <a:gd name="T47" fmla="*/ 1016 h 1018"/>
                  <a:gd name="T48" fmla="*/ 127 w 1021"/>
                  <a:gd name="T49" fmla="*/ 497 h 1018"/>
                  <a:gd name="T50" fmla="*/ 783 w 1021"/>
                  <a:gd name="T51" fmla="*/ 0 h 1018"/>
                  <a:gd name="T52" fmla="*/ 783 w 1021"/>
                  <a:gd name="T53" fmla="*/ 226 h 1018"/>
                  <a:gd name="T54" fmla="*/ 788 w 1021"/>
                  <a:gd name="T55" fmla="*/ 234 h 1018"/>
                  <a:gd name="T56" fmla="*/ 1021 w 1021"/>
                  <a:gd name="T57" fmla="*/ 424 h 1018"/>
                  <a:gd name="T58" fmla="*/ 1020 w 1021"/>
                  <a:gd name="T59" fmla="*/ 425 h 1018"/>
                  <a:gd name="T60" fmla="*/ 3 w 1021"/>
                  <a:gd name="T61" fmla="*/ 425 h 1018"/>
                  <a:gd name="T62" fmla="*/ 0 w 1021"/>
                  <a:gd name="T63" fmla="*/ 425 h 1018"/>
                  <a:gd name="T64" fmla="*/ 1 w 1021"/>
                  <a:gd name="T65" fmla="*/ 422 h 1018"/>
                  <a:gd name="T66" fmla="*/ 480 w 1021"/>
                  <a:gd name="T67" fmla="*/ 31 h 1018"/>
                  <a:gd name="T68" fmla="*/ 490 w 1021"/>
                  <a:gd name="T69" fmla="*/ 28 h 1018"/>
                  <a:gd name="T70" fmla="*/ 534 w 1021"/>
                  <a:gd name="T71" fmla="*/ 30 h 1018"/>
                  <a:gd name="T72" fmla="*/ 542 w 1021"/>
                  <a:gd name="T73" fmla="*/ 33 h 1018"/>
                  <a:gd name="T74" fmla="*/ 677 w 1021"/>
                  <a:gd name="T75" fmla="*/ 142 h 1018"/>
                  <a:gd name="T76" fmla="*/ 682 w 1021"/>
                  <a:gd name="T77" fmla="*/ 139 h 1018"/>
                  <a:gd name="T78" fmla="*/ 783 w 1021"/>
                  <a:gd name="T79" fmla="*/ 0 h 10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21" h="1018">
                    <a:moveTo>
                      <a:pt x="590" y="661"/>
                    </a:moveTo>
                    <a:lnTo>
                      <a:pt x="588" y="661"/>
                    </a:lnTo>
                    <a:lnTo>
                      <a:pt x="587" y="663"/>
                    </a:lnTo>
                    <a:lnTo>
                      <a:pt x="587" y="940"/>
                    </a:lnTo>
                    <a:lnTo>
                      <a:pt x="588" y="942"/>
                    </a:lnTo>
                    <a:lnTo>
                      <a:pt x="590" y="943"/>
                    </a:lnTo>
                    <a:lnTo>
                      <a:pt x="820" y="943"/>
                    </a:lnTo>
                    <a:lnTo>
                      <a:pt x="821" y="942"/>
                    </a:lnTo>
                    <a:lnTo>
                      <a:pt x="823" y="940"/>
                    </a:lnTo>
                    <a:lnTo>
                      <a:pt x="823" y="663"/>
                    </a:lnTo>
                    <a:lnTo>
                      <a:pt x="821" y="661"/>
                    </a:lnTo>
                    <a:lnTo>
                      <a:pt x="820" y="661"/>
                    </a:lnTo>
                    <a:lnTo>
                      <a:pt x="590" y="661"/>
                    </a:lnTo>
                    <a:close/>
                    <a:moveTo>
                      <a:pt x="273" y="661"/>
                    </a:moveTo>
                    <a:lnTo>
                      <a:pt x="270" y="661"/>
                    </a:lnTo>
                    <a:lnTo>
                      <a:pt x="268" y="663"/>
                    </a:lnTo>
                    <a:lnTo>
                      <a:pt x="241" y="688"/>
                    </a:lnTo>
                    <a:lnTo>
                      <a:pt x="241" y="691"/>
                    </a:lnTo>
                    <a:lnTo>
                      <a:pt x="241" y="693"/>
                    </a:lnTo>
                    <a:lnTo>
                      <a:pt x="241" y="779"/>
                    </a:lnTo>
                    <a:lnTo>
                      <a:pt x="241" y="780"/>
                    </a:lnTo>
                    <a:lnTo>
                      <a:pt x="241" y="782"/>
                    </a:lnTo>
                    <a:lnTo>
                      <a:pt x="268" y="809"/>
                    </a:lnTo>
                    <a:lnTo>
                      <a:pt x="270" y="809"/>
                    </a:lnTo>
                    <a:lnTo>
                      <a:pt x="273" y="809"/>
                    </a:lnTo>
                    <a:lnTo>
                      <a:pt x="419" y="809"/>
                    </a:lnTo>
                    <a:lnTo>
                      <a:pt x="420" y="809"/>
                    </a:lnTo>
                    <a:lnTo>
                      <a:pt x="422" y="809"/>
                    </a:lnTo>
                    <a:lnTo>
                      <a:pt x="449" y="782"/>
                    </a:lnTo>
                    <a:lnTo>
                      <a:pt x="450" y="780"/>
                    </a:lnTo>
                    <a:lnTo>
                      <a:pt x="450" y="779"/>
                    </a:lnTo>
                    <a:lnTo>
                      <a:pt x="450" y="693"/>
                    </a:lnTo>
                    <a:lnTo>
                      <a:pt x="450" y="691"/>
                    </a:lnTo>
                    <a:lnTo>
                      <a:pt x="449" y="688"/>
                    </a:lnTo>
                    <a:lnTo>
                      <a:pt x="422" y="663"/>
                    </a:lnTo>
                    <a:lnTo>
                      <a:pt x="420" y="661"/>
                    </a:lnTo>
                    <a:lnTo>
                      <a:pt x="419" y="661"/>
                    </a:lnTo>
                    <a:lnTo>
                      <a:pt x="273" y="661"/>
                    </a:lnTo>
                    <a:close/>
                    <a:moveTo>
                      <a:pt x="128" y="497"/>
                    </a:moveTo>
                    <a:lnTo>
                      <a:pt x="891" y="497"/>
                    </a:lnTo>
                    <a:lnTo>
                      <a:pt x="893" y="497"/>
                    </a:lnTo>
                    <a:lnTo>
                      <a:pt x="893" y="498"/>
                    </a:lnTo>
                    <a:lnTo>
                      <a:pt x="893" y="1016"/>
                    </a:lnTo>
                    <a:lnTo>
                      <a:pt x="893" y="1018"/>
                    </a:lnTo>
                    <a:lnTo>
                      <a:pt x="891" y="1018"/>
                    </a:lnTo>
                    <a:lnTo>
                      <a:pt x="128" y="1018"/>
                    </a:lnTo>
                    <a:lnTo>
                      <a:pt x="127" y="1018"/>
                    </a:lnTo>
                    <a:lnTo>
                      <a:pt x="127" y="1016"/>
                    </a:lnTo>
                    <a:lnTo>
                      <a:pt x="127" y="498"/>
                    </a:lnTo>
                    <a:lnTo>
                      <a:pt x="127" y="497"/>
                    </a:lnTo>
                    <a:lnTo>
                      <a:pt x="128" y="497"/>
                    </a:lnTo>
                    <a:close/>
                    <a:moveTo>
                      <a:pt x="783" y="0"/>
                    </a:moveTo>
                    <a:lnTo>
                      <a:pt x="783" y="223"/>
                    </a:lnTo>
                    <a:lnTo>
                      <a:pt x="783" y="226"/>
                    </a:lnTo>
                    <a:lnTo>
                      <a:pt x="787" y="231"/>
                    </a:lnTo>
                    <a:lnTo>
                      <a:pt x="788" y="234"/>
                    </a:lnTo>
                    <a:lnTo>
                      <a:pt x="1020" y="422"/>
                    </a:lnTo>
                    <a:lnTo>
                      <a:pt x="1021" y="424"/>
                    </a:lnTo>
                    <a:lnTo>
                      <a:pt x="1021" y="425"/>
                    </a:lnTo>
                    <a:lnTo>
                      <a:pt x="1020" y="425"/>
                    </a:lnTo>
                    <a:lnTo>
                      <a:pt x="1018" y="425"/>
                    </a:lnTo>
                    <a:lnTo>
                      <a:pt x="3" y="425"/>
                    </a:lnTo>
                    <a:lnTo>
                      <a:pt x="0" y="425"/>
                    </a:lnTo>
                    <a:lnTo>
                      <a:pt x="0" y="425"/>
                    </a:lnTo>
                    <a:lnTo>
                      <a:pt x="0" y="424"/>
                    </a:lnTo>
                    <a:lnTo>
                      <a:pt x="1" y="422"/>
                    </a:lnTo>
                    <a:lnTo>
                      <a:pt x="477" y="33"/>
                    </a:lnTo>
                    <a:lnTo>
                      <a:pt x="480" y="31"/>
                    </a:lnTo>
                    <a:lnTo>
                      <a:pt x="485" y="30"/>
                    </a:lnTo>
                    <a:lnTo>
                      <a:pt x="490" y="28"/>
                    </a:lnTo>
                    <a:lnTo>
                      <a:pt x="531" y="28"/>
                    </a:lnTo>
                    <a:lnTo>
                      <a:pt x="534" y="30"/>
                    </a:lnTo>
                    <a:lnTo>
                      <a:pt x="539" y="31"/>
                    </a:lnTo>
                    <a:lnTo>
                      <a:pt x="542" y="33"/>
                    </a:lnTo>
                    <a:lnTo>
                      <a:pt x="674" y="140"/>
                    </a:lnTo>
                    <a:lnTo>
                      <a:pt x="677" y="142"/>
                    </a:lnTo>
                    <a:lnTo>
                      <a:pt x="680" y="140"/>
                    </a:lnTo>
                    <a:lnTo>
                      <a:pt x="682" y="139"/>
                    </a:lnTo>
                    <a:lnTo>
                      <a:pt x="715" y="3"/>
                    </a:lnTo>
                    <a:lnTo>
                      <a:pt x="78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42" name="Text Placeholder 32"/>
            <p:cNvSpPr txBox="1"/>
            <p:nvPr/>
          </p:nvSpPr>
          <p:spPr>
            <a:xfrm>
              <a:off x="1480842" y="4784837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Text Placeholder 32"/>
            <p:cNvSpPr txBox="1"/>
            <p:nvPr/>
          </p:nvSpPr>
          <p:spPr>
            <a:xfrm>
              <a:off x="3599280" y="4784837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Text Placeholder 32"/>
            <p:cNvSpPr txBox="1"/>
            <p:nvPr/>
          </p:nvSpPr>
          <p:spPr>
            <a:xfrm>
              <a:off x="5778697" y="4784837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Text Placeholder 32"/>
            <p:cNvSpPr txBox="1"/>
            <p:nvPr/>
          </p:nvSpPr>
          <p:spPr>
            <a:xfrm>
              <a:off x="7897135" y="4784837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1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09124" y="1839117"/>
            <a:ext cx="8377613" cy="4642764"/>
            <a:chOff x="156788" y="1508009"/>
            <a:chExt cx="8377613" cy="4642764"/>
          </a:xfrm>
        </p:grpSpPr>
        <p:sp>
          <p:nvSpPr>
            <p:cNvPr id="9" name="Oval 38"/>
            <p:cNvSpPr/>
            <p:nvPr/>
          </p:nvSpPr>
          <p:spPr>
            <a:xfrm>
              <a:off x="6018532" y="5638800"/>
              <a:ext cx="2515869" cy="511973"/>
            </a:xfrm>
            <a:prstGeom prst="ellips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6053984" y="1508009"/>
              <a:ext cx="2410056" cy="1167455"/>
            </a:xfrm>
            <a:custGeom>
              <a:avLst/>
              <a:gdLst>
                <a:gd name="T0" fmla="*/ 156 w 3313"/>
                <a:gd name="T1" fmla="*/ 0 h 1204"/>
                <a:gd name="T2" fmla="*/ 3157 w 3313"/>
                <a:gd name="T3" fmla="*/ 0 h 1204"/>
                <a:gd name="T4" fmla="*/ 3193 w 3313"/>
                <a:gd name="T5" fmla="*/ 5 h 1204"/>
                <a:gd name="T6" fmla="*/ 3225 w 3313"/>
                <a:gd name="T7" fmla="*/ 16 h 1204"/>
                <a:gd name="T8" fmla="*/ 3255 w 3313"/>
                <a:gd name="T9" fmla="*/ 34 h 1204"/>
                <a:gd name="T10" fmla="*/ 3280 w 3313"/>
                <a:gd name="T11" fmla="*/ 59 h 1204"/>
                <a:gd name="T12" fmla="*/ 3298 w 3313"/>
                <a:gd name="T13" fmla="*/ 87 h 1204"/>
                <a:gd name="T14" fmla="*/ 3309 w 3313"/>
                <a:gd name="T15" fmla="*/ 120 h 1204"/>
                <a:gd name="T16" fmla="*/ 3313 w 3313"/>
                <a:gd name="T17" fmla="*/ 157 h 1204"/>
                <a:gd name="T18" fmla="*/ 3313 w 3313"/>
                <a:gd name="T19" fmla="*/ 1048 h 1204"/>
                <a:gd name="T20" fmla="*/ 3309 w 3313"/>
                <a:gd name="T21" fmla="*/ 1084 h 1204"/>
                <a:gd name="T22" fmla="*/ 3298 w 3313"/>
                <a:gd name="T23" fmla="*/ 1116 h 1204"/>
                <a:gd name="T24" fmla="*/ 3280 w 3313"/>
                <a:gd name="T25" fmla="*/ 1145 h 1204"/>
                <a:gd name="T26" fmla="*/ 3255 w 3313"/>
                <a:gd name="T27" fmla="*/ 1169 h 1204"/>
                <a:gd name="T28" fmla="*/ 3225 w 3313"/>
                <a:gd name="T29" fmla="*/ 1189 h 1204"/>
                <a:gd name="T30" fmla="*/ 3193 w 3313"/>
                <a:gd name="T31" fmla="*/ 1200 h 1204"/>
                <a:gd name="T32" fmla="*/ 3157 w 3313"/>
                <a:gd name="T33" fmla="*/ 1204 h 1204"/>
                <a:gd name="T34" fmla="*/ 156 w 3313"/>
                <a:gd name="T35" fmla="*/ 1204 h 1204"/>
                <a:gd name="T36" fmla="*/ 121 w 3313"/>
                <a:gd name="T37" fmla="*/ 1200 h 1204"/>
                <a:gd name="T38" fmla="*/ 88 w 3313"/>
                <a:gd name="T39" fmla="*/ 1189 h 1204"/>
                <a:gd name="T40" fmla="*/ 58 w 3313"/>
                <a:gd name="T41" fmla="*/ 1169 h 1204"/>
                <a:gd name="T42" fmla="*/ 35 w 3313"/>
                <a:gd name="T43" fmla="*/ 1145 h 1204"/>
                <a:gd name="T44" fmla="*/ 16 w 3313"/>
                <a:gd name="T45" fmla="*/ 1116 h 1204"/>
                <a:gd name="T46" fmla="*/ 4 w 3313"/>
                <a:gd name="T47" fmla="*/ 1084 h 1204"/>
                <a:gd name="T48" fmla="*/ 0 w 3313"/>
                <a:gd name="T49" fmla="*/ 1048 h 1204"/>
                <a:gd name="T50" fmla="*/ 0 w 3313"/>
                <a:gd name="T51" fmla="*/ 157 h 1204"/>
                <a:gd name="T52" fmla="*/ 4 w 3313"/>
                <a:gd name="T53" fmla="*/ 120 h 1204"/>
                <a:gd name="T54" fmla="*/ 16 w 3313"/>
                <a:gd name="T55" fmla="*/ 87 h 1204"/>
                <a:gd name="T56" fmla="*/ 35 w 3313"/>
                <a:gd name="T57" fmla="*/ 59 h 1204"/>
                <a:gd name="T58" fmla="*/ 58 w 3313"/>
                <a:gd name="T59" fmla="*/ 34 h 1204"/>
                <a:gd name="T60" fmla="*/ 88 w 3313"/>
                <a:gd name="T61" fmla="*/ 16 h 1204"/>
                <a:gd name="T62" fmla="*/ 121 w 3313"/>
                <a:gd name="T63" fmla="*/ 5 h 1204"/>
                <a:gd name="T64" fmla="*/ 156 w 3313"/>
                <a:gd name="T65" fmla="*/ 0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13" h="1204">
                  <a:moveTo>
                    <a:pt x="156" y="0"/>
                  </a:moveTo>
                  <a:lnTo>
                    <a:pt x="3157" y="0"/>
                  </a:lnTo>
                  <a:lnTo>
                    <a:pt x="3193" y="5"/>
                  </a:lnTo>
                  <a:lnTo>
                    <a:pt x="3225" y="16"/>
                  </a:lnTo>
                  <a:lnTo>
                    <a:pt x="3255" y="34"/>
                  </a:lnTo>
                  <a:lnTo>
                    <a:pt x="3280" y="59"/>
                  </a:lnTo>
                  <a:lnTo>
                    <a:pt x="3298" y="87"/>
                  </a:lnTo>
                  <a:lnTo>
                    <a:pt x="3309" y="120"/>
                  </a:lnTo>
                  <a:lnTo>
                    <a:pt x="3313" y="157"/>
                  </a:lnTo>
                  <a:lnTo>
                    <a:pt x="3313" y="1048"/>
                  </a:lnTo>
                  <a:lnTo>
                    <a:pt x="3309" y="1084"/>
                  </a:lnTo>
                  <a:lnTo>
                    <a:pt x="3298" y="1116"/>
                  </a:lnTo>
                  <a:lnTo>
                    <a:pt x="3280" y="1145"/>
                  </a:lnTo>
                  <a:lnTo>
                    <a:pt x="3255" y="1169"/>
                  </a:lnTo>
                  <a:lnTo>
                    <a:pt x="3225" y="1189"/>
                  </a:lnTo>
                  <a:lnTo>
                    <a:pt x="3193" y="1200"/>
                  </a:lnTo>
                  <a:lnTo>
                    <a:pt x="3157" y="1204"/>
                  </a:lnTo>
                  <a:lnTo>
                    <a:pt x="156" y="1204"/>
                  </a:lnTo>
                  <a:lnTo>
                    <a:pt x="121" y="1200"/>
                  </a:lnTo>
                  <a:lnTo>
                    <a:pt x="88" y="1189"/>
                  </a:lnTo>
                  <a:lnTo>
                    <a:pt x="58" y="1169"/>
                  </a:lnTo>
                  <a:lnTo>
                    <a:pt x="35" y="1145"/>
                  </a:lnTo>
                  <a:lnTo>
                    <a:pt x="16" y="1116"/>
                  </a:lnTo>
                  <a:lnTo>
                    <a:pt x="4" y="1084"/>
                  </a:lnTo>
                  <a:lnTo>
                    <a:pt x="0" y="1048"/>
                  </a:lnTo>
                  <a:lnTo>
                    <a:pt x="0" y="157"/>
                  </a:lnTo>
                  <a:lnTo>
                    <a:pt x="4" y="120"/>
                  </a:lnTo>
                  <a:lnTo>
                    <a:pt x="16" y="87"/>
                  </a:lnTo>
                  <a:lnTo>
                    <a:pt x="35" y="59"/>
                  </a:lnTo>
                  <a:lnTo>
                    <a:pt x="58" y="34"/>
                  </a:lnTo>
                  <a:lnTo>
                    <a:pt x="88" y="16"/>
                  </a:lnTo>
                  <a:lnTo>
                    <a:pt x="121" y="5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6261974" y="2925631"/>
              <a:ext cx="1995533" cy="967708"/>
            </a:xfrm>
            <a:custGeom>
              <a:avLst/>
              <a:gdLst>
                <a:gd name="T0" fmla="*/ 130 w 2743"/>
                <a:gd name="T1" fmla="*/ 0 h 997"/>
                <a:gd name="T2" fmla="*/ 2615 w 2743"/>
                <a:gd name="T3" fmla="*/ 0 h 997"/>
                <a:gd name="T4" fmla="*/ 2644 w 2743"/>
                <a:gd name="T5" fmla="*/ 3 h 997"/>
                <a:gd name="T6" fmla="*/ 2672 w 2743"/>
                <a:gd name="T7" fmla="*/ 12 h 997"/>
                <a:gd name="T8" fmla="*/ 2696 w 2743"/>
                <a:gd name="T9" fmla="*/ 28 h 997"/>
                <a:gd name="T10" fmla="*/ 2715 w 2743"/>
                <a:gd name="T11" fmla="*/ 49 h 997"/>
                <a:gd name="T12" fmla="*/ 2731 w 2743"/>
                <a:gd name="T13" fmla="*/ 72 h 997"/>
                <a:gd name="T14" fmla="*/ 2740 w 2743"/>
                <a:gd name="T15" fmla="*/ 99 h 997"/>
                <a:gd name="T16" fmla="*/ 2743 w 2743"/>
                <a:gd name="T17" fmla="*/ 130 h 997"/>
                <a:gd name="T18" fmla="*/ 2743 w 2743"/>
                <a:gd name="T19" fmla="*/ 867 h 997"/>
                <a:gd name="T20" fmla="*/ 2740 w 2743"/>
                <a:gd name="T21" fmla="*/ 898 h 997"/>
                <a:gd name="T22" fmla="*/ 2731 w 2743"/>
                <a:gd name="T23" fmla="*/ 924 h 997"/>
                <a:gd name="T24" fmla="*/ 2715 w 2743"/>
                <a:gd name="T25" fmla="*/ 948 h 997"/>
                <a:gd name="T26" fmla="*/ 2696 w 2743"/>
                <a:gd name="T27" fmla="*/ 969 h 997"/>
                <a:gd name="T28" fmla="*/ 2672 w 2743"/>
                <a:gd name="T29" fmla="*/ 984 h 997"/>
                <a:gd name="T30" fmla="*/ 2644 w 2743"/>
                <a:gd name="T31" fmla="*/ 994 h 997"/>
                <a:gd name="T32" fmla="*/ 2615 w 2743"/>
                <a:gd name="T33" fmla="*/ 997 h 997"/>
                <a:gd name="T34" fmla="*/ 130 w 2743"/>
                <a:gd name="T35" fmla="*/ 997 h 997"/>
                <a:gd name="T36" fmla="*/ 101 w 2743"/>
                <a:gd name="T37" fmla="*/ 994 h 997"/>
                <a:gd name="T38" fmla="*/ 73 w 2743"/>
                <a:gd name="T39" fmla="*/ 984 h 997"/>
                <a:gd name="T40" fmla="*/ 49 w 2743"/>
                <a:gd name="T41" fmla="*/ 969 h 997"/>
                <a:gd name="T42" fmla="*/ 29 w 2743"/>
                <a:gd name="T43" fmla="*/ 948 h 997"/>
                <a:gd name="T44" fmla="*/ 14 w 2743"/>
                <a:gd name="T45" fmla="*/ 924 h 997"/>
                <a:gd name="T46" fmla="*/ 4 w 2743"/>
                <a:gd name="T47" fmla="*/ 898 h 997"/>
                <a:gd name="T48" fmla="*/ 0 w 2743"/>
                <a:gd name="T49" fmla="*/ 867 h 997"/>
                <a:gd name="T50" fmla="*/ 0 w 2743"/>
                <a:gd name="T51" fmla="*/ 130 h 997"/>
                <a:gd name="T52" fmla="*/ 4 w 2743"/>
                <a:gd name="T53" fmla="*/ 99 h 997"/>
                <a:gd name="T54" fmla="*/ 14 w 2743"/>
                <a:gd name="T55" fmla="*/ 72 h 997"/>
                <a:gd name="T56" fmla="*/ 29 w 2743"/>
                <a:gd name="T57" fmla="*/ 49 h 997"/>
                <a:gd name="T58" fmla="*/ 49 w 2743"/>
                <a:gd name="T59" fmla="*/ 28 h 997"/>
                <a:gd name="T60" fmla="*/ 73 w 2743"/>
                <a:gd name="T61" fmla="*/ 12 h 997"/>
                <a:gd name="T62" fmla="*/ 101 w 2743"/>
                <a:gd name="T63" fmla="*/ 3 h 997"/>
                <a:gd name="T64" fmla="*/ 130 w 2743"/>
                <a:gd name="T65" fmla="*/ 0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43" h="997">
                  <a:moveTo>
                    <a:pt x="130" y="0"/>
                  </a:moveTo>
                  <a:lnTo>
                    <a:pt x="2615" y="0"/>
                  </a:lnTo>
                  <a:lnTo>
                    <a:pt x="2644" y="3"/>
                  </a:lnTo>
                  <a:lnTo>
                    <a:pt x="2672" y="12"/>
                  </a:lnTo>
                  <a:lnTo>
                    <a:pt x="2696" y="28"/>
                  </a:lnTo>
                  <a:lnTo>
                    <a:pt x="2715" y="49"/>
                  </a:lnTo>
                  <a:lnTo>
                    <a:pt x="2731" y="72"/>
                  </a:lnTo>
                  <a:lnTo>
                    <a:pt x="2740" y="99"/>
                  </a:lnTo>
                  <a:lnTo>
                    <a:pt x="2743" y="130"/>
                  </a:lnTo>
                  <a:lnTo>
                    <a:pt x="2743" y="867"/>
                  </a:lnTo>
                  <a:lnTo>
                    <a:pt x="2740" y="898"/>
                  </a:lnTo>
                  <a:lnTo>
                    <a:pt x="2731" y="924"/>
                  </a:lnTo>
                  <a:lnTo>
                    <a:pt x="2715" y="948"/>
                  </a:lnTo>
                  <a:lnTo>
                    <a:pt x="2696" y="969"/>
                  </a:lnTo>
                  <a:lnTo>
                    <a:pt x="2672" y="984"/>
                  </a:lnTo>
                  <a:lnTo>
                    <a:pt x="2644" y="994"/>
                  </a:lnTo>
                  <a:lnTo>
                    <a:pt x="2615" y="997"/>
                  </a:lnTo>
                  <a:lnTo>
                    <a:pt x="130" y="997"/>
                  </a:lnTo>
                  <a:lnTo>
                    <a:pt x="101" y="994"/>
                  </a:lnTo>
                  <a:lnTo>
                    <a:pt x="73" y="984"/>
                  </a:lnTo>
                  <a:lnTo>
                    <a:pt x="49" y="969"/>
                  </a:lnTo>
                  <a:lnTo>
                    <a:pt x="29" y="948"/>
                  </a:lnTo>
                  <a:lnTo>
                    <a:pt x="14" y="924"/>
                  </a:lnTo>
                  <a:lnTo>
                    <a:pt x="4" y="898"/>
                  </a:lnTo>
                  <a:lnTo>
                    <a:pt x="0" y="867"/>
                  </a:lnTo>
                  <a:lnTo>
                    <a:pt x="0" y="130"/>
                  </a:lnTo>
                  <a:lnTo>
                    <a:pt x="4" y="99"/>
                  </a:lnTo>
                  <a:lnTo>
                    <a:pt x="14" y="72"/>
                  </a:lnTo>
                  <a:lnTo>
                    <a:pt x="29" y="49"/>
                  </a:lnTo>
                  <a:lnTo>
                    <a:pt x="49" y="28"/>
                  </a:lnTo>
                  <a:lnTo>
                    <a:pt x="73" y="12"/>
                  </a:lnTo>
                  <a:lnTo>
                    <a:pt x="101" y="3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6407421" y="4145448"/>
              <a:ext cx="1704639" cy="853289"/>
            </a:xfrm>
            <a:custGeom>
              <a:avLst/>
              <a:gdLst>
                <a:gd name="T0" fmla="*/ 110 w 2345"/>
                <a:gd name="T1" fmla="*/ 0 h 879"/>
                <a:gd name="T2" fmla="*/ 2234 w 2345"/>
                <a:gd name="T3" fmla="*/ 0 h 879"/>
                <a:gd name="T4" fmla="*/ 2264 w 2345"/>
                <a:gd name="T5" fmla="*/ 4 h 879"/>
                <a:gd name="T6" fmla="*/ 2290 w 2345"/>
                <a:gd name="T7" fmla="*/ 15 h 879"/>
                <a:gd name="T8" fmla="*/ 2312 w 2345"/>
                <a:gd name="T9" fmla="*/ 33 h 879"/>
                <a:gd name="T10" fmla="*/ 2329 w 2345"/>
                <a:gd name="T11" fmla="*/ 57 h 879"/>
                <a:gd name="T12" fmla="*/ 2340 w 2345"/>
                <a:gd name="T13" fmla="*/ 83 h 879"/>
                <a:gd name="T14" fmla="*/ 2345 w 2345"/>
                <a:gd name="T15" fmla="*/ 114 h 879"/>
                <a:gd name="T16" fmla="*/ 2345 w 2345"/>
                <a:gd name="T17" fmla="*/ 765 h 879"/>
                <a:gd name="T18" fmla="*/ 2340 w 2345"/>
                <a:gd name="T19" fmla="*/ 795 h 879"/>
                <a:gd name="T20" fmla="*/ 2329 w 2345"/>
                <a:gd name="T21" fmla="*/ 822 h 879"/>
                <a:gd name="T22" fmla="*/ 2312 w 2345"/>
                <a:gd name="T23" fmla="*/ 846 h 879"/>
                <a:gd name="T24" fmla="*/ 2290 w 2345"/>
                <a:gd name="T25" fmla="*/ 864 h 879"/>
                <a:gd name="T26" fmla="*/ 2264 w 2345"/>
                <a:gd name="T27" fmla="*/ 875 h 879"/>
                <a:gd name="T28" fmla="*/ 2234 w 2345"/>
                <a:gd name="T29" fmla="*/ 879 h 879"/>
                <a:gd name="T30" fmla="*/ 110 w 2345"/>
                <a:gd name="T31" fmla="*/ 879 h 879"/>
                <a:gd name="T32" fmla="*/ 81 w 2345"/>
                <a:gd name="T33" fmla="*/ 875 h 879"/>
                <a:gd name="T34" fmla="*/ 54 w 2345"/>
                <a:gd name="T35" fmla="*/ 864 h 879"/>
                <a:gd name="T36" fmla="*/ 32 w 2345"/>
                <a:gd name="T37" fmla="*/ 846 h 879"/>
                <a:gd name="T38" fmla="*/ 15 w 2345"/>
                <a:gd name="T39" fmla="*/ 822 h 879"/>
                <a:gd name="T40" fmla="*/ 4 w 2345"/>
                <a:gd name="T41" fmla="*/ 795 h 879"/>
                <a:gd name="T42" fmla="*/ 0 w 2345"/>
                <a:gd name="T43" fmla="*/ 765 h 879"/>
                <a:gd name="T44" fmla="*/ 0 w 2345"/>
                <a:gd name="T45" fmla="*/ 114 h 879"/>
                <a:gd name="T46" fmla="*/ 4 w 2345"/>
                <a:gd name="T47" fmla="*/ 83 h 879"/>
                <a:gd name="T48" fmla="*/ 15 w 2345"/>
                <a:gd name="T49" fmla="*/ 57 h 879"/>
                <a:gd name="T50" fmla="*/ 32 w 2345"/>
                <a:gd name="T51" fmla="*/ 33 h 879"/>
                <a:gd name="T52" fmla="*/ 54 w 2345"/>
                <a:gd name="T53" fmla="*/ 15 h 879"/>
                <a:gd name="T54" fmla="*/ 81 w 2345"/>
                <a:gd name="T55" fmla="*/ 4 h 879"/>
                <a:gd name="T56" fmla="*/ 110 w 2345"/>
                <a:gd name="T57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5" h="879">
                  <a:moveTo>
                    <a:pt x="110" y="0"/>
                  </a:moveTo>
                  <a:lnTo>
                    <a:pt x="2234" y="0"/>
                  </a:lnTo>
                  <a:lnTo>
                    <a:pt x="2264" y="4"/>
                  </a:lnTo>
                  <a:lnTo>
                    <a:pt x="2290" y="15"/>
                  </a:lnTo>
                  <a:lnTo>
                    <a:pt x="2312" y="33"/>
                  </a:lnTo>
                  <a:lnTo>
                    <a:pt x="2329" y="57"/>
                  </a:lnTo>
                  <a:lnTo>
                    <a:pt x="2340" y="83"/>
                  </a:lnTo>
                  <a:lnTo>
                    <a:pt x="2345" y="114"/>
                  </a:lnTo>
                  <a:lnTo>
                    <a:pt x="2345" y="765"/>
                  </a:lnTo>
                  <a:lnTo>
                    <a:pt x="2340" y="795"/>
                  </a:lnTo>
                  <a:lnTo>
                    <a:pt x="2329" y="822"/>
                  </a:lnTo>
                  <a:lnTo>
                    <a:pt x="2312" y="846"/>
                  </a:lnTo>
                  <a:lnTo>
                    <a:pt x="2290" y="864"/>
                  </a:lnTo>
                  <a:lnTo>
                    <a:pt x="2264" y="875"/>
                  </a:lnTo>
                  <a:lnTo>
                    <a:pt x="2234" y="879"/>
                  </a:lnTo>
                  <a:lnTo>
                    <a:pt x="110" y="879"/>
                  </a:lnTo>
                  <a:lnTo>
                    <a:pt x="81" y="875"/>
                  </a:lnTo>
                  <a:lnTo>
                    <a:pt x="54" y="864"/>
                  </a:lnTo>
                  <a:lnTo>
                    <a:pt x="32" y="846"/>
                  </a:lnTo>
                  <a:lnTo>
                    <a:pt x="15" y="822"/>
                  </a:lnTo>
                  <a:lnTo>
                    <a:pt x="4" y="795"/>
                  </a:lnTo>
                  <a:lnTo>
                    <a:pt x="0" y="765"/>
                  </a:lnTo>
                  <a:lnTo>
                    <a:pt x="0" y="114"/>
                  </a:lnTo>
                  <a:lnTo>
                    <a:pt x="4" y="83"/>
                  </a:lnTo>
                  <a:lnTo>
                    <a:pt x="15" y="57"/>
                  </a:lnTo>
                  <a:lnTo>
                    <a:pt x="32" y="33"/>
                  </a:lnTo>
                  <a:lnTo>
                    <a:pt x="54" y="15"/>
                  </a:lnTo>
                  <a:lnTo>
                    <a:pt x="81" y="4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6634317" y="5248904"/>
              <a:ext cx="1250844" cy="725296"/>
            </a:xfrm>
            <a:custGeom>
              <a:avLst/>
              <a:gdLst>
                <a:gd name="T0" fmla="*/ 81 w 1718"/>
                <a:gd name="T1" fmla="*/ 0 h 747"/>
                <a:gd name="T2" fmla="*/ 1637 w 1718"/>
                <a:gd name="T3" fmla="*/ 0 h 747"/>
                <a:gd name="T4" fmla="*/ 1658 w 1718"/>
                <a:gd name="T5" fmla="*/ 3 h 747"/>
                <a:gd name="T6" fmla="*/ 1678 w 1718"/>
                <a:gd name="T7" fmla="*/ 13 h 747"/>
                <a:gd name="T8" fmla="*/ 1695 w 1718"/>
                <a:gd name="T9" fmla="*/ 28 h 747"/>
                <a:gd name="T10" fmla="*/ 1707 w 1718"/>
                <a:gd name="T11" fmla="*/ 47 h 747"/>
                <a:gd name="T12" fmla="*/ 1716 w 1718"/>
                <a:gd name="T13" fmla="*/ 71 h 747"/>
                <a:gd name="T14" fmla="*/ 1718 w 1718"/>
                <a:gd name="T15" fmla="*/ 96 h 747"/>
                <a:gd name="T16" fmla="*/ 1718 w 1718"/>
                <a:gd name="T17" fmla="*/ 649 h 747"/>
                <a:gd name="T18" fmla="*/ 1716 w 1718"/>
                <a:gd name="T19" fmla="*/ 676 h 747"/>
                <a:gd name="T20" fmla="*/ 1707 w 1718"/>
                <a:gd name="T21" fmla="*/ 700 h 747"/>
                <a:gd name="T22" fmla="*/ 1695 w 1718"/>
                <a:gd name="T23" fmla="*/ 719 h 747"/>
                <a:gd name="T24" fmla="*/ 1678 w 1718"/>
                <a:gd name="T25" fmla="*/ 734 h 747"/>
                <a:gd name="T26" fmla="*/ 1658 w 1718"/>
                <a:gd name="T27" fmla="*/ 744 h 747"/>
                <a:gd name="T28" fmla="*/ 1637 w 1718"/>
                <a:gd name="T29" fmla="*/ 747 h 747"/>
                <a:gd name="T30" fmla="*/ 81 w 1718"/>
                <a:gd name="T31" fmla="*/ 747 h 747"/>
                <a:gd name="T32" fmla="*/ 59 w 1718"/>
                <a:gd name="T33" fmla="*/ 744 h 747"/>
                <a:gd name="T34" fmla="*/ 41 w 1718"/>
                <a:gd name="T35" fmla="*/ 734 h 747"/>
                <a:gd name="T36" fmla="*/ 24 w 1718"/>
                <a:gd name="T37" fmla="*/ 719 h 747"/>
                <a:gd name="T38" fmla="*/ 11 w 1718"/>
                <a:gd name="T39" fmla="*/ 700 h 747"/>
                <a:gd name="T40" fmla="*/ 3 w 1718"/>
                <a:gd name="T41" fmla="*/ 676 h 747"/>
                <a:gd name="T42" fmla="*/ 0 w 1718"/>
                <a:gd name="T43" fmla="*/ 649 h 747"/>
                <a:gd name="T44" fmla="*/ 0 w 1718"/>
                <a:gd name="T45" fmla="*/ 96 h 747"/>
                <a:gd name="T46" fmla="*/ 3 w 1718"/>
                <a:gd name="T47" fmla="*/ 71 h 747"/>
                <a:gd name="T48" fmla="*/ 11 w 1718"/>
                <a:gd name="T49" fmla="*/ 47 h 747"/>
                <a:gd name="T50" fmla="*/ 24 w 1718"/>
                <a:gd name="T51" fmla="*/ 28 h 747"/>
                <a:gd name="T52" fmla="*/ 41 w 1718"/>
                <a:gd name="T53" fmla="*/ 13 h 747"/>
                <a:gd name="T54" fmla="*/ 59 w 1718"/>
                <a:gd name="T55" fmla="*/ 3 h 747"/>
                <a:gd name="T56" fmla="*/ 81 w 1718"/>
                <a:gd name="T57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8" h="747">
                  <a:moveTo>
                    <a:pt x="81" y="0"/>
                  </a:moveTo>
                  <a:lnTo>
                    <a:pt x="1637" y="0"/>
                  </a:lnTo>
                  <a:lnTo>
                    <a:pt x="1658" y="3"/>
                  </a:lnTo>
                  <a:lnTo>
                    <a:pt x="1678" y="13"/>
                  </a:lnTo>
                  <a:lnTo>
                    <a:pt x="1695" y="28"/>
                  </a:lnTo>
                  <a:lnTo>
                    <a:pt x="1707" y="47"/>
                  </a:lnTo>
                  <a:lnTo>
                    <a:pt x="1716" y="71"/>
                  </a:lnTo>
                  <a:lnTo>
                    <a:pt x="1718" y="96"/>
                  </a:lnTo>
                  <a:lnTo>
                    <a:pt x="1718" y="649"/>
                  </a:lnTo>
                  <a:lnTo>
                    <a:pt x="1716" y="676"/>
                  </a:lnTo>
                  <a:lnTo>
                    <a:pt x="1707" y="700"/>
                  </a:lnTo>
                  <a:lnTo>
                    <a:pt x="1695" y="719"/>
                  </a:lnTo>
                  <a:lnTo>
                    <a:pt x="1678" y="734"/>
                  </a:lnTo>
                  <a:lnTo>
                    <a:pt x="1658" y="744"/>
                  </a:lnTo>
                  <a:lnTo>
                    <a:pt x="1637" y="747"/>
                  </a:lnTo>
                  <a:lnTo>
                    <a:pt x="81" y="747"/>
                  </a:lnTo>
                  <a:lnTo>
                    <a:pt x="59" y="744"/>
                  </a:lnTo>
                  <a:lnTo>
                    <a:pt x="41" y="734"/>
                  </a:lnTo>
                  <a:lnTo>
                    <a:pt x="24" y="719"/>
                  </a:lnTo>
                  <a:lnTo>
                    <a:pt x="11" y="700"/>
                  </a:lnTo>
                  <a:lnTo>
                    <a:pt x="3" y="676"/>
                  </a:lnTo>
                  <a:lnTo>
                    <a:pt x="0" y="649"/>
                  </a:lnTo>
                  <a:lnTo>
                    <a:pt x="0" y="96"/>
                  </a:lnTo>
                  <a:lnTo>
                    <a:pt x="3" y="71"/>
                  </a:lnTo>
                  <a:lnTo>
                    <a:pt x="11" y="47"/>
                  </a:lnTo>
                  <a:lnTo>
                    <a:pt x="24" y="28"/>
                  </a:lnTo>
                  <a:lnTo>
                    <a:pt x="41" y="13"/>
                  </a:lnTo>
                  <a:lnTo>
                    <a:pt x="59" y="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6136889" y="2667706"/>
              <a:ext cx="1461742" cy="257927"/>
            </a:xfrm>
            <a:custGeom>
              <a:avLst/>
              <a:gdLst>
                <a:gd name="T0" fmla="*/ 0 w 2009"/>
                <a:gd name="T1" fmla="*/ 0 h 267"/>
                <a:gd name="T2" fmla="*/ 21 w 2009"/>
                <a:gd name="T3" fmla="*/ 6 h 267"/>
                <a:gd name="T4" fmla="*/ 43 w 2009"/>
                <a:gd name="T5" fmla="*/ 7 h 267"/>
                <a:gd name="T6" fmla="*/ 1725 w 2009"/>
                <a:gd name="T7" fmla="*/ 7 h 267"/>
                <a:gd name="T8" fmla="*/ 2009 w 2009"/>
                <a:gd name="T9" fmla="*/ 267 h 267"/>
                <a:gd name="T10" fmla="*/ 302 w 2009"/>
                <a:gd name="T11" fmla="*/ 267 h 267"/>
                <a:gd name="T12" fmla="*/ 292 w 2009"/>
                <a:gd name="T13" fmla="*/ 267 h 267"/>
                <a:gd name="T14" fmla="*/ 0 w 2009"/>
                <a:gd name="T1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9" h="267">
                  <a:moveTo>
                    <a:pt x="0" y="0"/>
                  </a:moveTo>
                  <a:lnTo>
                    <a:pt x="21" y="6"/>
                  </a:lnTo>
                  <a:lnTo>
                    <a:pt x="43" y="7"/>
                  </a:lnTo>
                  <a:lnTo>
                    <a:pt x="1725" y="7"/>
                  </a:lnTo>
                  <a:lnTo>
                    <a:pt x="2009" y="267"/>
                  </a:lnTo>
                  <a:lnTo>
                    <a:pt x="302" y="267"/>
                  </a:lnTo>
                  <a:lnTo>
                    <a:pt x="292" y="2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182652" y="3875884"/>
              <a:ext cx="1028310" cy="269563"/>
            </a:xfrm>
            <a:custGeom>
              <a:avLst/>
              <a:gdLst>
                <a:gd name="T0" fmla="*/ 1413 w 1413"/>
                <a:gd name="T1" fmla="*/ 0 h 279"/>
                <a:gd name="T2" fmla="*/ 1184 w 1413"/>
                <a:gd name="T3" fmla="*/ 279 h 279"/>
                <a:gd name="T4" fmla="*/ 1176 w 1413"/>
                <a:gd name="T5" fmla="*/ 278 h 279"/>
                <a:gd name="T6" fmla="*/ 1167 w 1413"/>
                <a:gd name="T7" fmla="*/ 278 h 279"/>
                <a:gd name="T8" fmla="*/ 0 w 1413"/>
                <a:gd name="T9" fmla="*/ 278 h 279"/>
                <a:gd name="T10" fmla="*/ 212 w 1413"/>
                <a:gd name="T11" fmla="*/ 18 h 279"/>
                <a:gd name="T12" fmla="*/ 1348 w 1413"/>
                <a:gd name="T13" fmla="*/ 18 h 279"/>
                <a:gd name="T14" fmla="*/ 1371 w 1413"/>
                <a:gd name="T15" fmla="*/ 15 h 279"/>
                <a:gd name="T16" fmla="*/ 1394 w 1413"/>
                <a:gd name="T17" fmla="*/ 9 h 279"/>
                <a:gd name="T18" fmla="*/ 1413 w 1413"/>
                <a:gd name="T19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3" h="279">
                  <a:moveTo>
                    <a:pt x="1413" y="0"/>
                  </a:moveTo>
                  <a:lnTo>
                    <a:pt x="1184" y="279"/>
                  </a:lnTo>
                  <a:lnTo>
                    <a:pt x="1176" y="278"/>
                  </a:lnTo>
                  <a:lnTo>
                    <a:pt x="1167" y="278"/>
                  </a:lnTo>
                  <a:lnTo>
                    <a:pt x="0" y="278"/>
                  </a:lnTo>
                  <a:lnTo>
                    <a:pt x="212" y="18"/>
                  </a:lnTo>
                  <a:lnTo>
                    <a:pt x="1348" y="18"/>
                  </a:lnTo>
                  <a:lnTo>
                    <a:pt x="1371" y="15"/>
                  </a:lnTo>
                  <a:lnTo>
                    <a:pt x="1394" y="9"/>
                  </a:lnTo>
                  <a:lnTo>
                    <a:pt x="1413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6462690" y="4992917"/>
              <a:ext cx="1076308" cy="255987"/>
            </a:xfrm>
            <a:custGeom>
              <a:avLst/>
              <a:gdLst>
                <a:gd name="T0" fmla="*/ 0 w 1479"/>
                <a:gd name="T1" fmla="*/ 0 h 265"/>
                <a:gd name="T2" fmla="*/ 16 w 1479"/>
                <a:gd name="T3" fmla="*/ 4 h 265"/>
                <a:gd name="T4" fmla="*/ 33 w 1479"/>
                <a:gd name="T5" fmla="*/ 5 h 265"/>
                <a:gd name="T6" fmla="*/ 1176 w 1479"/>
                <a:gd name="T7" fmla="*/ 5 h 265"/>
                <a:gd name="T8" fmla="*/ 1479 w 1479"/>
                <a:gd name="T9" fmla="*/ 265 h 265"/>
                <a:gd name="T10" fmla="*/ 317 w 1479"/>
                <a:gd name="T11" fmla="*/ 265 h 265"/>
                <a:gd name="T12" fmla="*/ 309 w 1479"/>
                <a:gd name="T13" fmla="*/ 265 h 265"/>
                <a:gd name="T14" fmla="*/ 0 w 1479"/>
                <a:gd name="T1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9" h="265">
                  <a:moveTo>
                    <a:pt x="0" y="0"/>
                  </a:moveTo>
                  <a:lnTo>
                    <a:pt x="16" y="4"/>
                  </a:lnTo>
                  <a:lnTo>
                    <a:pt x="33" y="5"/>
                  </a:lnTo>
                  <a:lnTo>
                    <a:pt x="1176" y="5"/>
                  </a:lnTo>
                  <a:lnTo>
                    <a:pt x="1479" y="265"/>
                  </a:lnTo>
                  <a:lnTo>
                    <a:pt x="317" y="265"/>
                  </a:lnTo>
                  <a:lnTo>
                    <a:pt x="309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7265558" y="1508009"/>
              <a:ext cx="1198483" cy="1167455"/>
            </a:xfrm>
            <a:custGeom>
              <a:avLst/>
              <a:gdLst>
                <a:gd name="T0" fmla="*/ 383 w 1648"/>
                <a:gd name="T1" fmla="*/ 0 h 1204"/>
                <a:gd name="T2" fmla="*/ 1492 w 1648"/>
                <a:gd name="T3" fmla="*/ 0 h 1204"/>
                <a:gd name="T4" fmla="*/ 1528 w 1648"/>
                <a:gd name="T5" fmla="*/ 5 h 1204"/>
                <a:gd name="T6" fmla="*/ 1560 w 1648"/>
                <a:gd name="T7" fmla="*/ 16 h 1204"/>
                <a:gd name="T8" fmla="*/ 1590 w 1648"/>
                <a:gd name="T9" fmla="*/ 34 h 1204"/>
                <a:gd name="T10" fmla="*/ 1615 w 1648"/>
                <a:gd name="T11" fmla="*/ 59 h 1204"/>
                <a:gd name="T12" fmla="*/ 1633 w 1648"/>
                <a:gd name="T13" fmla="*/ 87 h 1204"/>
                <a:gd name="T14" fmla="*/ 1644 w 1648"/>
                <a:gd name="T15" fmla="*/ 120 h 1204"/>
                <a:gd name="T16" fmla="*/ 1648 w 1648"/>
                <a:gd name="T17" fmla="*/ 157 h 1204"/>
                <a:gd name="T18" fmla="*/ 1648 w 1648"/>
                <a:gd name="T19" fmla="*/ 1048 h 1204"/>
                <a:gd name="T20" fmla="*/ 1644 w 1648"/>
                <a:gd name="T21" fmla="*/ 1084 h 1204"/>
                <a:gd name="T22" fmla="*/ 1633 w 1648"/>
                <a:gd name="T23" fmla="*/ 1116 h 1204"/>
                <a:gd name="T24" fmla="*/ 1615 w 1648"/>
                <a:gd name="T25" fmla="*/ 1145 h 1204"/>
                <a:gd name="T26" fmla="*/ 1590 w 1648"/>
                <a:gd name="T27" fmla="*/ 1169 h 1204"/>
                <a:gd name="T28" fmla="*/ 1560 w 1648"/>
                <a:gd name="T29" fmla="*/ 1189 h 1204"/>
                <a:gd name="T30" fmla="*/ 1528 w 1648"/>
                <a:gd name="T31" fmla="*/ 1200 h 1204"/>
                <a:gd name="T32" fmla="*/ 1492 w 1648"/>
                <a:gd name="T33" fmla="*/ 1204 h 1204"/>
                <a:gd name="T34" fmla="*/ 0 w 1648"/>
                <a:gd name="T35" fmla="*/ 1204 h 1204"/>
                <a:gd name="T36" fmla="*/ 28 w 1648"/>
                <a:gd name="T37" fmla="*/ 1070 h 1204"/>
                <a:gd name="T38" fmla="*/ 59 w 1648"/>
                <a:gd name="T39" fmla="*/ 942 h 1204"/>
                <a:gd name="T40" fmla="*/ 91 w 1648"/>
                <a:gd name="T41" fmla="*/ 817 h 1204"/>
                <a:gd name="T42" fmla="*/ 124 w 1648"/>
                <a:gd name="T43" fmla="*/ 700 h 1204"/>
                <a:gd name="T44" fmla="*/ 159 w 1648"/>
                <a:gd name="T45" fmla="*/ 588 h 1204"/>
                <a:gd name="T46" fmla="*/ 193 w 1648"/>
                <a:gd name="T47" fmla="*/ 484 h 1204"/>
                <a:gd name="T48" fmla="*/ 228 w 1648"/>
                <a:gd name="T49" fmla="*/ 384 h 1204"/>
                <a:gd name="T50" fmla="*/ 261 w 1648"/>
                <a:gd name="T51" fmla="*/ 294 h 1204"/>
                <a:gd name="T52" fmla="*/ 295 w 1648"/>
                <a:gd name="T53" fmla="*/ 208 h 1204"/>
                <a:gd name="T54" fmla="*/ 326 w 1648"/>
                <a:gd name="T55" fmla="*/ 132 h 1204"/>
                <a:gd name="T56" fmla="*/ 356 w 1648"/>
                <a:gd name="T57" fmla="*/ 62 h 1204"/>
                <a:gd name="T58" fmla="*/ 383 w 1648"/>
                <a:gd name="T59" fmla="*/ 0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8" h="1204">
                  <a:moveTo>
                    <a:pt x="383" y="0"/>
                  </a:moveTo>
                  <a:lnTo>
                    <a:pt x="1492" y="0"/>
                  </a:lnTo>
                  <a:lnTo>
                    <a:pt x="1528" y="5"/>
                  </a:lnTo>
                  <a:lnTo>
                    <a:pt x="1560" y="16"/>
                  </a:lnTo>
                  <a:lnTo>
                    <a:pt x="1590" y="34"/>
                  </a:lnTo>
                  <a:lnTo>
                    <a:pt x="1615" y="59"/>
                  </a:lnTo>
                  <a:lnTo>
                    <a:pt x="1633" y="87"/>
                  </a:lnTo>
                  <a:lnTo>
                    <a:pt x="1644" y="120"/>
                  </a:lnTo>
                  <a:lnTo>
                    <a:pt x="1648" y="157"/>
                  </a:lnTo>
                  <a:lnTo>
                    <a:pt x="1648" y="1048"/>
                  </a:lnTo>
                  <a:lnTo>
                    <a:pt x="1644" y="1084"/>
                  </a:lnTo>
                  <a:lnTo>
                    <a:pt x="1633" y="1116"/>
                  </a:lnTo>
                  <a:lnTo>
                    <a:pt x="1615" y="1145"/>
                  </a:lnTo>
                  <a:lnTo>
                    <a:pt x="1590" y="1169"/>
                  </a:lnTo>
                  <a:lnTo>
                    <a:pt x="1560" y="1189"/>
                  </a:lnTo>
                  <a:lnTo>
                    <a:pt x="1528" y="1200"/>
                  </a:lnTo>
                  <a:lnTo>
                    <a:pt x="1492" y="1204"/>
                  </a:lnTo>
                  <a:lnTo>
                    <a:pt x="0" y="1204"/>
                  </a:lnTo>
                  <a:lnTo>
                    <a:pt x="28" y="1070"/>
                  </a:lnTo>
                  <a:lnTo>
                    <a:pt x="59" y="942"/>
                  </a:lnTo>
                  <a:lnTo>
                    <a:pt x="91" y="817"/>
                  </a:lnTo>
                  <a:lnTo>
                    <a:pt x="124" y="700"/>
                  </a:lnTo>
                  <a:lnTo>
                    <a:pt x="159" y="588"/>
                  </a:lnTo>
                  <a:lnTo>
                    <a:pt x="193" y="484"/>
                  </a:lnTo>
                  <a:lnTo>
                    <a:pt x="228" y="384"/>
                  </a:lnTo>
                  <a:lnTo>
                    <a:pt x="261" y="294"/>
                  </a:lnTo>
                  <a:lnTo>
                    <a:pt x="295" y="208"/>
                  </a:lnTo>
                  <a:lnTo>
                    <a:pt x="326" y="132"/>
                  </a:lnTo>
                  <a:lnTo>
                    <a:pt x="356" y="62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7188471" y="2925631"/>
              <a:ext cx="1069035" cy="967708"/>
            </a:xfrm>
            <a:custGeom>
              <a:avLst/>
              <a:gdLst>
                <a:gd name="T0" fmla="*/ 60 w 1469"/>
                <a:gd name="T1" fmla="*/ 0 h 997"/>
                <a:gd name="T2" fmla="*/ 1341 w 1469"/>
                <a:gd name="T3" fmla="*/ 0 h 997"/>
                <a:gd name="T4" fmla="*/ 1370 w 1469"/>
                <a:gd name="T5" fmla="*/ 3 h 997"/>
                <a:gd name="T6" fmla="*/ 1398 w 1469"/>
                <a:gd name="T7" fmla="*/ 12 h 997"/>
                <a:gd name="T8" fmla="*/ 1422 w 1469"/>
                <a:gd name="T9" fmla="*/ 28 h 997"/>
                <a:gd name="T10" fmla="*/ 1441 w 1469"/>
                <a:gd name="T11" fmla="*/ 49 h 997"/>
                <a:gd name="T12" fmla="*/ 1457 w 1469"/>
                <a:gd name="T13" fmla="*/ 72 h 997"/>
                <a:gd name="T14" fmla="*/ 1466 w 1469"/>
                <a:gd name="T15" fmla="*/ 99 h 997"/>
                <a:gd name="T16" fmla="*/ 1469 w 1469"/>
                <a:gd name="T17" fmla="*/ 130 h 997"/>
                <a:gd name="T18" fmla="*/ 1469 w 1469"/>
                <a:gd name="T19" fmla="*/ 867 h 997"/>
                <a:gd name="T20" fmla="*/ 1466 w 1469"/>
                <a:gd name="T21" fmla="*/ 898 h 997"/>
                <a:gd name="T22" fmla="*/ 1457 w 1469"/>
                <a:gd name="T23" fmla="*/ 924 h 997"/>
                <a:gd name="T24" fmla="*/ 1441 w 1469"/>
                <a:gd name="T25" fmla="*/ 948 h 997"/>
                <a:gd name="T26" fmla="*/ 1422 w 1469"/>
                <a:gd name="T27" fmla="*/ 969 h 997"/>
                <a:gd name="T28" fmla="*/ 1398 w 1469"/>
                <a:gd name="T29" fmla="*/ 984 h 997"/>
                <a:gd name="T30" fmla="*/ 1370 w 1469"/>
                <a:gd name="T31" fmla="*/ 994 h 997"/>
                <a:gd name="T32" fmla="*/ 1341 w 1469"/>
                <a:gd name="T33" fmla="*/ 997 h 997"/>
                <a:gd name="T34" fmla="*/ 4 w 1469"/>
                <a:gd name="T35" fmla="*/ 997 h 997"/>
                <a:gd name="T36" fmla="*/ 0 w 1469"/>
                <a:gd name="T37" fmla="*/ 821 h 997"/>
                <a:gd name="T38" fmla="*/ 1 w 1469"/>
                <a:gd name="T39" fmla="*/ 649 h 997"/>
                <a:gd name="T40" fmla="*/ 8 w 1469"/>
                <a:gd name="T41" fmla="*/ 480 h 997"/>
                <a:gd name="T42" fmla="*/ 21 w 1469"/>
                <a:gd name="T43" fmla="*/ 315 h 997"/>
                <a:gd name="T44" fmla="*/ 39 w 1469"/>
                <a:gd name="T45" fmla="*/ 155 h 997"/>
                <a:gd name="T46" fmla="*/ 60 w 1469"/>
                <a:gd name="T47" fmla="*/ 0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69" h="997">
                  <a:moveTo>
                    <a:pt x="60" y="0"/>
                  </a:moveTo>
                  <a:lnTo>
                    <a:pt x="1341" y="0"/>
                  </a:lnTo>
                  <a:lnTo>
                    <a:pt x="1370" y="3"/>
                  </a:lnTo>
                  <a:lnTo>
                    <a:pt x="1398" y="12"/>
                  </a:lnTo>
                  <a:lnTo>
                    <a:pt x="1422" y="28"/>
                  </a:lnTo>
                  <a:lnTo>
                    <a:pt x="1441" y="49"/>
                  </a:lnTo>
                  <a:lnTo>
                    <a:pt x="1457" y="72"/>
                  </a:lnTo>
                  <a:lnTo>
                    <a:pt x="1466" y="99"/>
                  </a:lnTo>
                  <a:lnTo>
                    <a:pt x="1469" y="130"/>
                  </a:lnTo>
                  <a:lnTo>
                    <a:pt x="1469" y="867"/>
                  </a:lnTo>
                  <a:lnTo>
                    <a:pt x="1466" y="898"/>
                  </a:lnTo>
                  <a:lnTo>
                    <a:pt x="1457" y="924"/>
                  </a:lnTo>
                  <a:lnTo>
                    <a:pt x="1441" y="948"/>
                  </a:lnTo>
                  <a:lnTo>
                    <a:pt x="1422" y="969"/>
                  </a:lnTo>
                  <a:lnTo>
                    <a:pt x="1398" y="984"/>
                  </a:lnTo>
                  <a:lnTo>
                    <a:pt x="1370" y="994"/>
                  </a:lnTo>
                  <a:lnTo>
                    <a:pt x="1341" y="997"/>
                  </a:lnTo>
                  <a:lnTo>
                    <a:pt x="4" y="997"/>
                  </a:lnTo>
                  <a:lnTo>
                    <a:pt x="0" y="821"/>
                  </a:lnTo>
                  <a:lnTo>
                    <a:pt x="1" y="649"/>
                  </a:lnTo>
                  <a:lnTo>
                    <a:pt x="8" y="480"/>
                  </a:lnTo>
                  <a:lnTo>
                    <a:pt x="21" y="315"/>
                  </a:lnTo>
                  <a:lnTo>
                    <a:pt x="39" y="155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7204470" y="4145448"/>
              <a:ext cx="907589" cy="853289"/>
            </a:xfrm>
            <a:custGeom>
              <a:avLst/>
              <a:gdLst>
                <a:gd name="T0" fmla="*/ 0 w 1249"/>
                <a:gd name="T1" fmla="*/ 0 h 879"/>
                <a:gd name="T2" fmla="*/ 1138 w 1249"/>
                <a:gd name="T3" fmla="*/ 0 h 879"/>
                <a:gd name="T4" fmla="*/ 1168 w 1249"/>
                <a:gd name="T5" fmla="*/ 4 h 879"/>
                <a:gd name="T6" fmla="*/ 1194 w 1249"/>
                <a:gd name="T7" fmla="*/ 15 h 879"/>
                <a:gd name="T8" fmla="*/ 1216 w 1249"/>
                <a:gd name="T9" fmla="*/ 33 h 879"/>
                <a:gd name="T10" fmla="*/ 1233 w 1249"/>
                <a:gd name="T11" fmla="*/ 57 h 879"/>
                <a:gd name="T12" fmla="*/ 1244 w 1249"/>
                <a:gd name="T13" fmla="*/ 83 h 879"/>
                <a:gd name="T14" fmla="*/ 1249 w 1249"/>
                <a:gd name="T15" fmla="*/ 114 h 879"/>
                <a:gd name="T16" fmla="*/ 1249 w 1249"/>
                <a:gd name="T17" fmla="*/ 765 h 879"/>
                <a:gd name="T18" fmla="*/ 1244 w 1249"/>
                <a:gd name="T19" fmla="*/ 795 h 879"/>
                <a:gd name="T20" fmla="*/ 1233 w 1249"/>
                <a:gd name="T21" fmla="*/ 822 h 879"/>
                <a:gd name="T22" fmla="*/ 1216 w 1249"/>
                <a:gd name="T23" fmla="*/ 846 h 879"/>
                <a:gd name="T24" fmla="*/ 1194 w 1249"/>
                <a:gd name="T25" fmla="*/ 864 h 879"/>
                <a:gd name="T26" fmla="*/ 1168 w 1249"/>
                <a:gd name="T27" fmla="*/ 875 h 879"/>
                <a:gd name="T28" fmla="*/ 1138 w 1249"/>
                <a:gd name="T29" fmla="*/ 879 h 879"/>
                <a:gd name="T30" fmla="*/ 173 w 1249"/>
                <a:gd name="T31" fmla="*/ 879 h 879"/>
                <a:gd name="T32" fmla="*/ 123 w 1249"/>
                <a:gd name="T33" fmla="*/ 700 h 879"/>
                <a:gd name="T34" fmla="*/ 81 w 1249"/>
                <a:gd name="T35" fmla="*/ 522 h 879"/>
                <a:gd name="T36" fmla="*/ 48 w 1249"/>
                <a:gd name="T37" fmla="*/ 346 h 879"/>
                <a:gd name="T38" fmla="*/ 20 w 1249"/>
                <a:gd name="T39" fmla="*/ 171 h 879"/>
                <a:gd name="T40" fmla="*/ 0 w 1249"/>
                <a:gd name="T41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9" h="879">
                  <a:moveTo>
                    <a:pt x="0" y="0"/>
                  </a:moveTo>
                  <a:lnTo>
                    <a:pt x="1138" y="0"/>
                  </a:lnTo>
                  <a:lnTo>
                    <a:pt x="1168" y="4"/>
                  </a:lnTo>
                  <a:lnTo>
                    <a:pt x="1194" y="15"/>
                  </a:lnTo>
                  <a:lnTo>
                    <a:pt x="1216" y="33"/>
                  </a:lnTo>
                  <a:lnTo>
                    <a:pt x="1233" y="57"/>
                  </a:lnTo>
                  <a:lnTo>
                    <a:pt x="1244" y="83"/>
                  </a:lnTo>
                  <a:lnTo>
                    <a:pt x="1249" y="114"/>
                  </a:lnTo>
                  <a:lnTo>
                    <a:pt x="1249" y="765"/>
                  </a:lnTo>
                  <a:lnTo>
                    <a:pt x="1244" y="795"/>
                  </a:lnTo>
                  <a:lnTo>
                    <a:pt x="1233" y="822"/>
                  </a:lnTo>
                  <a:lnTo>
                    <a:pt x="1216" y="846"/>
                  </a:lnTo>
                  <a:lnTo>
                    <a:pt x="1194" y="864"/>
                  </a:lnTo>
                  <a:lnTo>
                    <a:pt x="1168" y="875"/>
                  </a:lnTo>
                  <a:lnTo>
                    <a:pt x="1138" y="879"/>
                  </a:lnTo>
                  <a:lnTo>
                    <a:pt x="173" y="879"/>
                  </a:lnTo>
                  <a:lnTo>
                    <a:pt x="123" y="700"/>
                  </a:lnTo>
                  <a:lnTo>
                    <a:pt x="81" y="522"/>
                  </a:lnTo>
                  <a:lnTo>
                    <a:pt x="48" y="346"/>
                  </a:lnTo>
                  <a:lnTo>
                    <a:pt x="20" y="1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7395005" y="5248904"/>
              <a:ext cx="490156" cy="725296"/>
            </a:xfrm>
            <a:custGeom>
              <a:avLst/>
              <a:gdLst>
                <a:gd name="T0" fmla="*/ 0 w 674"/>
                <a:gd name="T1" fmla="*/ 0 h 747"/>
                <a:gd name="T2" fmla="*/ 593 w 674"/>
                <a:gd name="T3" fmla="*/ 0 h 747"/>
                <a:gd name="T4" fmla="*/ 614 w 674"/>
                <a:gd name="T5" fmla="*/ 3 h 747"/>
                <a:gd name="T6" fmla="*/ 634 w 674"/>
                <a:gd name="T7" fmla="*/ 13 h 747"/>
                <a:gd name="T8" fmla="*/ 651 w 674"/>
                <a:gd name="T9" fmla="*/ 28 h 747"/>
                <a:gd name="T10" fmla="*/ 663 w 674"/>
                <a:gd name="T11" fmla="*/ 47 h 747"/>
                <a:gd name="T12" fmla="*/ 672 w 674"/>
                <a:gd name="T13" fmla="*/ 71 h 747"/>
                <a:gd name="T14" fmla="*/ 674 w 674"/>
                <a:gd name="T15" fmla="*/ 96 h 747"/>
                <a:gd name="T16" fmla="*/ 674 w 674"/>
                <a:gd name="T17" fmla="*/ 649 h 747"/>
                <a:gd name="T18" fmla="*/ 672 w 674"/>
                <a:gd name="T19" fmla="*/ 676 h 747"/>
                <a:gd name="T20" fmla="*/ 663 w 674"/>
                <a:gd name="T21" fmla="*/ 700 h 747"/>
                <a:gd name="T22" fmla="*/ 651 w 674"/>
                <a:gd name="T23" fmla="*/ 719 h 747"/>
                <a:gd name="T24" fmla="*/ 634 w 674"/>
                <a:gd name="T25" fmla="*/ 734 h 747"/>
                <a:gd name="T26" fmla="*/ 614 w 674"/>
                <a:gd name="T27" fmla="*/ 744 h 747"/>
                <a:gd name="T28" fmla="*/ 593 w 674"/>
                <a:gd name="T29" fmla="*/ 747 h 747"/>
                <a:gd name="T30" fmla="*/ 360 w 674"/>
                <a:gd name="T31" fmla="*/ 747 h 747"/>
                <a:gd name="T32" fmla="*/ 275 w 674"/>
                <a:gd name="T33" fmla="*/ 598 h 747"/>
                <a:gd name="T34" fmla="*/ 196 w 674"/>
                <a:gd name="T35" fmla="*/ 448 h 747"/>
                <a:gd name="T36" fmla="*/ 125 w 674"/>
                <a:gd name="T37" fmla="*/ 299 h 747"/>
                <a:gd name="T38" fmla="*/ 59 w 674"/>
                <a:gd name="T39" fmla="*/ 149 h 747"/>
                <a:gd name="T40" fmla="*/ 0 w 674"/>
                <a:gd name="T41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4" h="747">
                  <a:moveTo>
                    <a:pt x="0" y="0"/>
                  </a:moveTo>
                  <a:lnTo>
                    <a:pt x="593" y="0"/>
                  </a:lnTo>
                  <a:lnTo>
                    <a:pt x="614" y="3"/>
                  </a:lnTo>
                  <a:lnTo>
                    <a:pt x="634" y="13"/>
                  </a:lnTo>
                  <a:lnTo>
                    <a:pt x="651" y="28"/>
                  </a:lnTo>
                  <a:lnTo>
                    <a:pt x="663" y="47"/>
                  </a:lnTo>
                  <a:lnTo>
                    <a:pt x="672" y="71"/>
                  </a:lnTo>
                  <a:lnTo>
                    <a:pt x="674" y="96"/>
                  </a:lnTo>
                  <a:lnTo>
                    <a:pt x="674" y="649"/>
                  </a:lnTo>
                  <a:lnTo>
                    <a:pt x="672" y="676"/>
                  </a:lnTo>
                  <a:lnTo>
                    <a:pt x="663" y="700"/>
                  </a:lnTo>
                  <a:lnTo>
                    <a:pt x="651" y="719"/>
                  </a:lnTo>
                  <a:lnTo>
                    <a:pt x="634" y="734"/>
                  </a:lnTo>
                  <a:lnTo>
                    <a:pt x="614" y="744"/>
                  </a:lnTo>
                  <a:lnTo>
                    <a:pt x="593" y="747"/>
                  </a:lnTo>
                  <a:lnTo>
                    <a:pt x="360" y="747"/>
                  </a:lnTo>
                  <a:lnTo>
                    <a:pt x="275" y="598"/>
                  </a:lnTo>
                  <a:lnTo>
                    <a:pt x="196" y="448"/>
                  </a:lnTo>
                  <a:lnTo>
                    <a:pt x="125" y="299"/>
                  </a:lnTo>
                  <a:lnTo>
                    <a:pt x="59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6786492" y="5512164"/>
              <a:ext cx="294825" cy="237644"/>
            </a:xfrm>
            <a:custGeom>
              <a:avLst/>
              <a:gdLst>
                <a:gd name="T0" fmla="*/ 878 w 1034"/>
                <a:gd name="T1" fmla="*/ 671 h 833"/>
                <a:gd name="T2" fmla="*/ 785 w 1034"/>
                <a:gd name="T3" fmla="*/ 809 h 833"/>
                <a:gd name="T4" fmla="*/ 672 w 1034"/>
                <a:gd name="T5" fmla="*/ 705 h 833"/>
                <a:gd name="T6" fmla="*/ 572 w 1034"/>
                <a:gd name="T7" fmla="*/ 438 h 833"/>
                <a:gd name="T8" fmla="*/ 23 w 1034"/>
                <a:gd name="T9" fmla="*/ 478 h 833"/>
                <a:gd name="T10" fmla="*/ 134 w 1034"/>
                <a:gd name="T11" fmla="*/ 366 h 833"/>
                <a:gd name="T12" fmla="*/ 900 w 1034"/>
                <a:gd name="T13" fmla="*/ 23 h 833"/>
                <a:gd name="T14" fmla="*/ 1012 w 1034"/>
                <a:gd name="T15" fmla="*/ 135 h 833"/>
                <a:gd name="T16" fmla="*/ 900 w 1034"/>
                <a:gd name="T17" fmla="*/ 23 h 833"/>
                <a:gd name="T18" fmla="*/ 1034 w 1034"/>
                <a:gd name="T19" fmla="*/ 0 h 833"/>
                <a:gd name="T20" fmla="*/ 966 w 1034"/>
                <a:gd name="T21" fmla="*/ 157 h 833"/>
                <a:gd name="T22" fmla="*/ 995 w 1034"/>
                <a:gd name="T23" fmla="*/ 315 h 833"/>
                <a:gd name="T24" fmla="*/ 916 w 1034"/>
                <a:gd name="T25" fmla="*/ 395 h 833"/>
                <a:gd name="T26" fmla="*/ 945 w 1034"/>
                <a:gd name="T27" fmla="*/ 315 h 833"/>
                <a:gd name="T28" fmla="*/ 941 w 1034"/>
                <a:gd name="T29" fmla="*/ 157 h 833"/>
                <a:gd name="T30" fmla="*/ 909 w 1034"/>
                <a:gd name="T31" fmla="*/ 237 h 833"/>
                <a:gd name="T32" fmla="*/ 865 w 1034"/>
                <a:gd name="T33" fmla="*/ 305 h 833"/>
                <a:gd name="T34" fmla="*/ 809 w 1034"/>
                <a:gd name="T35" fmla="*/ 357 h 833"/>
                <a:gd name="T36" fmla="*/ 732 w 1034"/>
                <a:gd name="T37" fmla="*/ 392 h 833"/>
                <a:gd name="T38" fmla="*/ 653 w 1034"/>
                <a:gd name="T39" fmla="*/ 403 h 833"/>
                <a:gd name="T40" fmla="*/ 495 w 1034"/>
                <a:gd name="T41" fmla="*/ 430 h 833"/>
                <a:gd name="T42" fmla="*/ 443 w 1034"/>
                <a:gd name="T43" fmla="*/ 370 h 833"/>
                <a:gd name="T44" fmla="*/ 342 w 1034"/>
                <a:gd name="T45" fmla="*/ 350 h 833"/>
                <a:gd name="T46" fmla="*/ 257 w 1034"/>
                <a:gd name="T47" fmla="*/ 350 h 833"/>
                <a:gd name="T48" fmla="*/ 189 w 1034"/>
                <a:gd name="T49" fmla="*/ 372 h 833"/>
                <a:gd name="T50" fmla="*/ 157 w 1034"/>
                <a:gd name="T51" fmla="*/ 501 h 833"/>
                <a:gd name="T52" fmla="*/ 0 w 1034"/>
                <a:gd name="T53" fmla="*/ 343 h 833"/>
                <a:gd name="T54" fmla="*/ 77 w 1034"/>
                <a:gd name="T55" fmla="*/ 189 h 833"/>
                <a:gd name="T56" fmla="*/ 50 w 1034"/>
                <a:gd name="T57" fmla="*/ 110 h 833"/>
                <a:gd name="T58" fmla="*/ 128 w 1034"/>
                <a:gd name="T59" fmla="*/ 189 h 833"/>
                <a:gd name="T60" fmla="*/ 100 w 1034"/>
                <a:gd name="T61" fmla="*/ 343 h 833"/>
                <a:gd name="T62" fmla="*/ 146 w 1034"/>
                <a:gd name="T63" fmla="*/ 319 h 833"/>
                <a:gd name="T64" fmla="*/ 219 w 1034"/>
                <a:gd name="T65" fmla="*/ 288 h 833"/>
                <a:gd name="T66" fmla="*/ 294 w 1034"/>
                <a:gd name="T67" fmla="*/ 280 h 833"/>
                <a:gd name="T68" fmla="*/ 397 w 1034"/>
                <a:gd name="T69" fmla="*/ 291 h 833"/>
                <a:gd name="T70" fmla="*/ 495 w 1034"/>
                <a:gd name="T71" fmla="*/ 313 h 833"/>
                <a:gd name="T72" fmla="*/ 653 w 1034"/>
                <a:gd name="T73" fmla="*/ 273 h 833"/>
                <a:gd name="T74" fmla="*/ 685 w 1034"/>
                <a:gd name="T75" fmla="*/ 333 h 833"/>
                <a:gd name="T76" fmla="*/ 744 w 1034"/>
                <a:gd name="T77" fmla="*/ 317 h 833"/>
                <a:gd name="T78" fmla="*/ 794 w 1034"/>
                <a:gd name="T79" fmla="*/ 286 h 833"/>
                <a:gd name="T80" fmla="*/ 832 w 1034"/>
                <a:gd name="T81" fmla="*/ 237 h 833"/>
                <a:gd name="T82" fmla="*/ 864 w 1034"/>
                <a:gd name="T83" fmla="*/ 172 h 833"/>
                <a:gd name="T84" fmla="*/ 877 w 1034"/>
                <a:gd name="T85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4" h="833">
                  <a:moveTo>
                    <a:pt x="572" y="438"/>
                  </a:moveTo>
                  <a:lnTo>
                    <a:pt x="878" y="671"/>
                  </a:lnTo>
                  <a:lnTo>
                    <a:pt x="723" y="683"/>
                  </a:lnTo>
                  <a:lnTo>
                    <a:pt x="785" y="809"/>
                  </a:lnTo>
                  <a:lnTo>
                    <a:pt x="735" y="833"/>
                  </a:lnTo>
                  <a:lnTo>
                    <a:pt x="672" y="705"/>
                  </a:lnTo>
                  <a:lnTo>
                    <a:pt x="567" y="823"/>
                  </a:lnTo>
                  <a:lnTo>
                    <a:pt x="572" y="438"/>
                  </a:lnTo>
                  <a:close/>
                  <a:moveTo>
                    <a:pt x="23" y="366"/>
                  </a:moveTo>
                  <a:lnTo>
                    <a:pt x="23" y="478"/>
                  </a:lnTo>
                  <a:lnTo>
                    <a:pt x="134" y="478"/>
                  </a:lnTo>
                  <a:lnTo>
                    <a:pt x="134" y="366"/>
                  </a:lnTo>
                  <a:lnTo>
                    <a:pt x="23" y="366"/>
                  </a:lnTo>
                  <a:close/>
                  <a:moveTo>
                    <a:pt x="900" y="23"/>
                  </a:moveTo>
                  <a:lnTo>
                    <a:pt x="900" y="135"/>
                  </a:lnTo>
                  <a:lnTo>
                    <a:pt x="1012" y="135"/>
                  </a:lnTo>
                  <a:lnTo>
                    <a:pt x="1012" y="23"/>
                  </a:lnTo>
                  <a:lnTo>
                    <a:pt x="900" y="23"/>
                  </a:lnTo>
                  <a:close/>
                  <a:moveTo>
                    <a:pt x="877" y="0"/>
                  </a:moveTo>
                  <a:lnTo>
                    <a:pt x="1034" y="0"/>
                  </a:lnTo>
                  <a:lnTo>
                    <a:pt x="1034" y="157"/>
                  </a:lnTo>
                  <a:lnTo>
                    <a:pt x="966" y="157"/>
                  </a:lnTo>
                  <a:lnTo>
                    <a:pt x="968" y="315"/>
                  </a:lnTo>
                  <a:lnTo>
                    <a:pt x="995" y="315"/>
                  </a:lnTo>
                  <a:lnTo>
                    <a:pt x="995" y="395"/>
                  </a:lnTo>
                  <a:lnTo>
                    <a:pt x="916" y="395"/>
                  </a:lnTo>
                  <a:lnTo>
                    <a:pt x="916" y="315"/>
                  </a:lnTo>
                  <a:lnTo>
                    <a:pt x="945" y="315"/>
                  </a:lnTo>
                  <a:lnTo>
                    <a:pt x="943" y="157"/>
                  </a:lnTo>
                  <a:lnTo>
                    <a:pt x="941" y="157"/>
                  </a:lnTo>
                  <a:lnTo>
                    <a:pt x="925" y="198"/>
                  </a:lnTo>
                  <a:lnTo>
                    <a:pt x="909" y="237"/>
                  </a:lnTo>
                  <a:lnTo>
                    <a:pt x="888" y="273"/>
                  </a:lnTo>
                  <a:lnTo>
                    <a:pt x="865" y="305"/>
                  </a:lnTo>
                  <a:lnTo>
                    <a:pt x="840" y="334"/>
                  </a:lnTo>
                  <a:lnTo>
                    <a:pt x="809" y="357"/>
                  </a:lnTo>
                  <a:lnTo>
                    <a:pt x="771" y="378"/>
                  </a:lnTo>
                  <a:lnTo>
                    <a:pt x="732" y="392"/>
                  </a:lnTo>
                  <a:lnTo>
                    <a:pt x="692" y="400"/>
                  </a:lnTo>
                  <a:lnTo>
                    <a:pt x="653" y="403"/>
                  </a:lnTo>
                  <a:lnTo>
                    <a:pt x="653" y="430"/>
                  </a:lnTo>
                  <a:lnTo>
                    <a:pt x="495" y="430"/>
                  </a:lnTo>
                  <a:lnTo>
                    <a:pt x="495" y="382"/>
                  </a:lnTo>
                  <a:lnTo>
                    <a:pt x="443" y="370"/>
                  </a:lnTo>
                  <a:lnTo>
                    <a:pt x="390" y="359"/>
                  </a:lnTo>
                  <a:lnTo>
                    <a:pt x="342" y="350"/>
                  </a:lnTo>
                  <a:lnTo>
                    <a:pt x="294" y="347"/>
                  </a:lnTo>
                  <a:lnTo>
                    <a:pt x="257" y="350"/>
                  </a:lnTo>
                  <a:lnTo>
                    <a:pt x="223" y="357"/>
                  </a:lnTo>
                  <a:lnTo>
                    <a:pt x="189" y="372"/>
                  </a:lnTo>
                  <a:lnTo>
                    <a:pt x="157" y="392"/>
                  </a:lnTo>
                  <a:lnTo>
                    <a:pt x="157" y="501"/>
                  </a:lnTo>
                  <a:lnTo>
                    <a:pt x="0" y="501"/>
                  </a:lnTo>
                  <a:lnTo>
                    <a:pt x="0" y="343"/>
                  </a:lnTo>
                  <a:lnTo>
                    <a:pt x="78" y="343"/>
                  </a:lnTo>
                  <a:lnTo>
                    <a:pt x="77" y="189"/>
                  </a:lnTo>
                  <a:lnTo>
                    <a:pt x="50" y="189"/>
                  </a:lnTo>
                  <a:lnTo>
                    <a:pt x="50" y="110"/>
                  </a:lnTo>
                  <a:lnTo>
                    <a:pt x="128" y="110"/>
                  </a:lnTo>
                  <a:lnTo>
                    <a:pt x="128" y="189"/>
                  </a:lnTo>
                  <a:lnTo>
                    <a:pt x="99" y="189"/>
                  </a:lnTo>
                  <a:lnTo>
                    <a:pt x="100" y="343"/>
                  </a:lnTo>
                  <a:lnTo>
                    <a:pt x="110" y="343"/>
                  </a:lnTo>
                  <a:lnTo>
                    <a:pt x="146" y="319"/>
                  </a:lnTo>
                  <a:lnTo>
                    <a:pt x="182" y="301"/>
                  </a:lnTo>
                  <a:lnTo>
                    <a:pt x="219" y="288"/>
                  </a:lnTo>
                  <a:lnTo>
                    <a:pt x="257" y="282"/>
                  </a:lnTo>
                  <a:lnTo>
                    <a:pt x="294" y="280"/>
                  </a:lnTo>
                  <a:lnTo>
                    <a:pt x="346" y="283"/>
                  </a:lnTo>
                  <a:lnTo>
                    <a:pt x="397" y="291"/>
                  </a:lnTo>
                  <a:lnTo>
                    <a:pt x="447" y="301"/>
                  </a:lnTo>
                  <a:lnTo>
                    <a:pt x="495" y="313"/>
                  </a:lnTo>
                  <a:lnTo>
                    <a:pt x="495" y="273"/>
                  </a:lnTo>
                  <a:lnTo>
                    <a:pt x="653" y="273"/>
                  </a:lnTo>
                  <a:lnTo>
                    <a:pt x="653" y="336"/>
                  </a:lnTo>
                  <a:lnTo>
                    <a:pt x="685" y="333"/>
                  </a:lnTo>
                  <a:lnTo>
                    <a:pt x="714" y="327"/>
                  </a:lnTo>
                  <a:lnTo>
                    <a:pt x="744" y="317"/>
                  </a:lnTo>
                  <a:lnTo>
                    <a:pt x="773" y="301"/>
                  </a:lnTo>
                  <a:lnTo>
                    <a:pt x="794" y="286"/>
                  </a:lnTo>
                  <a:lnTo>
                    <a:pt x="813" y="264"/>
                  </a:lnTo>
                  <a:lnTo>
                    <a:pt x="832" y="237"/>
                  </a:lnTo>
                  <a:lnTo>
                    <a:pt x="849" y="207"/>
                  </a:lnTo>
                  <a:lnTo>
                    <a:pt x="864" y="172"/>
                  </a:lnTo>
                  <a:lnTo>
                    <a:pt x="877" y="135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6600138" y="4428575"/>
              <a:ext cx="329437" cy="287032"/>
            </a:xfrm>
            <a:custGeom>
              <a:avLst/>
              <a:gdLst>
                <a:gd name="T0" fmla="*/ 905 w 905"/>
                <a:gd name="T1" fmla="*/ 681 h 787"/>
                <a:gd name="T2" fmla="*/ 893 w 905"/>
                <a:gd name="T3" fmla="*/ 712 h 787"/>
                <a:gd name="T4" fmla="*/ 861 w 905"/>
                <a:gd name="T5" fmla="*/ 755 h 787"/>
                <a:gd name="T6" fmla="*/ 830 w 905"/>
                <a:gd name="T7" fmla="*/ 783 h 787"/>
                <a:gd name="T8" fmla="*/ 697 w 905"/>
                <a:gd name="T9" fmla="*/ 692 h 787"/>
                <a:gd name="T10" fmla="*/ 292 w 905"/>
                <a:gd name="T11" fmla="*/ 277 h 787"/>
                <a:gd name="T12" fmla="*/ 312 w 905"/>
                <a:gd name="T13" fmla="*/ 299 h 787"/>
                <a:gd name="T14" fmla="*/ 302 w 905"/>
                <a:gd name="T15" fmla="*/ 425 h 787"/>
                <a:gd name="T16" fmla="*/ 266 w 905"/>
                <a:gd name="T17" fmla="*/ 430 h 787"/>
                <a:gd name="T18" fmla="*/ 245 w 905"/>
                <a:gd name="T19" fmla="*/ 409 h 787"/>
                <a:gd name="T20" fmla="*/ 256 w 905"/>
                <a:gd name="T21" fmla="*/ 282 h 787"/>
                <a:gd name="T22" fmla="*/ 175 w 905"/>
                <a:gd name="T23" fmla="*/ 194 h 787"/>
                <a:gd name="T24" fmla="*/ 205 w 905"/>
                <a:gd name="T25" fmla="*/ 212 h 787"/>
                <a:gd name="T26" fmla="*/ 205 w 905"/>
                <a:gd name="T27" fmla="*/ 414 h 787"/>
                <a:gd name="T28" fmla="*/ 175 w 905"/>
                <a:gd name="T29" fmla="*/ 432 h 787"/>
                <a:gd name="T30" fmla="*/ 144 w 905"/>
                <a:gd name="T31" fmla="*/ 414 h 787"/>
                <a:gd name="T32" fmla="*/ 144 w 905"/>
                <a:gd name="T33" fmla="*/ 212 h 787"/>
                <a:gd name="T34" fmla="*/ 175 w 905"/>
                <a:gd name="T35" fmla="*/ 194 h 787"/>
                <a:gd name="T36" fmla="*/ 398 w 905"/>
                <a:gd name="T37" fmla="*/ 145 h 787"/>
                <a:gd name="T38" fmla="*/ 407 w 905"/>
                <a:gd name="T39" fmla="*/ 393 h 787"/>
                <a:gd name="T40" fmla="*/ 386 w 905"/>
                <a:gd name="T41" fmla="*/ 429 h 787"/>
                <a:gd name="T42" fmla="*/ 350 w 905"/>
                <a:gd name="T43" fmla="*/ 421 h 787"/>
                <a:gd name="T44" fmla="*/ 341 w 905"/>
                <a:gd name="T45" fmla="*/ 174 h 787"/>
                <a:gd name="T46" fmla="*/ 361 w 905"/>
                <a:gd name="T47" fmla="*/ 138 h 787"/>
                <a:gd name="T48" fmla="*/ 252 w 905"/>
                <a:gd name="T49" fmla="*/ 36 h 787"/>
                <a:gd name="T50" fmla="*/ 144 w 905"/>
                <a:gd name="T51" fmla="*/ 75 h 787"/>
                <a:gd name="T52" fmla="*/ 64 w 905"/>
                <a:gd name="T53" fmla="*/ 163 h 787"/>
                <a:gd name="T54" fmla="*/ 34 w 905"/>
                <a:gd name="T55" fmla="*/ 275 h 787"/>
                <a:gd name="T56" fmla="*/ 56 w 905"/>
                <a:gd name="T57" fmla="*/ 386 h 787"/>
                <a:gd name="T58" fmla="*/ 129 w 905"/>
                <a:gd name="T59" fmla="*/ 478 h 787"/>
                <a:gd name="T60" fmla="*/ 237 w 905"/>
                <a:gd name="T61" fmla="*/ 525 h 787"/>
                <a:gd name="T62" fmla="*/ 347 w 905"/>
                <a:gd name="T63" fmla="*/ 521 h 787"/>
                <a:gd name="T64" fmla="*/ 439 w 905"/>
                <a:gd name="T65" fmla="*/ 474 h 787"/>
                <a:gd name="T66" fmla="*/ 494 w 905"/>
                <a:gd name="T67" fmla="*/ 410 h 787"/>
                <a:gd name="T68" fmla="*/ 527 w 905"/>
                <a:gd name="T69" fmla="*/ 319 h 787"/>
                <a:gd name="T70" fmla="*/ 521 w 905"/>
                <a:gd name="T71" fmla="*/ 213 h 787"/>
                <a:gd name="T72" fmla="*/ 464 w 905"/>
                <a:gd name="T73" fmla="*/ 113 h 787"/>
                <a:gd name="T74" fmla="*/ 365 w 905"/>
                <a:gd name="T75" fmla="*/ 48 h 787"/>
                <a:gd name="T76" fmla="*/ 267 w 905"/>
                <a:gd name="T77" fmla="*/ 0 h 787"/>
                <a:gd name="T78" fmla="*/ 384 w 905"/>
                <a:gd name="T79" fmla="*/ 19 h 787"/>
                <a:gd name="T80" fmla="*/ 486 w 905"/>
                <a:gd name="T81" fmla="*/ 85 h 787"/>
                <a:gd name="T82" fmla="*/ 548 w 905"/>
                <a:gd name="T83" fmla="*/ 184 h 787"/>
                <a:gd name="T84" fmla="*/ 564 w 905"/>
                <a:gd name="T85" fmla="*/ 296 h 787"/>
                <a:gd name="T86" fmla="*/ 535 w 905"/>
                <a:gd name="T87" fmla="*/ 407 h 787"/>
                <a:gd name="T88" fmla="*/ 466 w 905"/>
                <a:gd name="T89" fmla="*/ 496 h 787"/>
                <a:gd name="T90" fmla="*/ 353 w 905"/>
                <a:gd name="T91" fmla="*/ 554 h 787"/>
                <a:gd name="T92" fmla="*/ 228 w 905"/>
                <a:gd name="T93" fmla="*/ 558 h 787"/>
                <a:gd name="T94" fmla="*/ 109 w 905"/>
                <a:gd name="T95" fmla="*/ 505 h 787"/>
                <a:gd name="T96" fmla="*/ 30 w 905"/>
                <a:gd name="T97" fmla="*/ 411 h 787"/>
                <a:gd name="T98" fmla="*/ 0 w 905"/>
                <a:gd name="T99" fmla="*/ 298 h 787"/>
                <a:gd name="T100" fmla="*/ 18 w 905"/>
                <a:gd name="T101" fmla="*/ 180 h 787"/>
                <a:gd name="T102" fmla="*/ 87 w 905"/>
                <a:gd name="T103" fmla="*/ 78 h 787"/>
                <a:gd name="T104" fmla="*/ 189 w 905"/>
                <a:gd name="T105" fmla="*/ 15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5" h="787">
                  <a:moveTo>
                    <a:pt x="786" y="585"/>
                  </a:moveTo>
                  <a:lnTo>
                    <a:pt x="903" y="676"/>
                  </a:lnTo>
                  <a:lnTo>
                    <a:pt x="905" y="681"/>
                  </a:lnTo>
                  <a:lnTo>
                    <a:pt x="903" y="689"/>
                  </a:lnTo>
                  <a:lnTo>
                    <a:pt x="900" y="699"/>
                  </a:lnTo>
                  <a:lnTo>
                    <a:pt x="893" y="712"/>
                  </a:lnTo>
                  <a:lnTo>
                    <a:pt x="884" y="726"/>
                  </a:lnTo>
                  <a:lnTo>
                    <a:pt x="873" y="741"/>
                  </a:lnTo>
                  <a:lnTo>
                    <a:pt x="861" y="755"/>
                  </a:lnTo>
                  <a:lnTo>
                    <a:pt x="850" y="768"/>
                  </a:lnTo>
                  <a:lnTo>
                    <a:pt x="839" y="777"/>
                  </a:lnTo>
                  <a:lnTo>
                    <a:pt x="830" y="783"/>
                  </a:lnTo>
                  <a:lnTo>
                    <a:pt x="823" y="787"/>
                  </a:lnTo>
                  <a:lnTo>
                    <a:pt x="818" y="786"/>
                  </a:lnTo>
                  <a:lnTo>
                    <a:pt x="697" y="692"/>
                  </a:lnTo>
                  <a:lnTo>
                    <a:pt x="786" y="585"/>
                  </a:lnTo>
                  <a:close/>
                  <a:moveTo>
                    <a:pt x="279" y="276"/>
                  </a:moveTo>
                  <a:lnTo>
                    <a:pt x="292" y="277"/>
                  </a:lnTo>
                  <a:lnTo>
                    <a:pt x="302" y="282"/>
                  </a:lnTo>
                  <a:lnTo>
                    <a:pt x="309" y="290"/>
                  </a:lnTo>
                  <a:lnTo>
                    <a:pt x="312" y="299"/>
                  </a:lnTo>
                  <a:lnTo>
                    <a:pt x="312" y="409"/>
                  </a:lnTo>
                  <a:lnTo>
                    <a:pt x="309" y="418"/>
                  </a:lnTo>
                  <a:lnTo>
                    <a:pt x="302" y="425"/>
                  </a:lnTo>
                  <a:lnTo>
                    <a:pt x="292" y="430"/>
                  </a:lnTo>
                  <a:lnTo>
                    <a:pt x="279" y="432"/>
                  </a:lnTo>
                  <a:lnTo>
                    <a:pt x="266" y="430"/>
                  </a:lnTo>
                  <a:lnTo>
                    <a:pt x="256" y="425"/>
                  </a:lnTo>
                  <a:lnTo>
                    <a:pt x="248" y="418"/>
                  </a:lnTo>
                  <a:lnTo>
                    <a:pt x="245" y="409"/>
                  </a:lnTo>
                  <a:lnTo>
                    <a:pt x="245" y="299"/>
                  </a:lnTo>
                  <a:lnTo>
                    <a:pt x="248" y="290"/>
                  </a:lnTo>
                  <a:lnTo>
                    <a:pt x="256" y="282"/>
                  </a:lnTo>
                  <a:lnTo>
                    <a:pt x="266" y="277"/>
                  </a:lnTo>
                  <a:lnTo>
                    <a:pt x="279" y="276"/>
                  </a:lnTo>
                  <a:close/>
                  <a:moveTo>
                    <a:pt x="175" y="194"/>
                  </a:moveTo>
                  <a:lnTo>
                    <a:pt x="188" y="195"/>
                  </a:lnTo>
                  <a:lnTo>
                    <a:pt x="198" y="202"/>
                  </a:lnTo>
                  <a:lnTo>
                    <a:pt x="205" y="212"/>
                  </a:lnTo>
                  <a:lnTo>
                    <a:pt x="207" y="223"/>
                  </a:lnTo>
                  <a:lnTo>
                    <a:pt x="207" y="402"/>
                  </a:lnTo>
                  <a:lnTo>
                    <a:pt x="205" y="414"/>
                  </a:lnTo>
                  <a:lnTo>
                    <a:pt x="198" y="424"/>
                  </a:lnTo>
                  <a:lnTo>
                    <a:pt x="188" y="430"/>
                  </a:lnTo>
                  <a:lnTo>
                    <a:pt x="175" y="432"/>
                  </a:lnTo>
                  <a:lnTo>
                    <a:pt x="162" y="430"/>
                  </a:lnTo>
                  <a:lnTo>
                    <a:pt x="151" y="424"/>
                  </a:lnTo>
                  <a:lnTo>
                    <a:pt x="144" y="414"/>
                  </a:lnTo>
                  <a:lnTo>
                    <a:pt x="142" y="402"/>
                  </a:lnTo>
                  <a:lnTo>
                    <a:pt x="142" y="223"/>
                  </a:lnTo>
                  <a:lnTo>
                    <a:pt x="144" y="212"/>
                  </a:lnTo>
                  <a:lnTo>
                    <a:pt x="151" y="202"/>
                  </a:lnTo>
                  <a:lnTo>
                    <a:pt x="162" y="195"/>
                  </a:lnTo>
                  <a:lnTo>
                    <a:pt x="175" y="194"/>
                  </a:lnTo>
                  <a:close/>
                  <a:moveTo>
                    <a:pt x="373" y="135"/>
                  </a:moveTo>
                  <a:lnTo>
                    <a:pt x="386" y="138"/>
                  </a:lnTo>
                  <a:lnTo>
                    <a:pt x="398" y="145"/>
                  </a:lnTo>
                  <a:lnTo>
                    <a:pt x="404" y="158"/>
                  </a:lnTo>
                  <a:lnTo>
                    <a:pt x="407" y="174"/>
                  </a:lnTo>
                  <a:lnTo>
                    <a:pt x="407" y="393"/>
                  </a:lnTo>
                  <a:lnTo>
                    <a:pt x="404" y="409"/>
                  </a:lnTo>
                  <a:lnTo>
                    <a:pt x="398" y="421"/>
                  </a:lnTo>
                  <a:lnTo>
                    <a:pt x="386" y="429"/>
                  </a:lnTo>
                  <a:lnTo>
                    <a:pt x="373" y="432"/>
                  </a:lnTo>
                  <a:lnTo>
                    <a:pt x="361" y="429"/>
                  </a:lnTo>
                  <a:lnTo>
                    <a:pt x="350" y="421"/>
                  </a:lnTo>
                  <a:lnTo>
                    <a:pt x="344" y="409"/>
                  </a:lnTo>
                  <a:lnTo>
                    <a:pt x="341" y="393"/>
                  </a:lnTo>
                  <a:lnTo>
                    <a:pt x="341" y="174"/>
                  </a:lnTo>
                  <a:lnTo>
                    <a:pt x="344" y="158"/>
                  </a:lnTo>
                  <a:lnTo>
                    <a:pt x="350" y="145"/>
                  </a:lnTo>
                  <a:lnTo>
                    <a:pt x="361" y="138"/>
                  </a:lnTo>
                  <a:lnTo>
                    <a:pt x="373" y="135"/>
                  </a:lnTo>
                  <a:close/>
                  <a:moveTo>
                    <a:pt x="289" y="34"/>
                  </a:moveTo>
                  <a:lnTo>
                    <a:pt x="252" y="36"/>
                  </a:lnTo>
                  <a:lnTo>
                    <a:pt x="213" y="43"/>
                  </a:lnTo>
                  <a:lnTo>
                    <a:pt x="178" y="57"/>
                  </a:lnTo>
                  <a:lnTo>
                    <a:pt x="144" y="75"/>
                  </a:lnTo>
                  <a:lnTo>
                    <a:pt x="114" y="99"/>
                  </a:lnTo>
                  <a:lnTo>
                    <a:pt x="87" y="130"/>
                  </a:lnTo>
                  <a:lnTo>
                    <a:pt x="64" y="163"/>
                  </a:lnTo>
                  <a:lnTo>
                    <a:pt x="48" y="199"/>
                  </a:lnTo>
                  <a:lnTo>
                    <a:pt x="38" y="236"/>
                  </a:lnTo>
                  <a:lnTo>
                    <a:pt x="34" y="275"/>
                  </a:lnTo>
                  <a:lnTo>
                    <a:pt x="36" y="313"/>
                  </a:lnTo>
                  <a:lnTo>
                    <a:pt x="43" y="350"/>
                  </a:lnTo>
                  <a:lnTo>
                    <a:pt x="56" y="386"/>
                  </a:lnTo>
                  <a:lnTo>
                    <a:pt x="75" y="419"/>
                  </a:lnTo>
                  <a:lnTo>
                    <a:pt x="100" y="450"/>
                  </a:lnTo>
                  <a:lnTo>
                    <a:pt x="129" y="478"/>
                  </a:lnTo>
                  <a:lnTo>
                    <a:pt x="164" y="499"/>
                  </a:lnTo>
                  <a:lnTo>
                    <a:pt x="199" y="516"/>
                  </a:lnTo>
                  <a:lnTo>
                    <a:pt x="237" y="525"/>
                  </a:lnTo>
                  <a:lnTo>
                    <a:pt x="275" y="530"/>
                  </a:lnTo>
                  <a:lnTo>
                    <a:pt x="313" y="528"/>
                  </a:lnTo>
                  <a:lnTo>
                    <a:pt x="347" y="521"/>
                  </a:lnTo>
                  <a:lnTo>
                    <a:pt x="379" y="510"/>
                  </a:lnTo>
                  <a:lnTo>
                    <a:pt x="409" y="494"/>
                  </a:lnTo>
                  <a:lnTo>
                    <a:pt x="439" y="474"/>
                  </a:lnTo>
                  <a:lnTo>
                    <a:pt x="459" y="456"/>
                  </a:lnTo>
                  <a:lnTo>
                    <a:pt x="478" y="434"/>
                  </a:lnTo>
                  <a:lnTo>
                    <a:pt x="494" y="410"/>
                  </a:lnTo>
                  <a:lnTo>
                    <a:pt x="508" y="386"/>
                  </a:lnTo>
                  <a:lnTo>
                    <a:pt x="519" y="352"/>
                  </a:lnTo>
                  <a:lnTo>
                    <a:pt x="527" y="319"/>
                  </a:lnTo>
                  <a:lnTo>
                    <a:pt x="530" y="285"/>
                  </a:lnTo>
                  <a:lnTo>
                    <a:pt x="528" y="252"/>
                  </a:lnTo>
                  <a:lnTo>
                    <a:pt x="521" y="213"/>
                  </a:lnTo>
                  <a:lnTo>
                    <a:pt x="508" y="177"/>
                  </a:lnTo>
                  <a:lnTo>
                    <a:pt x="489" y="144"/>
                  </a:lnTo>
                  <a:lnTo>
                    <a:pt x="464" y="113"/>
                  </a:lnTo>
                  <a:lnTo>
                    <a:pt x="435" y="87"/>
                  </a:lnTo>
                  <a:lnTo>
                    <a:pt x="400" y="64"/>
                  </a:lnTo>
                  <a:lnTo>
                    <a:pt x="365" y="48"/>
                  </a:lnTo>
                  <a:lnTo>
                    <a:pt x="327" y="38"/>
                  </a:lnTo>
                  <a:lnTo>
                    <a:pt x="289" y="34"/>
                  </a:lnTo>
                  <a:close/>
                  <a:moveTo>
                    <a:pt x="267" y="0"/>
                  </a:moveTo>
                  <a:lnTo>
                    <a:pt x="306" y="1"/>
                  </a:lnTo>
                  <a:lnTo>
                    <a:pt x="345" y="6"/>
                  </a:lnTo>
                  <a:lnTo>
                    <a:pt x="384" y="19"/>
                  </a:lnTo>
                  <a:lnTo>
                    <a:pt x="421" y="36"/>
                  </a:lnTo>
                  <a:lnTo>
                    <a:pt x="455" y="59"/>
                  </a:lnTo>
                  <a:lnTo>
                    <a:pt x="486" y="85"/>
                  </a:lnTo>
                  <a:lnTo>
                    <a:pt x="510" y="116"/>
                  </a:lnTo>
                  <a:lnTo>
                    <a:pt x="532" y="149"/>
                  </a:lnTo>
                  <a:lnTo>
                    <a:pt x="548" y="184"/>
                  </a:lnTo>
                  <a:lnTo>
                    <a:pt x="558" y="221"/>
                  </a:lnTo>
                  <a:lnTo>
                    <a:pt x="564" y="258"/>
                  </a:lnTo>
                  <a:lnTo>
                    <a:pt x="564" y="296"/>
                  </a:lnTo>
                  <a:lnTo>
                    <a:pt x="560" y="335"/>
                  </a:lnTo>
                  <a:lnTo>
                    <a:pt x="550" y="372"/>
                  </a:lnTo>
                  <a:lnTo>
                    <a:pt x="535" y="407"/>
                  </a:lnTo>
                  <a:lnTo>
                    <a:pt x="745" y="570"/>
                  </a:lnTo>
                  <a:lnTo>
                    <a:pt x="673" y="657"/>
                  </a:lnTo>
                  <a:lnTo>
                    <a:pt x="466" y="496"/>
                  </a:lnTo>
                  <a:lnTo>
                    <a:pt x="431" y="521"/>
                  </a:lnTo>
                  <a:lnTo>
                    <a:pt x="393" y="542"/>
                  </a:lnTo>
                  <a:lnTo>
                    <a:pt x="353" y="554"/>
                  </a:lnTo>
                  <a:lnTo>
                    <a:pt x="312" y="562"/>
                  </a:lnTo>
                  <a:lnTo>
                    <a:pt x="270" y="563"/>
                  </a:lnTo>
                  <a:lnTo>
                    <a:pt x="228" y="558"/>
                  </a:lnTo>
                  <a:lnTo>
                    <a:pt x="185" y="547"/>
                  </a:lnTo>
                  <a:lnTo>
                    <a:pt x="146" y="529"/>
                  </a:lnTo>
                  <a:lnTo>
                    <a:pt x="109" y="505"/>
                  </a:lnTo>
                  <a:lnTo>
                    <a:pt x="78" y="476"/>
                  </a:lnTo>
                  <a:lnTo>
                    <a:pt x="51" y="444"/>
                  </a:lnTo>
                  <a:lnTo>
                    <a:pt x="30" y="411"/>
                  </a:lnTo>
                  <a:lnTo>
                    <a:pt x="15" y="374"/>
                  </a:lnTo>
                  <a:lnTo>
                    <a:pt x="5" y="336"/>
                  </a:lnTo>
                  <a:lnTo>
                    <a:pt x="0" y="298"/>
                  </a:lnTo>
                  <a:lnTo>
                    <a:pt x="0" y="258"/>
                  </a:lnTo>
                  <a:lnTo>
                    <a:pt x="6" y="218"/>
                  </a:lnTo>
                  <a:lnTo>
                    <a:pt x="18" y="180"/>
                  </a:lnTo>
                  <a:lnTo>
                    <a:pt x="36" y="143"/>
                  </a:lnTo>
                  <a:lnTo>
                    <a:pt x="59" y="108"/>
                  </a:lnTo>
                  <a:lnTo>
                    <a:pt x="87" y="78"/>
                  </a:lnTo>
                  <a:lnTo>
                    <a:pt x="119" y="51"/>
                  </a:lnTo>
                  <a:lnTo>
                    <a:pt x="153" y="30"/>
                  </a:lnTo>
                  <a:lnTo>
                    <a:pt x="189" y="15"/>
                  </a:lnTo>
                  <a:lnTo>
                    <a:pt x="228" y="5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23" name="Group 49"/>
            <p:cNvGrpSpPr/>
            <p:nvPr/>
          </p:nvGrpSpPr>
          <p:grpSpPr>
            <a:xfrm>
              <a:off x="6351811" y="1947911"/>
              <a:ext cx="262533" cy="315437"/>
              <a:chOff x="4943475" y="1990726"/>
              <a:chExt cx="541338" cy="649287"/>
            </a:xfrm>
            <a:solidFill>
              <a:schemeClr val="bg1"/>
            </a:solidFill>
          </p:grpSpPr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4943475" y="2300288"/>
                <a:ext cx="541338" cy="339725"/>
              </a:xfrm>
              <a:custGeom>
                <a:avLst/>
                <a:gdLst>
                  <a:gd name="T0" fmla="*/ 258 w 681"/>
                  <a:gd name="T1" fmla="*/ 261 h 427"/>
                  <a:gd name="T2" fmla="*/ 295 w 681"/>
                  <a:gd name="T3" fmla="*/ 284 h 427"/>
                  <a:gd name="T4" fmla="*/ 341 w 681"/>
                  <a:gd name="T5" fmla="*/ 293 h 427"/>
                  <a:gd name="T6" fmla="*/ 392 w 681"/>
                  <a:gd name="T7" fmla="*/ 281 h 427"/>
                  <a:gd name="T8" fmla="*/ 424 w 681"/>
                  <a:gd name="T9" fmla="*/ 261 h 427"/>
                  <a:gd name="T10" fmla="*/ 433 w 681"/>
                  <a:gd name="T11" fmla="*/ 253 h 427"/>
                  <a:gd name="T12" fmla="*/ 464 w 681"/>
                  <a:gd name="T13" fmla="*/ 281 h 427"/>
                  <a:gd name="T14" fmla="*/ 510 w 681"/>
                  <a:gd name="T15" fmla="*/ 322 h 427"/>
                  <a:gd name="T16" fmla="*/ 556 w 681"/>
                  <a:gd name="T17" fmla="*/ 364 h 427"/>
                  <a:gd name="T18" fmla="*/ 623 w 681"/>
                  <a:gd name="T19" fmla="*/ 425 h 427"/>
                  <a:gd name="T20" fmla="*/ 607 w 681"/>
                  <a:gd name="T21" fmla="*/ 427 h 427"/>
                  <a:gd name="T22" fmla="*/ 67 w 681"/>
                  <a:gd name="T23" fmla="*/ 427 h 427"/>
                  <a:gd name="T24" fmla="*/ 107 w 681"/>
                  <a:gd name="T25" fmla="*/ 382 h 427"/>
                  <a:gd name="T26" fmla="*/ 149 w 681"/>
                  <a:gd name="T27" fmla="*/ 344 h 427"/>
                  <a:gd name="T28" fmla="*/ 196 w 681"/>
                  <a:gd name="T29" fmla="*/ 301 h 427"/>
                  <a:gd name="T30" fmla="*/ 239 w 681"/>
                  <a:gd name="T31" fmla="*/ 263 h 427"/>
                  <a:gd name="T32" fmla="*/ 681 w 681"/>
                  <a:gd name="T33" fmla="*/ 4 h 427"/>
                  <a:gd name="T34" fmla="*/ 678 w 681"/>
                  <a:gd name="T35" fmla="*/ 376 h 427"/>
                  <a:gd name="T36" fmla="*/ 664 w 681"/>
                  <a:gd name="T37" fmla="*/ 392 h 427"/>
                  <a:gd name="T38" fmla="*/ 591 w 681"/>
                  <a:gd name="T39" fmla="*/ 326 h 427"/>
                  <a:gd name="T40" fmla="*/ 544 w 681"/>
                  <a:gd name="T41" fmla="*/ 285 h 427"/>
                  <a:gd name="T42" fmla="*/ 498 w 681"/>
                  <a:gd name="T43" fmla="*/ 243 h 427"/>
                  <a:gd name="T44" fmla="*/ 472 w 681"/>
                  <a:gd name="T45" fmla="*/ 218 h 427"/>
                  <a:gd name="T46" fmla="*/ 487 w 681"/>
                  <a:gd name="T47" fmla="*/ 204 h 427"/>
                  <a:gd name="T48" fmla="*/ 512 w 681"/>
                  <a:gd name="T49" fmla="*/ 178 h 427"/>
                  <a:gd name="T50" fmla="*/ 547 w 681"/>
                  <a:gd name="T51" fmla="*/ 143 h 427"/>
                  <a:gd name="T52" fmla="*/ 584 w 681"/>
                  <a:gd name="T53" fmla="*/ 105 h 427"/>
                  <a:gd name="T54" fmla="*/ 620 w 681"/>
                  <a:gd name="T55" fmla="*/ 68 h 427"/>
                  <a:gd name="T56" fmla="*/ 651 w 681"/>
                  <a:gd name="T57" fmla="*/ 34 h 427"/>
                  <a:gd name="T58" fmla="*/ 672 w 681"/>
                  <a:gd name="T59" fmla="*/ 11 h 427"/>
                  <a:gd name="T60" fmla="*/ 681 w 681"/>
                  <a:gd name="T61" fmla="*/ 4 h 427"/>
                  <a:gd name="T62" fmla="*/ 212 w 681"/>
                  <a:gd name="T63" fmla="*/ 218 h 427"/>
                  <a:gd name="T64" fmla="*/ 185 w 681"/>
                  <a:gd name="T65" fmla="*/ 243 h 427"/>
                  <a:gd name="T66" fmla="*/ 139 w 681"/>
                  <a:gd name="T67" fmla="*/ 285 h 427"/>
                  <a:gd name="T68" fmla="*/ 91 w 681"/>
                  <a:gd name="T69" fmla="*/ 326 h 427"/>
                  <a:gd name="T70" fmla="*/ 18 w 681"/>
                  <a:gd name="T71" fmla="*/ 392 h 427"/>
                  <a:gd name="T72" fmla="*/ 6 w 681"/>
                  <a:gd name="T73" fmla="*/ 376 h 427"/>
                  <a:gd name="T74" fmla="*/ 2 w 681"/>
                  <a:gd name="T75" fmla="*/ 73 h 427"/>
                  <a:gd name="T76" fmla="*/ 2 w 681"/>
                  <a:gd name="T77" fmla="*/ 48 h 427"/>
                  <a:gd name="T78" fmla="*/ 2 w 681"/>
                  <a:gd name="T79" fmla="*/ 16 h 427"/>
                  <a:gd name="T80" fmla="*/ 0 w 681"/>
                  <a:gd name="T81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1" h="427">
                    <a:moveTo>
                      <a:pt x="249" y="253"/>
                    </a:moveTo>
                    <a:lnTo>
                      <a:pt x="258" y="261"/>
                    </a:lnTo>
                    <a:lnTo>
                      <a:pt x="276" y="273"/>
                    </a:lnTo>
                    <a:lnTo>
                      <a:pt x="295" y="284"/>
                    </a:lnTo>
                    <a:lnTo>
                      <a:pt x="318" y="290"/>
                    </a:lnTo>
                    <a:lnTo>
                      <a:pt x="341" y="293"/>
                    </a:lnTo>
                    <a:lnTo>
                      <a:pt x="368" y="289"/>
                    </a:lnTo>
                    <a:lnTo>
                      <a:pt x="392" y="281"/>
                    </a:lnTo>
                    <a:lnTo>
                      <a:pt x="415" y="268"/>
                    </a:lnTo>
                    <a:lnTo>
                      <a:pt x="424" y="261"/>
                    </a:lnTo>
                    <a:lnTo>
                      <a:pt x="432" y="254"/>
                    </a:lnTo>
                    <a:lnTo>
                      <a:pt x="433" y="253"/>
                    </a:lnTo>
                    <a:lnTo>
                      <a:pt x="443" y="263"/>
                    </a:lnTo>
                    <a:lnTo>
                      <a:pt x="464" y="281"/>
                    </a:lnTo>
                    <a:lnTo>
                      <a:pt x="486" y="301"/>
                    </a:lnTo>
                    <a:lnTo>
                      <a:pt x="510" y="322"/>
                    </a:lnTo>
                    <a:lnTo>
                      <a:pt x="533" y="344"/>
                    </a:lnTo>
                    <a:lnTo>
                      <a:pt x="556" y="364"/>
                    </a:lnTo>
                    <a:lnTo>
                      <a:pt x="575" y="382"/>
                    </a:lnTo>
                    <a:lnTo>
                      <a:pt x="623" y="425"/>
                    </a:lnTo>
                    <a:lnTo>
                      <a:pt x="615" y="427"/>
                    </a:lnTo>
                    <a:lnTo>
                      <a:pt x="607" y="427"/>
                    </a:lnTo>
                    <a:lnTo>
                      <a:pt x="76" y="427"/>
                    </a:lnTo>
                    <a:lnTo>
                      <a:pt x="67" y="427"/>
                    </a:lnTo>
                    <a:lnTo>
                      <a:pt x="59" y="425"/>
                    </a:lnTo>
                    <a:lnTo>
                      <a:pt x="107" y="382"/>
                    </a:lnTo>
                    <a:lnTo>
                      <a:pt x="126" y="364"/>
                    </a:lnTo>
                    <a:lnTo>
                      <a:pt x="149" y="344"/>
                    </a:lnTo>
                    <a:lnTo>
                      <a:pt x="173" y="322"/>
                    </a:lnTo>
                    <a:lnTo>
                      <a:pt x="196" y="301"/>
                    </a:lnTo>
                    <a:lnTo>
                      <a:pt x="219" y="281"/>
                    </a:lnTo>
                    <a:lnTo>
                      <a:pt x="239" y="263"/>
                    </a:lnTo>
                    <a:lnTo>
                      <a:pt x="249" y="253"/>
                    </a:lnTo>
                    <a:close/>
                    <a:moveTo>
                      <a:pt x="681" y="4"/>
                    </a:moveTo>
                    <a:lnTo>
                      <a:pt x="680" y="353"/>
                    </a:lnTo>
                    <a:lnTo>
                      <a:pt x="678" y="376"/>
                    </a:lnTo>
                    <a:lnTo>
                      <a:pt x="667" y="396"/>
                    </a:lnTo>
                    <a:lnTo>
                      <a:pt x="664" y="392"/>
                    </a:lnTo>
                    <a:lnTo>
                      <a:pt x="610" y="345"/>
                    </a:lnTo>
                    <a:lnTo>
                      <a:pt x="591" y="326"/>
                    </a:lnTo>
                    <a:lnTo>
                      <a:pt x="568" y="305"/>
                    </a:lnTo>
                    <a:lnTo>
                      <a:pt x="544" y="285"/>
                    </a:lnTo>
                    <a:lnTo>
                      <a:pt x="520" y="263"/>
                    </a:lnTo>
                    <a:lnTo>
                      <a:pt x="498" y="243"/>
                    </a:lnTo>
                    <a:lnTo>
                      <a:pt x="478" y="225"/>
                    </a:lnTo>
                    <a:lnTo>
                      <a:pt x="472" y="218"/>
                    </a:lnTo>
                    <a:lnTo>
                      <a:pt x="478" y="212"/>
                    </a:lnTo>
                    <a:lnTo>
                      <a:pt x="487" y="204"/>
                    </a:lnTo>
                    <a:lnTo>
                      <a:pt x="498" y="193"/>
                    </a:lnTo>
                    <a:lnTo>
                      <a:pt x="512" y="178"/>
                    </a:lnTo>
                    <a:lnTo>
                      <a:pt x="529" y="161"/>
                    </a:lnTo>
                    <a:lnTo>
                      <a:pt x="547" y="143"/>
                    </a:lnTo>
                    <a:lnTo>
                      <a:pt x="565" y="125"/>
                    </a:lnTo>
                    <a:lnTo>
                      <a:pt x="584" y="105"/>
                    </a:lnTo>
                    <a:lnTo>
                      <a:pt x="602" y="85"/>
                    </a:lnTo>
                    <a:lnTo>
                      <a:pt x="620" y="68"/>
                    </a:lnTo>
                    <a:lnTo>
                      <a:pt x="637" y="50"/>
                    </a:lnTo>
                    <a:lnTo>
                      <a:pt x="651" y="34"/>
                    </a:lnTo>
                    <a:lnTo>
                      <a:pt x="664" y="22"/>
                    </a:lnTo>
                    <a:lnTo>
                      <a:pt x="672" y="11"/>
                    </a:lnTo>
                    <a:lnTo>
                      <a:pt x="679" y="5"/>
                    </a:lnTo>
                    <a:lnTo>
                      <a:pt x="681" y="4"/>
                    </a:lnTo>
                    <a:close/>
                    <a:moveTo>
                      <a:pt x="0" y="0"/>
                    </a:moveTo>
                    <a:lnTo>
                      <a:pt x="212" y="218"/>
                    </a:lnTo>
                    <a:lnTo>
                      <a:pt x="204" y="225"/>
                    </a:lnTo>
                    <a:lnTo>
                      <a:pt x="185" y="243"/>
                    </a:lnTo>
                    <a:lnTo>
                      <a:pt x="162" y="263"/>
                    </a:lnTo>
                    <a:lnTo>
                      <a:pt x="139" y="285"/>
                    </a:lnTo>
                    <a:lnTo>
                      <a:pt x="114" y="305"/>
                    </a:lnTo>
                    <a:lnTo>
                      <a:pt x="91" y="326"/>
                    </a:lnTo>
                    <a:lnTo>
                      <a:pt x="72" y="345"/>
                    </a:lnTo>
                    <a:lnTo>
                      <a:pt x="18" y="392"/>
                    </a:lnTo>
                    <a:lnTo>
                      <a:pt x="16" y="396"/>
                    </a:lnTo>
                    <a:lnTo>
                      <a:pt x="6" y="376"/>
                    </a:lnTo>
                    <a:lnTo>
                      <a:pt x="2" y="353"/>
                    </a:lnTo>
                    <a:lnTo>
                      <a:pt x="2" y="73"/>
                    </a:lnTo>
                    <a:lnTo>
                      <a:pt x="2" y="64"/>
                    </a:lnTo>
                    <a:lnTo>
                      <a:pt x="2" y="48"/>
                    </a:lnTo>
                    <a:lnTo>
                      <a:pt x="2" y="32"/>
                    </a:lnTo>
                    <a:lnTo>
                      <a:pt x="2" y="16"/>
                    </a:lnTo>
                    <a:lnTo>
                      <a:pt x="2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4983163" y="1990726"/>
                <a:ext cx="460375" cy="512763"/>
              </a:xfrm>
              <a:custGeom>
                <a:avLst/>
                <a:gdLst>
                  <a:gd name="T0" fmla="*/ 91 w 580"/>
                  <a:gd name="T1" fmla="*/ 407 h 645"/>
                  <a:gd name="T2" fmla="*/ 489 w 580"/>
                  <a:gd name="T3" fmla="*/ 370 h 645"/>
                  <a:gd name="T4" fmla="*/ 91 w 580"/>
                  <a:gd name="T5" fmla="*/ 280 h 645"/>
                  <a:gd name="T6" fmla="*/ 489 w 580"/>
                  <a:gd name="T7" fmla="*/ 317 h 645"/>
                  <a:gd name="T8" fmla="*/ 91 w 580"/>
                  <a:gd name="T9" fmla="*/ 280 h 645"/>
                  <a:gd name="T10" fmla="*/ 331 w 580"/>
                  <a:gd name="T11" fmla="*/ 0 h 645"/>
                  <a:gd name="T12" fmla="*/ 365 w 580"/>
                  <a:gd name="T13" fmla="*/ 14 h 645"/>
                  <a:gd name="T14" fmla="*/ 381 w 580"/>
                  <a:gd name="T15" fmla="*/ 47 h 645"/>
                  <a:gd name="T16" fmla="*/ 387 w 580"/>
                  <a:gd name="T17" fmla="*/ 175 h 645"/>
                  <a:gd name="T18" fmla="*/ 414 w 580"/>
                  <a:gd name="T19" fmla="*/ 199 h 645"/>
                  <a:gd name="T20" fmla="*/ 533 w 580"/>
                  <a:gd name="T21" fmla="*/ 202 h 645"/>
                  <a:gd name="T22" fmla="*/ 566 w 580"/>
                  <a:gd name="T23" fmla="*/ 216 h 645"/>
                  <a:gd name="T24" fmla="*/ 580 w 580"/>
                  <a:gd name="T25" fmla="*/ 249 h 645"/>
                  <a:gd name="T26" fmla="*/ 579 w 580"/>
                  <a:gd name="T27" fmla="*/ 388 h 645"/>
                  <a:gd name="T28" fmla="*/ 561 w 580"/>
                  <a:gd name="T29" fmla="*/ 407 h 645"/>
                  <a:gd name="T30" fmla="*/ 532 w 580"/>
                  <a:gd name="T31" fmla="*/ 439 h 645"/>
                  <a:gd name="T32" fmla="*/ 494 w 580"/>
                  <a:gd name="T33" fmla="*/ 479 h 645"/>
                  <a:gd name="T34" fmla="*/ 451 w 580"/>
                  <a:gd name="T35" fmla="*/ 521 h 645"/>
                  <a:gd name="T36" fmla="*/ 409 w 580"/>
                  <a:gd name="T37" fmla="*/ 562 h 645"/>
                  <a:gd name="T38" fmla="*/ 369 w 580"/>
                  <a:gd name="T39" fmla="*/ 598 h 645"/>
                  <a:gd name="T40" fmla="*/ 338 w 580"/>
                  <a:gd name="T41" fmla="*/ 625 h 645"/>
                  <a:gd name="T42" fmla="*/ 320 w 580"/>
                  <a:gd name="T43" fmla="*/ 639 h 645"/>
                  <a:gd name="T44" fmla="*/ 291 w 580"/>
                  <a:gd name="T45" fmla="*/ 645 h 645"/>
                  <a:gd name="T46" fmla="*/ 274 w 580"/>
                  <a:gd name="T47" fmla="*/ 641 h 645"/>
                  <a:gd name="T48" fmla="*/ 264 w 580"/>
                  <a:gd name="T49" fmla="*/ 636 h 645"/>
                  <a:gd name="T50" fmla="*/ 237 w 580"/>
                  <a:gd name="T51" fmla="*/ 617 h 645"/>
                  <a:gd name="T52" fmla="*/ 200 w 580"/>
                  <a:gd name="T53" fmla="*/ 584 h 645"/>
                  <a:gd name="T54" fmla="*/ 157 w 580"/>
                  <a:gd name="T55" fmla="*/ 543 h 645"/>
                  <a:gd name="T56" fmla="*/ 112 w 580"/>
                  <a:gd name="T57" fmla="*/ 498 h 645"/>
                  <a:gd name="T58" fmla="*/ 70 w 580"/>
                  <a:gd name="T59" fmla="*/ 453 h 645"/>
                  <a:gd name="T60" fmla="*/ 34 w 580"/>
                  <a:gd name="T61" fmla="*/ 415 h 645"/>
                  <a:gd name="T62" fmla="*/ 9 w 580"/>
                  <a:gd name="T63" fmla="*/ 387 h 645"/>
                  <a:gd name="T64" fmla="*/ 0 w 580"/>
                  <a:gd name="T65" fmla="*/ 372 h 645"/>
                  <a:gd name="T66" fmla="*/ 4 w 580"/>
                  <a:gd name="T67" fmla="*/ 28 h 645"/>
                  <a:gd name="T68" fmla="*/ 30 w 580"/>
                  <a:gd name="T69" fmla="*/ 4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80" h="645">
                    <a:moveTo>
                      <a:pt x="91" y="370"/>
                    </a:moveTo>
                    <a:lnTo>
                      <a:pt x="91" y="407"/>
                    </a:lnTo>
                    <a:lnTo>
                      <a:pt x="489" y="407"/>
                    </a:lnTo>
                    <a:lnTo>
                      <a:pt x="489" y="370"/>
                    </a:lnTo>
                    <a:lnTo>
                      <a:pt x="91" y="370"/>
                    </a:lnTo>
                    <a:close/>
                    <a:moveTo>
                      <a:pt x="91" y="280"/>
                    </a:moveTo>
                    <a:lnTo>
                      <a:pt x="91" y="317"/>
                    </a:lnTo>
                    <a:lnTo>
                      <a:pt x="489" y="317"/>
                    </a:lnTo>
                    <a:lnTo>
                      <a:pt x="489" y="280"/>
                    </a:lnTo>
                    <a:lnTo>
                      <a:pt x="91" y="280"/>
                    </a:lnTo>
                    <a:close/>
                    <a:moveTo>
                      <a:pt x="48" y="0"/>
                    </a:moveTo>
                    <a:lnTo>
                      <a:pt x="331" y="0"/>
                    </a:lnTo>
                    <a:lnTo>
                      <a:pt x="350" y="4"/>
                    </a:lnTo>
                    <a:lnTo>
                      <a:pt x="365" y="14"/>
                    </a:lnTo>
                    <a:lnTo>
                      <a:pt x="375" y="28"/>
                    </a:lnTo>
                    <a:lnTo>
                      <a:pt x="381" y="47"/>
                    </a:lnTo>
                    <a:lnTo>
                      <a:pt x="383" y="156"/>
                    </a:lnTo>
                    <a:lnTo>
                      <a:pt x="387" y="175"/>
                    </a:lnTo>
                    <a:lnTo>
                      <a:pt x="398" y="190"/>
                    </a:lnTo>
                    <a:lnTo>
                      <a:pt x="414" y="199"/>
                    </a:lnTo>
                    <a:lnTo>
                      <a:pt x="432" y="203"/>
                    </a:lnTo>
                    <a:lnTo>
                      <a:pt x="533" y="202"/>
                    </a:lnTo>
                    <a:lnTo>
                      <a:pt x="552" y="206"/>
                    </a:lnTo>
                    <a:lnTo>
                      <a:pt x="566" y="216"/>
                    </a:lnTo>
                    <a:lnTo>
                      <a:pt x="576" y="230"/>
                    </a:lnTo>
                    <a:lnTo>
                      <a:pt x="580" y="249"/>
                    </a:lnTo>
                    <a:lnTo>
                      <a:pt x="580" y="383"/>
                    </a:lnTo>
                    <a:lnTo>
                      <a:pt x="579" y="388"/>
                    </a:lnTo>
                    <a:lnTo>
                      <a:pt x="573" y="396"/>
                    </a:lnTo>
                    <a:lnTo>
                      <a:pt x="561" y="407"/>
                    </a:lnTo>
                    <a:lnTo>
                      <a:pt x="548" y="423"/>
                    </a:lnTo>
                    <a:lnTo>
                      <a:pt x="532" y="439"/>
                    </a:lnTo>
                    <a:lnTo>
                      <a:pt x="514" y="459"/>
                    </a:lnTo>
                    <a:lnTo>
                      <a:pt x="494" y="479"/>
                    </a:lnTo>
                    <a:lnTo>
                      <a:pt x="473" y="499"/>
                    </a:lnTo>
                    <a:lnTo>
                      <a:pt x="451" y="521"/>
                    </a:lnTo>
                    <a:lnTo>
                      <a:pt x="429" y="542"/>
                    </a:lnTo>
                    <a:lnTo>
                      <a:pt x="409" y="562"/>
                    </a:lnTo>
                    <a:lnTo>
                      <a:pt x="388" y="581"/>
                    </a:lnTo>
                    <a:lnTo>
                      <a:pt x="369" y="598"/>
                    </a:lnTo>
                    <a:lnTo>
                      <a:pt x="352" y="613"/>
                    </a:lnTo>
                    <a:lnTo>
                      <a:pt x="338" y="625"/>
                    </a:lnTo>
                    <a:lnTo>
                      <a:pt x="327" y="634"/>
                    </a:lnTo>
                    <a:lnTo>
                      <a:pt x="320" y="639"/>
                    </a:lnTo>
                    <a:lnTo>
                      <a:pt x="304" y="644"/>
                    </a:lnTo>
                    <a:lnTo>
                      <a:pt x="291" y="645"/>
                    </a:lnTo>
                    <a:lnTo>
                      <a:pt x="281" y="644"/>
                    </a:lnTo>
                    <a:lnTo>
                      <a:pt x="274" y="641"/>
                    </a:lnTo>
                    <a:lnTo>
                      <a:pt x="272" y="640"/>
                    </a:lnTo>
                    <a:lnTo>
                      <a:pt x="264" y="636"/>
                    </a:lnTo>
                    <a:lnTo>
                      <a:pt x="253" y="629"/>
                    </a:lnTo>
                    <a:lnTo>
                      <a:pt x="237" y="617"/>
                    </a:lnTo>
                    <a:lnTo>
                      <a:pt x="219" y="602"/>
                    </a:lnTo>
                    <a:lnTo>
                      <a:pt x="200" y="584"/>
                    </a:lnTo>
                    <a:lnTo>
                      <a:pt x="180" y="563"/>
                    </a:lnTo>
                    <a:lnTo>
                      <a:pt x="157" y="543"/>
                    </a:lnTo>
                    <a:lnTo>
                      <a:pt x="135" y="520"/>
                    </a:lnTo>
                    <a:lnTo>
                      <a:pt x="112" y="498"/>
                    </a:lnTo>
                    <a:lnTo>
                      <a:pt x="90" y="475"/>
                    </a:lnTo>
                    <a:lnTo>
                      <a:pt x="70" y="453"/>
                    </a:lnTo>
                    <a:lnTo>
                      <a:pt x="50" y="433"/>
                    </a:lnTo>
                    <a:lnTo>
                      <a:pt x="34" y="415"/>
                    </a:lnTo>
                    <a:lnTo>
                      <a:pt x="20" y="400"/>
                    </a:lnTo>
                    <a:lnTo>
                      <a:pt x="9" y="387"/>
                    </a:lnTo>
                    <a:lnTo>
                      <a:pt x="3" y="377"/>
                    </a:lnTo>
                    <a:lnTo>
                      <a:pt x="0" y="372"/>
                    </a:lnTo>
                    <a:lnTo>
                      <a:pt x="0" y="47"/>
                    </a:lnTo>
                    <a:lnTo>
                      <a:pt x="4" y="28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5292725" y="1992313"/>
                <a:ext cx="152400" cy="153988"/>
              </a:xfrm>
              <a:custGeom>
                <a:avLst/>
                <a:gdLst>
                  <a:gd name="T0" fmla="*/ 2 w 193"/>
                  <a:gd name="T1" fmla="*/ 0 h 193"/>
                  <a:gd name="T2" fmla="*/ 8 w 193"/>
                  <a:gd name="T3" fmla="*/ 3 h 193"/>
                  <a:gd name="T4" fmla="*/ 19 w 193"/>
                  <a:gd name="T5" fmla="*/ 7 h 193"/>
                  <a:gd name="T6" fmla="*/ 30 w 193"/>
                  <a:gd name="T7" fmla="*/ 13 h 193"/>
                  <a:gd name="T8" fmla="*/ 43 w 193"/>
                  <a:gd name="T9" fmla="*/ 21 h 193"/>
                  <a:gd name="T10" fmla="*/ 53 w 193"/>
                  <a:gd name="T11" fmla="*/ 30 h 193"/>
                  <a:gd name="T12" fmla="*/ 64 w 193"/>
                  <a:gd name="T13" fmla="*/ 39 h 193"/>
                  <a:gd name="T14" fmla="*/ 144 w 193"/>
                  <a:gd name="T15" fmla="*/ 128 h 193"/>
                  <a:gd name="T16" fmla="*/ 152 w 193"/>
                  <a:gd name="T17" fmla="*/ 136 h 193"/>
                  <a:gd name="T18" fmla="*/ 161 w 193"/>
                  <a:gd name="T19" fmla="*/ 146 h 193"/>
                  <a:gd name="T20" fmla="*/ 168 w 193"/>
                  <a:gd name="T21" fmla="*/ 158 h 193"/>
                  <a:gd name="T22" fmla="*/ 177 w 193"/>
                  <a:gd name="T23" fmla="*/ 168 h 193"/>
                  <a:gd name="T24" fmla="*/ 185 w 193"/>
                  <a:gd name="T25" fmla="*/ 177 h 193"/>
                  <a:gd name="T26" fmla="*/ 190 w 193"/>
                  <a:gd name="T27" fmla="*/ 186 h 193"/>
                  <a:gd name="T28" fmla="*/ 193 w 193"/>
                  <a:gd name="T29" fmla="*/ 191 h 193"/>
                  <a:gd name="T30" fmla="*/ 193 w 193"/>
                  <a:gd name="T31" fmla="*/ 193 h 193"/>
                  <a:gd name="T32" fmla="*/ 188 w 193"/>
                  <a:gd name="T33" fmla="*/ 191 h 193"/>
                  <a:gd name="T34" fmla="*/ 179 w 193"/>
                  <a:gd name="T35" fmla="*/ 184 h 193"/>
                  <a:gd name="T36" fmla="*/ 167 w 193"/>
                  <a:gd name="T37" fmla="*/ 178 h 193"/>
                  <a:gd name="T38" fmla="*/ 151 w 193"/>
                  <a:gd name="T39" fmla="*/ 170 h 193"/>
                  <a:gd name="T40" fmla="*/ 131 w 193"/>
                  <a:gd name="T41" fmla="*/ 165 h 193"/>
                  <a:gd name="T42" fmla="*/ 107 w 193"/>
                  <a:gd name="T43" fmla="*/ 164 h 193"/>
                  <a:gd name="T44" fmla="*/ 79 w 193"/>
                  <a:gd name="T45" fmla="*/ 165 h 193"/>
                  <a:gd name="T46" fmla="*/ 60 w 193"/>
                  <a:gd name="T47" fmla="*/ 161 h 193"/>
                  <a:gd name="T48" fmla="*/ 44 w 193"/>
                  <a:gd name="T49" fmla="*/ 151 h 193"/>
                  <a:gd name="T50" fmla="*/ 34 w 193"/>
                  <a:gd name="T51" fmla="*/ 136 h 193"/>
                  <a:gd name="T52" fmla="*/ 30 w 193"/>
                  <a:gd name="T53" fmla="*/ 118 h 193"/>
                  <a:gd name="T54" fmla="*/ 30 w 193"/>
                  <a:gd name="T55" fmla="*/ 78 h 193"/>
                  <a:gd name="T56" fmla="*/ 29 w 193"/>
                  <a:gd name="T57" fmla="*/ 57 h 193"/>
                  <a:gd name="T58" fmla="*/ 23 w 193"/>
                  <a:gd name="T59" fmla="*/ 39 h 193"/>
                  <a:gd name="T60" fmla="*/ 15 w 193"/>
                  <a:gd name="T61" fmla="*/ 26 h 193"/>
                  <a:gd name="T62" fmla="*/ 7 w 193"/>
                  <a:gd name="T63" fmla="*/ 14 h 193"/>
                  <a:gd name="T64" fmla="*/ 2 w 193"/>
                  <a:gd name="T65" fmla="*/ 7 h 193"/>
                  <a:gd name="T66" fmla="*/ 0 w 193"/>
                  <a:gd name="T67" fmla="*/ 2 h 193"/>
                  <a:gd name="T68" fmla="*/ 2 w 193"/>
                  <a:gd name="T69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3" h="193">
                    <a:moveTo>
                      <a:pt x="2" y="0"/>
                    </a:moveTo>
                    <a:lnTo>
                      <a:pt x="8" y="3"/>
                    </a:lnTo>
                    <a:lnTo>
                      <a:pt x="19" y="7"/>
                    </a:lnTo>
                    <a:lnTo>
                      <a:pt x="30" y="13"/>
                    </a:lnTo>
                    <a:lnTo>
                      <a:pt x="43" y="21"/>
                    </a:lnTo>
                    <a:lnTo>
                      <a:pt x="53" y="30"/>
                    </a:lnTo>
                    <a:lnTo>
                      <a:pt x="64" y="39"/>
                    </a:lnTo>
                    <a:lnTo>
                      <a:pt x="144" y="128"/>
                    </a:lnTo>
                    <a:lnTo>
                      <a:pt x="152" y="136"/>
                    </a:lnTo>
                    <a:lnTo>
                      <a:pt x="161" y="146"/>
                    </a:lnTo>
                    <a:lnTo>
                      <a:pt x="168" y="158"/>
                    </a:lnTo>
                    <a:lnTo>
                      <a:pt x="177" y="168"/>
                    </a:lnTo>
                    <a:lnTo>
                      <a:pt x="185" y="177"/>
                    </a:lnTo>
                    <a:lnTo>
                      <a:pt x="190" y="186"/>
                    </a:lnTo>
                    <a:lnTo>
                      <a:pt x="193" y="191"/>
                    </a:lnTo>
                    <a:lnTo>
                      <a:pt x="193" y="193"/>
                    </a:lnTo>
                    <a:lnTo>
                      <a:pt x="188" y="191"/>
                    </a:lnTo>
                    <a:lnTo>
                      <a:pt x="179" y="184"/>
                    </a:lnTo>
                    <a:lnTo>
                      <a:pt x="167" y="178"/>
                    </a:lnTo>
                    <a:lnTo>
                      <a:pt x="151" y="170"/>
                    </a:lnTo>
                    <a:lnTo>
                      <a:pt x="131" y="165"/>
                    </a:lnTo>
                    <a:lnTo>
                      <a:pt x="107" y="164"/>
                    </a:lnTo>
                    <a:lnTo>
                      <a:pt x="79" y="165"/>
                    </a:lnTo>
                    <a:lnTo>
                      <a:pt x="60" y="161"/>
                    </a:lnTo>
                    <a:lnTo>
                      <a:pt x="44" y="151"/>
                    </a:lnTo>
                    <a:lnTo>
                      <a:pt x="34" y="136"/>
                    </a:lnTo>
                    <a:lnTo>
                      <a:pt x="30" y="118"/>
                    </a:lnTo>
                    <a:lnTo>
                      <a:pt x="30" y="78"/>
                    </a:lnTo>
                    <a:lnTo>
                      <a:pt x="29" y="57"/>
                    </a:lnTo>
                    <a:lnTo>
                      <a:pt x="23" y="39"/>
                    </a:lnTo>
                    <a:lnTo>
                      <a:pt x="15" y="26"/>
                    </a:lnTo>
                    <a:lnTo>
                      <a:pt x="7" y="14"/>
                    </a:lnTo>
                    <a:lnTo>
                      <a:pt x="2" y="7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6462352" y="3229542"/>
              <a:ext cx="308573" cy="359885"/>
            </a:xfrm>
            <a:custGeom>
              <a:avLst/>
              <a:gdLst>
                <a:gd name="T0" fmla="*/ 236 w 830"/>
                <a:gd name="T1" fmla="*/ 497 h 965"/>
                <a:gd name="T2" fmla="*/ 227 w 830"/>
                <a:gd name="T3" fmla="*/ 542 h 965"/>
                <a:gd name="T4" fmla="*/ 264 w 830"/>
                <a:gd name="T5" fmla="*/ 566 h 965"/>
                <a:gd name="T6" fmla="*/ 302 w 830"/>
                <a:gd name="T7" fmla="*/ 542 h 965"/>
                <a:gd name="T8" fmla="*/ 293 w 830"/>
                <a:gd name="T9" fmla="*/ 497 h 965"/>
                <a:gd name="T10" fmla="*/ 264 w 830"/>
                <a:gd name="T11" fmla="*/ 375 h 965"/>
                <a:gd name="T12" fmla="*/ 286 w 830"/>
                <a:gd name="T13" fmla="*/ 419 h 965"/>
                <a:gd name="T14" fmla="*/ 313 w 830"/>
                <a:gd name="T15" fmla="*/ 438 h 965"/>
                <a:gd name="T16" fmla="*/ 360 w 830"/>
                <a:gd name="T17" fmla="*/ 419 h 965"/>
                <a:gd name="T18" fmla="*/ 370 w 830"/>
                <a:gd name="T19" fmla="*/ 419 h 965"/>
                <a:gd name="T20" fmla="*/ 371 w 830"/>
                <a:gd name="T21" fmla="*/ 430 h 965"/>
                <a:gd name="T22" fmla="*/ 352 w 830"/>
                <a:gd name="T23" fmla="*/ 478 h 965"/>
                <a:gd name="T24" fmla="*/ 371 w 830"/>
                <a:gd name="T25" fmla="*/ 503 h 965"/>
                <a:gd name="T26" fmla="*/ 415 w 830"/>
                <a:gd name="T27" fmla="*/ 525 h 965"/>
                <a:gd name="T28" fmla="*/ 371 w 830"/>
                <a:gd name="T29" fmla="*/ 547 h 965"/>
                <a:gd name="T30" fmla="*/ 352 w 830"/>
                <a:gd name="T31" fmla="*/ 573 h 965"/>
                <a:gd name="T32" fmla="*/ 371 w 830"/>
                <a:gd name="T33" fmla="*/ 621 h 965"/>
                <a:gd name="T34" fmla="*/ 370 w 830"/>
                <a:gd name="T35" fmla="*/ 631 h 965"/>
                <a:gd name="T36" fmla="*/ 360 w 830"/>
                <a:gd name="T37" fmla="*/ 632 h 965"/>
                <a:gd name="T38" fmla="*/ 313 w 830"/>
                <a:gd name="T39" fmla="*/ 613 h 965"/>
                <a:gd name="T40" fmla="*/ 286 w 830"/>
                <a:gd name="T41" fmla="*/ 632 h 965"/>
                <a:gd name="T42" fmla="*/ 264 w 830"/>
                <a:gd name="T43" fmla="*/ 676 h 965"/>
                <a:gd name="T44" fmla="*/ 243 w 830"/>
                <a:gd name="T45" fmla="*/ 632 h 965"/>
                <a:gd name="T46" fmla="*/ 217 w 830"/>
                <a:gd name="T47" fmla="*/ 613 h 965"/>
                <a:gd name="T48" fmla="*/ 169 w 830"/>
                <a:gd name="T49" fmla="*/ 632 h 965"/>
                <a:gd name="T50" fmla="*/ 159 w 830"/>
                <a:gd name="T51" fmla="*/ 631 h 965"/>
                <a:gd name="T52" fmla="*/ 158 w 830"/>
                <a:gd name="T53" fmla="*/ 621 h 965"/>
                <a:gd name="T54" fmla="*/ 177 w 830"/>
                <a:gd name="T55" fmla="*/ 573 h 965"/>
                <a:gd name="T56" fmla="*/ 158 w 830"/>
                <a:gd name="T57" fmla="*/ 547 h 965"/>
                <a:gd name="T58" fmla="*/ 114 w 830"/>
                <a:gd name="T59" fmla="*/ 525 h 965"/>
                <a:gd name="T60" fmla="*/ 158 w 830"/>
                <a:gd name="T61" fmla="*/ 503 h 965"/>
                <a:gd name="T62" fmla="*/ 177 w 830"/>
                <a:gd name="T63" fmla="*/ 478 h 965"/>
                <a:gd name="T64" fmla="*/ 158 w 830"/>
                <a:gd name="T65" fmla="*/ 430 h 965"/>
                <a:gd name="T66" fmla="*/ 159 w 830"/>
                <a:gd name="T67" fmla="*/ 419 h 965"/>
                <a:gd name="T68" fmla="*/ 169 w 830"/>
                <a:gd name="T69" fmla="*/ 419 h 965"/>
                <a:gd name="T70" fmla="*/ 217 w 830"/>
                <a:gd name="T71" fmla="*/ 438 h 965"/>
                <a:gd name="T72" fmla="*/ 243 w 830"/>
                <a:gd name="T73" fmla="*/ 419 h 965"/>
                <a:gd name="T74" fmla="*/ 264 w 830"/>
                <a:gd name="T75" fmla="*/ 375 h 965"/>
                <a:gd name="T76" fmla="*/ 343 w 830"/>
                <a:gd name="T77" fmla="*/ 327 h 965"/>
                <a:gd name="T78" fmla="*/ 333 w 830"/>
                <a:gd name="T79" fmla="*/ 361 h 965"/>
                <a:gd name="T80" fmla="*/ 298 w 830"/>
                <a:gd name="T81" fmla="*/ 351 h 965"/>
                <a:gd name="T82" fmla="*/ 309 w 830"/>
                <a:gd name="T83" fmla="*/ 317 h 965"/>
                <a:gd name="T84" fmla="*/ 243 w 830"/>
                <a:gd name="T85" fmla="*/ 287 h 965"/>
                <a:gd name="T86" fmla="*/ 250 w 830"/>
                <a:gd name="T87" fmla="*/ 322 h 965"/>
                <a:gd name="T88" fmla="*/ 215 w 830"/>
                <a:gd name="T89" fmla="*/ 329 h 965"/>
                <a:gd name="T90" fmla="*/ 208 w 830"/>
                <a:gd name="T91" fmla="*/ 295 h 965"/>
                <a:gd name="T92" fmla="*/ 138 w 830"/>
                <a:gd name="T93" fmla="*/ 251 h 965"/>
                <a:gd name="T94" fmla="*/ 163 w 830"/>
                <a:gd name="T95" fmla="*/ 278 h 965"/>
                <a:gd name="T96" fmla="*/ 136 w 830"/>
                <a:gd name="T97" fmla="*/ 303 h 965"/>
                <a:gd name="T98" fmla="*/ 112 w 830"/>
                <a:gd name="T99" fmla="*/ 276 h 965"/>
                <a:gd name="T100" fmla="*/ 138 w 830"/>
                <a:gd name="T101" fmla="*/ 251 h 965"/>
                <a:gd name="T102" fmla="*/ 342 w 830"/>
                <a:gd name="T103" fmla="*/ 755 h 965"/>
                <a:gd name="T104" fmla="*/ 444 w 830"/>
                <a:gd name="T105" fmla="*/ 485 h 965"/>
                <a:gd name="T106" fmla="*/ 478 w 830"/>
                <a:gd name="T107" fmla="*/ 430 h 965"/>
                <a:gd name="T108" fmla="*/ 478 w 830"/>
                <a:gd name="T109" fmla="*/ 466 h 965"/>
                <a:gd name="T110" fmla="*/ 593 w 830"/>
                <a:gd name="T111" fmla="*/ 471 h 965"/>
                <a:gd name="T112" fmla="*/ 586 w 830"/>
                <a:gd name="T113" fmla="*/ 526 h 965"/>
                <a:gd name="T114" fmla="*/ 548 w 830"/>
                <a:gd name="T115" fmla="*/ 566 h 965"/>
                <a:gd name="T116" fmla="*/ 648 w 830"/>
                <a:gd name="T117" fmla="*/ 871 h 965"/>
                <a:gd name="T118" fmla="*/ 0 w 830"/>
                <a:gd name="T119" fmla="*/ 92 h 965"/>
                <a:gd name="T120" fmla="*/ 0 w 830"/>
                <a:gd name="T121" fmla="*/ 692 h 965"/>
                <a:gd name="T122" fmla="*/ 830 w 830"/>
                <a:gd name="T123" fmla="*/ 239 h 965"/>
                <a:gd name="T124" fmla="*/ 771 w 830"/>
                <a:gd name="T125" fmla="*/ 278 h 9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0" h="965">
                  <a:moveTo>
                    <a:pt x="264" y="484"/>
                  </a:moveTo>
                  <a:lnTo>
                    <a:pt x="249" y="488"/>
                  </a:lnTo>
                  <a:lnTo>
                    <a:pt x="236" y="497"/>
                  </a:lnTo>
                  <a:lnTo>
                    <a:pt x="227" y="510"/>
                  </a:lnTo>
                  <a:lnTo>
                    <a:pt x="223" y="525"/>
                  </a:lnTo>
                  <a:lnTo>
                    <a:pt x="227" y="542"/>
                  </a:lnTo>
                  <a:lnTo>
                    <a:pt x="236" y="554"/>
                  </a:lnTo>
                  <a:lnTo>
                    <a:pt x="249" y="563"/>
                  </a:lnTo>
                  <a:lnTo>
                    <a:pt x="264" y="566"/>
                  </a:lnTo>
                  <a:lnTo>
                    <a:pt x="281" y="563"/>
                  </a:lnTo>
                  <a:lnTo>
                    <a:pt x="293" y="554"/>
                  </a:lnTo>
                  <a:lnTo>
                    <a:pt x="302" y="542"/>
                  </a:lnTo>
                  <a:lnTo>
                    <a:pt x="305" y="525"/>
                  </a:lnTo>
                  <a:lnTo>
                    <a:pt x="302" y="510"/>
                  </a:lnTo>
                  <a:lnTo>
                    <a:pt x="293" y="497"/>
                  </a:lnTo>
                  <a:lnTo>
                    <a:pt x="281" y="488"/>
                  </a:lnTo>
                  <a:lnTo>
                    <a:pt x="264" y="484"/>
                  </a:lnTo>
                  <a:close/>
                  <a:moveTo>
                    <a:pt x="264" y="375"/>
                  </a:moveTo>
                  <a:lnTo>
                    <a:pt x="270" y="378"/>
                  </a:lnTo>
                  <a:lnTo>
                    <a:pt x="275" y="387"/>
                  </a:lnTo>
                  <a:lnTo>
                    <a:pt x="286" y="419"/>
                  </a:lnTo>
                  <a:lnTo>
                    <a:pt x="292" y="429"/>
                  </a:lnTo>
                  <a:lnTo>
                    <a:pt x="301" y="435"/>
                  </a:lnTo>
                  <a:lnTo>
                    <a:pt x="313" y="438"/>
                  </a:lnTo>
                  <a:lnTo>
                    <a:pt x="324" y="435"/>
                  </a:lnTo>
                  <a:lnTo>
                    <a:pt x="355" y="420"/>
                  </a:lnTo>
                  <a:lnTo>
                    <a:pt x="360" y="419"/>
                  </a:lnTo>
                  <a:lnTo>
                    <a:pt x="365" y="418"/>
                  </a:lnTo>
                  <a:lnTo>
                    <a:pt x="368" y="418"/>
                  </a:lnTo>
                  <a:lnTo>
                    <a:pt x="370" y="419"/>
                  </a:lnTo>
                  <a:lnTo>
                    <a:pt x="373" y="421"/>
                  </a:lnTo>
                  <a:lnTo>
                    <a:pt x="373" y="425"/>
                  </a:lnTo>
                  <a:lnTo>
                    <a:pt x="371" y="430"/>
                  </a:lnTo>
                  <a:lnTo>
                    <a:pt x="369" y="435"/>
                  </a:lnTo>
                  <a:lnTo>
                    <a:pt x="355" y="465"/>
                  </a:lnTo>
                  <a:lnTo>
                    <a:pt x="352" y="478"/>
                  </a:lnTo>
                  <a:lnTo>
                    <a:pt x="355" y="488"/>
                  </a:lnTo>
                  <a:lnTo>
                    <a:pt x="361" y="498"/>
                  </a:lnTo>
                  <a:lnTo>
                    <a:pt x="371" y="503"/>
                  </a:lnTo>
                  <a:lnTo>
                    <a:pt x="402" y="515"/>
                  </a:lnTo>
                  <a:lnTo>
                    <a:pt x="411" y="520"/>
                  </a:lnTo>
                  <a:lnTo>
                    <a:pt x="415" y="525"/>
                  </a:lnTo>
                  <a:lnTo>
                    <a:pt x="411" y="531"/>
                  </a:lnTo>
                  <a:lnTo>
                    <a:pt x="402" y="535"/>
                  </a:lnTo>
                  <a:lnTo>
                    <a:pt x="371" y="547"/>
                  </a:lnTo>
                  <a:lnTo>
                    <a:pt x="361" y="553"/>
                  </a:lnTo>
                  <a:lnTo>
                    <a:pt x="355" y="562"/>
                  </a:lnTo>
                  <a:lnTo>
                    <a:pt x="352" y="573"/>
                  </a:lnTo>
                  <a:lnTo>
                    <a:pt x="355" y="585"/>
                  </a:lnTo>
                  <a:lnTo>
                    <a:pt x="369" y="616"/>
                  </a:lnTo>
                  <a:lnTo>
                    <a:pt x="371" y="621"/>
                  </a:lnTo>
                  <a:lnTo>
                    <a:pt x="373" y="625"/>
                  </a:lnTo>
                  <a:lnTo>
                    <a:pt x="373" y="628"/>
                  </a:lnTo>
                  <a:lnTo>
                    <a:pt x="370" y="631"/>
                  </a:lnTo>
                  <a:lnTo>
                    <a:pt x="368" y="632"/>
                  </a:lnTo>
                  <a:lnTo>
                    <a:pt x="365" y="634"/>
                  </a:lnTo>
                  <a:lnTo>
                    <a:pt x="360" y="632"/>
                  </a:lnTo>
                  <a:lnTo>
                    <a:pt x="355" y="630"/>
                  </a:lnTo>
                  <a:lnTo>
                    <a:pt x="324" y="616"/>
                  </a:lnTo>
                  <a:lnTo>
                    <a:pt x="313" y="613"/>
                  </a:lnTo>
                  <a:lnTo>
                    <a:pt x="301" y="614"/>
                  </a:lnTo>
                  <a:lnTo>
                    <a:pt x="292" y="621"/>
                  </a:lnTo>
                  <a:lnTo>
                    <a:pt x="286" y="632"/>
                  </a:lnTo>
                  <a:lnTo>
                    <a:pt x="275" y="663"/>
                  </a:lnTo>
                  <a:lnTo>
                    <a:pt x="270" y="672"/>
                  </a:lnTo>
                  <a:lnTo>
                    <a:pt x="264" y="676"/>
                  </a:lnTo>
                  <a:lnTo>
                    <a:pt x="259" y="672"/>
                  </a:lnTo>
                  <a:lnTo>
                    <a:pt x="254" y="663"/>
                  </a:lnTo>
                  <a:lnTo>
                    <a:pt x="243" y="632"/>
                  </a:lnTo>
                  <a:lnTo>
                    <a:pt x="237" y="621"/>
                  </a:lnTo>
                  <a:lnTo>
                    <a:pt x="227" y="614"/>
                  </a:lnTo>
                  <a:lnTo>
                    <a:pt x="217" y="613"/>
                  </a:lnTo>
                  <a:lnTo>
                    <a:pt x="205" y="616"/>
                  </a:lnTo>
                  <a:lnTo>
                    <a:pt x="174" y="630"/>
                  </a:lnTo>
                  <a:lnTo>
                    <a:pt x="169" y="632"/>
                  </a:lnTo>
                  <a:lnTo>
                    <a:pt x="164" y="634"/>
                  </a:lnTo>
                  <a:lnTo>
                    <a:pt x="160" y="632"/>
                  </a:lnTo>
                  <a:lnTo>
                    <a:pt x="159" y="631"/>
                  </a:lnTo>
                  <a:lnTo>
                    <a:pt x="156" y="628"/>
                  </a:lnTo>
                  <a:lnTo>
                    <a:pt x="156" y="625"/>
                  </a:lnTo>
                  <a:lnTo>
                    <a:pt x="158" y="621"/>
                  </a:lnTo>
                  <a:lnTo>
                    <a:pt x="159" y="616"/>
                  </a:lnTo>
                  <a:lnTo>
                    <a:pt x="174" y="585"/>
                  </a:lnTo>
                  <a:lnTo>
                    <a:pt x="177" y="573"/>
                  </a:lnTo>
                  <a:lnTo>
                    <a:pt x="174" y="562"/>
                  </a:lnTo>
                  <a:lnTo>
                    <a:pt x="168" y="553"/>
                  </a:lnTo>
                  <a:lnTo>
                    <a:pt x="158" y="547"/>
                  </a:lnTo>
                  <a:lnTo>
                    <a:pt x="127" y="535"/>
                  </a:lnTo>
                  <a:lnTo>
                    <a:pt x="118" y="531"/>
                  </a:lnTo>
                  <a:lnTo>
                    <a:pt x="114" y="525"/>
                  </a:lnTo>
                  <a:lnTo>
                    <a:pt x="118" y="520"/>
                  </a:lnTo>
                  <a:lnTo>
                    <a:pt x="127" y="515"/>
                  </a:lnTo>
                  <a:lnTo>
                    <a:pt x="158" y="503"/>
                  </a:lnTo>
                  <a:lnTo>
                    <a:pt x="168" y="498"/>
                  </a:lnTo>
                  <a:lnTo>
                    <a:pt x="174" y="488"/>
                  </a:lnTo>
                  <a:lnTo>
                    <a:pt x="177" y="478"/>
                  </a:lnTo>
                  <a:lnTo>
                    <a:pt x="174" y="465"/>
                  </a:lnTo>
                  <a:lnTo>
                    <a:pt x="159" y="435"/>
                  </a:lnTo>
                  <a:lnTo>
                    <a:pt x="158" y="430"/>
                  </a:lnTo>
                  <a:lnTo>
                    <a:pt x="156" y="425"/>
                  </a:lnTo>
                  <a:lnTo>
                    <a:pt x="156" y="421"/>
                  </a:lnTo>
                  <a:lnTo>
                    <a:pt x="159" y="419"/>
                  </a:lnTo>
                  <a:lnTo>
                    <a:pt x="160" y="418"/>
                  </a:lnTo>
                  <a:lnTo>
                    <a:pt x="164" y="418"/>
                  </a:lnTo>
                  <a:lnTo>
                    <a:pt x="169" y="419"/>
                  </a:lnTo>
                  <a:lnTo>
                    <a:pt x="174" y="420"/>
                  </a:lnTo>
                  <a:lnTo>
                    <a:pt x="205" y="435"/>
                  </a:lnTo>
                  <a:lnTo>
                    <a:pt x="217" y="438"/>
                  </a:lnTo>
                  <a:lnTo>
                    <a:pt x="227" y="435"/>
                  </a:lnTo>
                  <a:lnTo>
                    <a:pt x="237" y="429"/>
                  </a:lnTo>
                  <a:lnTo>
                    <a:pt x="243" y="419"/>
                  </a:lnTo>
                  <a:lnTo>
                    <a:pt x="254" y="387"/>
                  </a:lnTo>
                  <a:lnTo>
                    <a:pt x="259" y="378"/>
                  </a:lnTo>
                  <a:lnTo>
                    <a:pt x="264" y="375"/>
                  </a:lnTo>
                  <a:close/>
                  <a:moveTo>
                    <a:pt x="323" y="314"/>
                  </a:moveTo>
                  <a:lnTo>
                    <a:pt x="334" y="318"/>
                  </a:lnTo>
                  <a:lnTo>
                    <a:pt x="343" y="327"/>
                  </a:lnTo>
                  <a:lnTo>
                    <a:pt x="346" y="341"/>
                  </a:lnTo>
                  <a:lnTo>
                    <a:pt x="342" y="352"/>
                  </a:lnTo>
                  <a:lnTo>
                    <a:pt x="333" y="361"/>
                  </a:lnTo>
                  <a:lnTo>
                    <a:pt x="320" y="364"/>
                  </a:lnTo>
                  <a:lnTo>
                    <a:pt x="307" y="360"/>
                  </a:lnTo>
                  <a:lnTo>
                    <a:pt x="298" y="351"/>
                  </a:lnTo>
                  <a:lnTo>
                    <a:pt x="296" y="338"/>
                  </a:lnTo>
                  <a:lnTo>
                    <a:pt x="300" y="326"/>
                  </a:lnTo>
                  <a:lnTo>
                    <a:pt x="309" y="317"/>
                  </a:lnTo>
                  <a:lnTo>
                    <a:pt x="323" y="314"/>
                  </a:lnTo>
                  <a:close/>
                  <a:moveTo>
                    <a:pt x="231" y="283"/>
                  </a:moveTo>
                  <a:lnTo>
                    <a:pt x="243" y="287"/>
                  </a:lnTo>
                  <a:lnTo>
                    <a:pt x="251" y="296"/>
                  </a:lnTo>
                  <a:lnTo>
                    <a:pt x="255" y="309"/>
                  </a:lnTo>
                  <a:lnTo>
                    <a:pt x="250" y="322"/>
                  </a:lnTo>
                  <a:lnTo>
                    <a:pt x="241" y="331"/>
                  </a:lnTo>
                  <a:lnTo>
                    <a:pt x="228" y="333"/>
                  </a:lnTo>
                  <a:lnTo>
                    <a:pt x="215" y="329"/>
                  </a:lnTo>
                  <a:lnTo>
                    <a:pt x="206" y="320"/>
                  </a:lnTo>
                  <a:lnTo>
                    <a:pt x="204" y="308"/>
                  </a:lnTo>
                  <a:lnTo>
                    <a:pt x="208" y="295"/>
                  </a:lnTo>
                  <a:lnTo>
                    <a:pt x="218" y="286"/>
                  </a:lnTo>
                  <a:lnTo>
                    <a:pt x="231" y="283"/>
                  </a:lnTo>
                  <a:close/>
                  <a:moveTo>
                    <a:pt x="138" y="251"/>
                  </a:moveTo>
                  <a:lnTo>
                    <a:pt x="151" y="257"/>
                  </a:lnTo>
                  <a:lnTo>
                    <a:pt x="159" y="265"/>
                  </a:lnTo>
                  <a:lnTo>
                    <a:pt x="163" y="278"/>
                  </a:lnTo>
                  <a:lnTo>
                    <a:pt x="158" y="291"/>
                  </a:lnTo>
                  <a:lnTo>
                    <a:pt x="149" y="300"/>
                  </a:lnTo>
                  <a:lnTo>
                    <a:pt x="136" y="303"/>
                  </a:lnTo>
                  <a:lnTo>
                    <a:pt x="123" y="299"/>
                  </a:lnTo>
                  <a:lnTo>
                    <a:pt x="114" y="288"/>
                  </a:lnTo>
                  <a:lnTo>
                    <a:pt x="112" y="276"/>
                  </a:lnTo>
                  <a:lnTo>
                    <a:pt x="115" y="263"/>
                  </a:lnTo>
                  <a:lnTo>
                    <a:pt x="126" y="255"/>
                  </a:lnTo>
                  <a:lnTo>
                    <a:pt x="138" y="251"/>
                  </a:lnTo>
                  <a:close/>
                  <a:moveTo>
                    <a:pt x="64" y="179"/>
                  </a:moveTo>
                  <a:lnTo>
                    <a:pt x="64" y="649"/>
                  </a:lnTo>
                  <a:lnTo>
                    <a:pt x="342" y="755"/>
                  </a:lnTo>
                  <a:lnTo>
                    <a:pt x="451" y="531"/>
                  </a:lnTo>
                  <a:lnTo>
                    <a:pt x="443" y="510"/>
                  </a:lnTo>
                  <a:lnTo>
                    <a:pt x="444" y="485"/>
                  </a:lnTo>
                  <a:lnTo>
                    <a:pt x="452" y="461"/>
                  </a:lnTo>
                  <a:lnTo>
                    <a:pt x="462" y="444"/>
                  </a:lnTo>
                  <a:lnTo>
                    <a:pt x="478" y="430"/>
                  </a:lnTo>
                  <a:lnTo>
                    <a:pt x="494" y="420"/>
                  </a:lnTo>
                  <a:lnTo>
                    <a:pt x="513" y="416"/>
                  </a:lnTo>
                  <a:lnTo>
                    <a:pt x="478" y="466"/>
                  </a:lnTo>
                  <a:lnTo>
                    <a:pt x="494" y="527"/>
                  </a:lnTo>
                  <a:lnTo>
                    <a:pt x="556" y="524"/>
                  </a:lnTo>
                  <a:lnTo>
                    <a:pt x="593" y="471"/>
                  </a:lnTo>
                  <a:lnTo>
                    <a:pt x="594" y="489"/>
                  </a:lnTo>
                  <a:lnTo>
                    <a:pt x="593" y="508"/>
                  </a:lnTo>
                  <a:lnTo>
                    <a:pt x="586" y="526"/>
                  </a:lnTo>
                  <a:lnTo>
                    <a:pt x="576" y="543"/>
                  </a:lnTo>
                  <a:lnTo>
                    <a:pt x="563" y="556"/>
                  </a:lnTo>
                  <a:lnTo>
                    <a:pt x="548" y="566"/>
                  </a:lnTo>
                  <a:lnTo>
                    <a:pt x="531" y="571"/>
                  </a:lnTo>
                  <a:lnTo>
                    <a:pt x="426" y="787"/>
                  </a:lnTo>
                  <a:lnTo>
                    <a:pt x="648" y="871"/>
                  </a:lnTo>
                  <a:lnTo>
                    <a:pt x="648" y="359"/>
                  </a:lnTo>
                  <a:lnTo>
                    <a:pt x="64" y="179"/>
                  </a:lnTo>
                  <a:close/>
                  <a:moveTo>
                    <a:pt x="0" y="92"/>
                  </a:moveTo>
                  <a:lnTo>
                    <a:pt x="712" y="312"/>
                  </a:lnTo>
                  <a:lnTo>
                    <a:pt x="712" y="965"/>
                  </a:lnTo>
                  <a:lnTo>
                    <a:pt x="0" y="692"/>
                  </a:lnTo>
                  <a:lnTo>
                    <a:pt x="0" y="92"/>
                  </a:lnTo>
                  <a:close/>
                  <a:moveTo>
                    <a:pt x="118" y="0"/>
                  </a:moveTo>
                  <a:lnTo>
                    <a:pt x="830" y="239"/>
                  </a:lnTo>
                  <a:lnTo>
                    <a:pt x="830" y="839"/>
                  </a:lnTo>
                  <a:lnTo>
                    <a:pt x="771" y="821"/>
                  </a:lnTo>
                  <a:lnTo>
                    <a:pt x="771" y="278"/>
                  </a:lnTo>
                  <a:lnTo>
                    <a:pt x="118" y="6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TextBox 50"/>
            <p:cNvSpPr txBox="1"/>
            <p:nvPr/>
          </p:nvSpPr>
          <p:spPr>
            <a:xfrm>
              <a:off x="7412422" y="1863608"/>
              <a:ext cx="945478" cy="461665"/>
            </a:xfrm>
            <a:prstGeom prst="rect">
              <a:avLst/>
            </a:prstGeom>
            <a:noFill/>
            <a:effectLst>
              <a:outerShdw blurRad="63500" dist="38100" dir="5400000" algn="t" rotWithShape="0">
                <a:prstClr val="black">
                  <a:alpha val="8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latin typeface="Bebas Neue" pitchFamily="34" charset="0"/>
                </a:rPr>
                <a:t>97%</a:t>
              </a:r>
              <a:endParaRPr lang="en-US" sz="24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29" name="TextBox 51"/>
            <p:cNvSpPr txBox="1"/>
            <p:nvPr/>
          </p:nvSpPr>
          <p:spPr>
            <a:xfrm>
              <a:off x="7265484" y="3183833"/>
              <a:ext cx="945478" cy="461665"/>
            </a:xfrm>
            <a:prstGeom prst="rect">
              <a:avLst/>
            </a:prstGeom>
            <a:noFill/>
            <a:effectLst>
              <a:outerShdw blurRad="63500" dist="38100" dir="5400000" algn="t" rotWithShape="0">
                <a:prstClr val="black">
                  <a:alpha val="8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latin typeface="Bebas Neue" pitchFamily="34" charset="0"/>
                </a:rPr>
                <a:t>75%</a:t>
              </a:r>
              <a:endParaRPr lang="en-US" sz="24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30" name="TextBox 52"/>
            <p:cNvSpPr txBox="1"/>
            <p:nvPr/>
          </p:nvSpPr>
          <p:spPr>
            <a:xfrm>
              <a:off x="7125891" y="4326833"/>
              <a:ext cx="945478" cy="461665"/>
            </a:xfrm>
            <a:prstGeom prst="rect">
              <a:avLst/>
            </a:prstGeom>
            <a:noFill/>
            <a:effectLst>
              <a:outerShdw blurRad="63500" dist="38100" dir="5400000" algn="t" rotWithShape="0">
                <a:prstClr val="black">
                  <a:alpha val="8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latin typeface="Bebas Neue" pitchFamily="34" charset="0"/>
                </a:rPr>
                <a:t>61%</a:t>
              </a:r>
              <a:endParaRPr lang="en-US" sz="24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31" name="TextBox 53"/>
            <p:cNvSpPr txBox="1"/>
            <p:nvPr/>
          </p:nvSpPr>
          <p:spPr>
            <a:xfrm>
              <a:off x="7081317" y="5378988"/>
              <a:ext cx="785549" cy="400110"/>
            </a:xfrm>
            <a:prstGeom prst="rect">
              <a:avLst/>
            </a:prstGeom>
            <a:noFill/>
            <a:effectLst>
              <a:outerShdw blurRad="63500" dist="38100" dir="5400000" algn="t" rotWithShape="0">
                <a:prstClr val="black">
                  <a:alpha val="8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Bebas Neue" pitchFamily="34" charset="0"/>
                </a:rPr>
                <a:t>43%</a:t>
              </a:r>
              <a:endParaRPr lang="en-US" sz="20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32" name="Oval 56"/>
            <p:cNvSpPr/>
            <p:nvPr/>
          </p:nvSpPr>
          <p:spPr>
            <a:xfrm>
              <a:off x="205006" y="2168474"/>
              <a:ext cx="451750" cy="452541"/>
            </a:xfrm>
            <a:prstGeom prst="ellipse">
              <a:avLst/>
            </a:prstGeom>
            <a:solidFill>
              <a:srgbClr val="93ABCA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3" name="TextBox 57"/>
            <p:cNvSpPr txBox="1"/>
            <p:nvPr/>
          </p:nvSpPr>
          <p:spPr>
            <a:xfrm>
              <a:off x="156788" y="2223914"/>
              <a:ext cx="5481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Lato" pitchFamily="34" charset="0"/>
                </a:rPr>
                <a:t>01</a:t>
              </a:r>
              <a:endParaRPr lang="en-US" sz="1600" b="1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36" name="Oval 62"/>
            <p:cNvSpPr/>
            <p:nvPr/>
          </p:nvSpPr>
          <p:spPr>
            <a:xfrm>
              <a:off x="205006" y="3177435"/>
              <a:ext cx="451750" cy="452541"/>
            </a:xfrm>
            <a:prstGeom prst="ellipse">
              <a:avLst/>
            </a:prstGeom>
            <a:solidFill>
              <a:srgbClr val="93ABCA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7" name="TextBox 63"/>
            <p:cNvSpPr txBox="1"/>
            <p:nvPr/>
          </p:nvSpPr>
          <p:spPr>
            <a:xfrm>
              <a:off x="158587" y="3209565"/>
              <a:ext cx="5481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Lato" pitchFamily="34" charset="0"/>
                </a:rPr>
                <a:t>02</a:t>
              </a:r>
              <a:endParaRPr lang="en-US" sz="1600" b="1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40" name="Oval 67"/>
            <p:cNvSpPr/>
            <p:nvPr/>
          </p:nvSpPr>
          <p:spPr>
            <a:xfrm>
              <a:off x="205006" y="4186397"/>
              <a:ext cx="451750" cy="452541"/>
            </a:xfrm>
            <a:prstGeom prst="ellipse">
              <a:avLst/>
            </a:prstGeom>
            <a:solidFill>
              <a:srgbClr val="93ABCA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1" name="TextBox 68"/>
            <p:cNvSpPr txBox="1"/>
            <p:nvPr/>
          </p:nvSpPr>
          <p:spPr>
            <a:xfrm>
              <a:off x="158587" y="4204849"/>
              <a:ext cx="5481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Lato" pitchFamily="34" charset="0"/>
                </a:rPr>
                <a:t>03</a:t>
              </a:r>
              <a:endParaRPr lang="en-US" sz="1600" b="1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  <p:sp>
          <p:nvSpPr>
            <p:cNvPr id="44" name="Oval 72"/>
            <p:cNvSpPr/>
            <p:nvPr/>
          </p:nvSpPr>
          <p:spPr>
            <a:xfrm>
              <a:off x="205006" y="5195357"/>
              <a:ext cx="451750" cy="452541"/>
            </a:xfrm>
            <a:prstGeom prst="ellipse">
              <a:avLst/>
            </a:prstGeom>
            <a:solidFill>
              <a:srgbClr val="93ABCA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5" name="TextBox 73"/>
            <p:cNvSpPr txBox="1"/>
            <p:nvPr/>
          </p:nvSpPr>
          <p:spPr>
            <a:xfrm>
              <a:off x="156788" y="5232171"/>
              <a:ext cx="54818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  <a:latin typeface="Lato" pitchFamily="34" charset="0"/>
                </a:rPr>
                <a:t>04</a:t>
              </a:r>
              <a:endParaRPr lang="en-US" sz="1600" b="1" dirty="0">
                <a:solidFill>
                  <a:schemeClr val="bg1"/>
                </a:solidFill>
                <a:latin typeface="Lato" pitchFamily="34" charset="0"/>
              </a:endParaRPr>
            </a:p>
          </p:txBody>
        </p:sp>
      </p:grpSp>
      <p:sp>
        <p:nvSpPr>
          <p:cNvPr id="50" name="Text Placeholder 32"/>
          <p:cNvSpPr txBox="1"/>
          <p:nvPr/>
        </p:nvSpPr>
        <p:spPr>
          <a:xfrm>
            <a:off x="2379221" y="2473592"/>
            <a:ext cx="4318780" cy="6889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</a:t>
            </a:r>
            <a:r>
              <a:rPr lang="en-US" sz="1600" dirty="0" err="1" smtClean="0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Text Placeholder 32"/>
          <p:cNvSpPr txBox="1"/>
          <p:nvPr/>
        </p:nvSpPr>
        <p:spPr>
          <a:xfrm>
            <a:off x="2379221" y="3401299"/>
            <a:ext cx="4318780" cy="6889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</a:t>
            </a:r>
            <a:r>
              <a:rPr lang="en-US" sz="1600" dirty="0" err="1" smtClean="0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Text Placeholder 32"/>
          <p:cNvSpPr txBox="1"/>
          <p:nvPr/>
        </p:nvSpPr>
        <p:spPr>
          <a:xfrm>
            <a:off x="2379221" y="4399301"/>
            <a:ext cx="4318780" cy="6889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</a:t>
            </a:r>
            <a:r>
              <a:rPr lang="en-US" sz="1600" dirty="0" err="1" smtClean="0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Text Placeholder 32"/>
          <p:cNvSpPr txBox="1"/>
          <p:nvPr/>
        </p:nvSpPr>
        <p:spPr>
          <a:xfrm>
            <a:off x="2379221" y="5365622"/>
            <a:ext cx="4318780" cy="68894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</a:t>
            </a:r>
            <a:r>
              <a:rPr lang="en-US" sz="1600" dirty="0" err="1" smtClean="0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267501" y="2413337"/>
            <a:ext cx="5656998" cy="1947575"/>
            <a:chOff x="580345" y="2269548"/>
            <a:chExt cx="5656998" cy="1947575"/>
          </a:xfrm>
        </p:grpSpPr>
        <p:sp>
          <p:nvSpPr>
            <p:cNvPr id="10" name="原创设计师QQ598969553      _5"/>
            <p:cNvSpPr>
              <a:spLocks noChangeArrowheads="1"/>
            </p:cNvSpPr>
            <p:nvPr/>
          </p:nvSpPr>
          <p:spPr bwMode="auto">
            <a:xfrm>
              <a:off x="1100520" y="3293793"/>
              <a:ext cx="461664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6000" dirty="0">
                  <a:solidFill>
                    <a:srgbClr val="93ABCA"/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cs typeface="宋体" panose="02010600030101010101" pitchFamily="2" charset="-122"/>
                </a:rPr>
                <a:t>感谢各位观看</a:t>
              </a:r>
              <a:endParaRPr lang="en-US" altLang="zh-CN" sz="6000" dirty="0">
                <a:solidFill>
                  <a:srgbClr val="93ABCA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1" name="原创设计师QQ598969553      _12"/>
            <p:cNvSpPr>
              <a:spLocks noChangeArrowheads="1"/>
            </p:cNvSpPr>
            <p:nvPr/>
          </p:nvSpPr>
          <p:spPr bwMode="auto">
            <a:xfrm>
              <a:off x="580345" y="2269548"/>
              <a:ext cx="5656998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7200" dirty="0">
                  <a:solidFill>
                    <a:srgbClr val="93ABCA"/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cs typeface="宋体" panose="02010600030101010101" pitchFamily="2" charset="-122"/>
                </a:rPr>
                <a:t>THANK YOU</a:t>
              </a:r>
              <a:endParaRPr lang="en-US" altLang="zh-CN" sz="7200" dirty="0">
                <a:solidFill>
                  <a:srgbClr val="93ABCA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226661" y="2230119"/>
            <a:ext cx="5738676" cy="2549948"/>
            <a:chOff x="3110049" y="2184399"/>
            <a:chExt cx="5738676" cy="2549948"/>
          </a:xfrm>
        </p:grpSpPr>
        <p:sp>
          <p:nvSpPr>
            <p:cNvPr id="15" name="文本框 14"/>
            <p:cNvSpPr txBox="1"/>
            <p:nvPr/>
          </p:nvSpPr>
          <p:spPr>
            <a:xfrm>
              <a:off x="3110049" y="2951948"/>
              <a:ext cx="149923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93ABCA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目录 </a:t>
              </a:r>
              <a:endParaRPr lang="en-US" altLang="zh-CN" sz="3600" b="1" dirty="0">
                <a:solidFill>
                  <a:srgbClr val="93ABCA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  <a:p>
              <a:r>
                <a:rPr lang="en-US" altLang="zh-CN" sz="1100" b="1" dirty="0">
                  <a:solidFill>
                    <a:srgbClr val="93ABCA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 </a:t>
              </a:r>
              <a:r>
                <a:rPr lang="en-US" altLang="zh-CN" sz="2000" dirty="0">
                  <a:solidFill>
                    <a:srgbClr val="93ABCA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Contents</a:t>
              </a:r>
              <a:endParaRPr lang="en-US" altLang="zh-CN" sz="2000" dirty="0">
                <a:solidFill>
                  <a:srgbClr val="93ABCA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534025" y="2203449"/>
              <a:ext cx="3314700" cy="442615"/>
            </a:xfrm>
            <a:prstGeom prst="rect">
              <a:avLst/>
            </a:prstGeom>
            <a:noFill/>
            <a:ln>
              <a:solidFill>
                <a:srgbClr val="ADBF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3ABCA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00625" y="2203449"/>
              <a:ext cx="533400" cy="444500"/>
            </a:xfrm>
            <a:prstGeom prst="rect">
              <a:avLst/>
            </a:prstGeom>
            <a:solidFill>
              <a:srgbClr val="5C8541"/>
            </a:solidFill>
            <a:ln>
              <a:solidFill>
                <a:srgbClr val="5C85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3ABCA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000625" y="2184399"/>
              <a:ext cx="666750" cy="461665"/>
            </a:xfrm>
            <a:prstGeom prst="rect">
              <a:avLst/>
            </a:prstGeom>
            <a:solidFill>
              <a:srgbClr val="94D0C8"/>
            </a:solidFill>
            <a:ln>
              <a:solidFill>
                <a:srgbClr val="D1EBE7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sz="24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48"/>
            <p:cNvSpPr txBox="1">
              <a:spLocks noChangeArrowheads="1"/>
            </p:cNvSpPr>
            <p:nvPr/>
          </p:nvSpPr>
          <p:spPr bwMode="auto">
            <a:xfrm>
              <a:off x="5713095" y="2215206"/>
              <a:ext cx="282321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93ABCA"/>
                  </a:solidFill>
                </a:rPr>
                <a:t>ADD YOUR TITLE HERE</a:t>
              </a:r>
              <a:endParaRPr lang="id-ID" altLang="zh-CN" sz="2000" dirty="0">
                <a:solidFill>
                  <a:srgbClr val="93ABCA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534025" y="2898915"/>
              <a:ext cx="3314700" cy="442615"/>
            </a:xfrm>
            <a:prstGeom prst="rect">
              <a:avLst/>
            </a:prstGeom>
            <a:noFill/>
            <a:ln>
              <a:solidFill>
                <a:srgbClr val="ADBF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3ABCA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000625" y="2898915"/>
              <a:ext cx="533400" cy="444500"/>
            </a:xfrm>
            <a:prstGeom prst="rect">
              <a:avLst/>
            </a:prstGeom>
            <a:solidFill>
              <a:srgbClr val="5C8541"/>
            </a:solidFill>
            <a:ln>
              <a:solidFill>
                <a:srgbClr val="D1EB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3ABCA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00625" y="2879865"/>
              <a:ext cx="666750" cy="461665"/>
            </a:xfrm>
            <a:prstGeom prst="rect">
              <a:avLst/>
            </a:prstGeom>
            <a:solidFill>
              <a:srgbClr val="94D0C8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sz="24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框 48"/>
            <p:cNvSpPr txBox="1">
              <a:spLocks noChangeArrowheads="1"/>
            </p:cNvSpPr>
            <p:nvPr/>
          </p:nvSpPr>
          <p:spPr bwMode="auto">
            <a:xfrm>
              <a:off x="5713095" y="2910672"/>
              <a:ext cx="282321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93ABCA"/>
                  </a:solidFill>
                </a:rPr>
                <a:t>ADD YOUR TITLE HERE</a:t>
              </a:r>
              <a:endParaRPr lang="id-ID" altLang="zh-CN" sz="2000" dirty="0">
                <a:solidFill>
                  <a:srgbClr val="93ABCA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534025" y="3594381"/>
              <a:ext cx="3314700" cy="442615"/>
            </a:xfrm>
            <a:prstGeom prst="rect">
              <a:avLst/>
            </a:prstGeom>
            <a:noFill/>
            <a:ln>
              <a:solidFill>
                <a:srgbClr val="ADBF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3ABCA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000625" y="3594381"/>
              <a:ext cx="533400" cy="444500"/>
            </a:xfrm>
            <a:prstGeom prst="rect">
              <a:avLst/>
            </a:prstGeom>
            <a:solidFill>
              <a:srgbClr val="5C8541"/>
            </a:solidFill>
            <a:ln>
              <a:solidFill>
                <a:srgbClr val="5C85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3ABCA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000625" y="3575331"/>
              <a:ext cx="666750" cy="461665"/>
            </a:xfrm>
            <a:prstGeom prst="rect">
              <a:avLst/>
            </a:prstGeom>
            <a:solidFill>
              <a:srgbClr val="94D0C8"/>
            </a:solidFill>
            <a:ln>
              <a:solidFill>
                <a:srgbClr val="D1EBE7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zh-CN" altLang="en-US" sz="24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48"/>
            <p:cNvSpPr txBox="1">
              <a:spLocks noChangeArrowheads="1"/>
            </p:cNvSpPr>
            <p:nvPr/>
          </p:nvSpPr>
          <p:spPr bwMode="auto">
            <a:xfrm>
              <a:off x="5713095" y="3606138"/>
              <a:ext cx="282321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93ABCA"/>
                  </a:solidFill>
                </a:rPr>
                <a:t>ADD YOUR TITLE HERE</a:t>
              </a:r>
              <a:endParaRPr lang="id-ID" altLang="zh-CN" sz="2000" dirty="0">
                <a:solidFill>
                  <a:srgbClr val="93ABCA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534025" y="4289847"/>
              <a:ext cx="3314700" cy="442615"/>
            </a:xfrm>
            <a:prstGeom prst="rect">
              <a:avLst/>
            </a:prstGeom>
            <a:noFill/>
            <a:ln>
              <a:solidFill>
                <a:srgbClr val="ADBF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3ABCA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000625" y="4289847"/>
              <a:ext cx="533400" cy="444500"/>
            </a:xfrm>
            <a:prstGeom prst="rect">
              <a:avLst/>
            </a:prstGeom>
            <a:solidFill>
              <a:srgbClr val="5C8541"/>
            </a:solidFill>
            <a:ln>
              <a:solidFill>
                <a:srgbClr val="D1EB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3ABCA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00625" y="4270797"/>
              <a:ext cx="666750" cy="461665"/>
            </a:xfrm>
            <a:prstGeom prst="rect">
              <a:avLst/>
            </a:prstGeom>
            <a:solidFill>
              <a:srgbClr val="94D0C8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zh-CN" altLang="en-US" sz="24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文本框 48"/>
            <p:cNvSpPr txBox="1">
              <a:spLocks noChangeArrowheads="1"/>
            </p:cNvSpPr>
            <p:nvPr/>
          </p:nvSpPr>
          <p:spPr bwMode="auto">
            <a:xfrm>
              <a:off x="5713095" y="4301604"/>
              <a:ext cx="282321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000" dirty="0">
                  <a:solidFill>
                    <a:srgbClr val="93ABCA"/>
                  </a:solidFill>
                </a:rPr>
                <a:t>ADD YOUR TITLE HERE</a:t>
              </a:r>
              <a:endParaRPr lang="id-ID" altLang="zh-CN" sz="2000" dirty="0">
                <a:solidFill>
                  <a:srgbClr val="93ABCA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987062" y="2184399"/>
              <a:ext cx="666750" cy="461665"/>
            </a:xfrm>
            <a:prstGeom prst="rect">
              <a:avLst/>
            </a:prstGeom>
            <a:solidFill>
              <a:srgbClr val="ADBFD7"/>
            </a:solidFill>
            <a:ln>
              <a:solidFill>
                <a:srgbClr val="D1EBE7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987062" y="2879865"/>
              <a:ext cx="666750" cy="461665"/>
            </a:xfrm>
            <a:prstGeom prst="rect">
              <a:avLst/>
            </a:prstGeom>
            <a:solidFill>
              <a:srgbClr val="ADBFD7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987062" y="3575331"/>
              <a:ext cx="666750" cy="461665"/>
            </a:xfrm>
            <a:prstGeom prst="rect">
              <a:avLst/>
            </a:prstGeom>
            <a:solidFill>
              <a:srgbClr val="ADBFD7"/>
            </a:solidFill>
            <a:ln>
              <a:solidFill>
                <a:srgbClr val="D1EBE7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987062" y="4270797"/>
              <a:ext cx="666750" cy="461665"/>
            </a:xfrm>
            <a:prstGeom prst="rect">
              <a:avLst/>
            </a:prstGeom>
            <a:solidFill>
              <a:srgbClr val="ADBFD7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994466" y="2334351"/>
            <a:ext cx="4203065" cy="2189297"/>
            <a:chOff x="714267" y="2226310"/>
            <a:chExt cx="4203065" cy="2189297"/>
          </a:xfrm>
        </p:grpSpPr>
        <p:sp>
          <p:nvSpPr>
            <p:cNvPr id="37" name="文本框 36"/>
            <p:cNvSpPr txBox="1"/>
            <p:nvPr/>
          </p:nvSpPr>
          <p:spPr>
            <a:xfrm>
              <a:off x="1386097" y="2226310"/>
              <a:ext cx="2858135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01</a:t>
              </a:r>
              <a:endParaRPr lang="en-US" altLang="zh-CN" sz="44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14267" y="3259907"/>
              <a:ext cx="4203065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36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文本框 48"/>
            <p:cNvSpPr txBox="1">
              <a:spLocks noChangeArrowheads="1"/>
            </p:cNvSpPr>
            <p:nvPr/>
          </p:nvSpPr>
          <p:spPr bwMode="auto">
            <a:xfrm>
              <a:off x="714267" y="3905067"/>
              <a:ext cx="407515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0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ADD YOUR TITLE HERE</a:t>
              </a:r>
              <a:endParaRPr lang="id-ID" altLang="zh-CN" sz="20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76300" y="3095625"/>
              <a:ext cx="3913125" cy="0"/>
            </a:xfrm>
            <a:prstGeom prst="line">
              <a:avLst/>
            </a:prstGeom>
            <a:ln w="19050">
              <a:solidFill>
                <a:srgbClr val="ADBF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76300" y="4415607"/>
              <a:ext cx="3913125" cy="0"/>
            </a:xfrm>
            <a:prstGeom prst="line">
              <a:avLst/>
            </a:prstGeom>
            <a:ln w="19050">
              <a:solidFill>
                <a:srgbClr val="ADBF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1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6265" y="3199201"/>
            <a:ext cx="4639268" cy="2294062"/>
            <a:chOff x="926508" y="2933433"/>
            <a:chExt cx="4639268" cy="2294062"/>
          </a:xfrm>
        </p:grpSpPr>
        <p:sp>
          <p:nvSpPr>
            <p:cNvPr id="9" name="Freeform 14"/>
            <p:cNvSpPr/>
            <p:nvPr/>
          </p:nvSpPr>
          <p:spPr bwMode="auto">
            <a:xfrm>
              <a:off x="3436938" y="2933433"/>
              <a:ext cx="2128838" cy="2290882"/>
            </a:xfrm>
            <a:custGeom>
              <a:avLst/>
              <a:gdLst>
                <a:gd name="T0" fmla="*/ 0 w 2682"/>
                <a:gd name="T1" fmla="*/ 0 h 2968"/>
                <a:gd name="T2" fmla="*/ 1402 w 2682"/>
                <a:gd name="T3" fmla="*/ 0 h 2968"/>
                <a:gd name="T4" fmla="*/ 2682 w 2682"/>
                <a:gd name="T5" fmla="*/ 1484 h 2968"/>
                <a:gd name="T6" fmla="*/ 1402 w 2682"/>
                <a:gd name="T7" fmla="*/ 2968 h 2968"/>
                <a:gd name="T8" fmla="*/ 0 w 2682"/>
                <a:gd name="T9" fmla="*/ 2968 h 2968"/>
                <a:gd name="T10" fmla="*/ 1280 w 2682"/>
                <a:gd name="T11" fmla="*/ 1484 h 2968"/>
                <a:gd name="T12" fmla="*/ 0 w 2682"/>
                <a:gd name="T13" fmla="*/ 0 h 2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2" h="2968">
                  <a:moveTo>
                    <a:pt x="0" y="0"/>
                  </a:moveTo>
                  <a:lnTo>
                    <a:pt x="1402" y="0"/>
                  </a:lnTo>
                  <a:lnTo>
                    <a:pt x="2682" y="1484"/>
                  </a:lnTo>
                  <a:lnTo>
                    <a:pt x="1402" y="2968"/>
                  </a:lnTo>
                  <a:lnTo>
                    <a:pt x="0" y="2968"/>
                  </a:lnTo>
                  <a:lnTo>
                    <a:pt x="1280" y="14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ABCA"/>
            </a:solidFill>
            <a:ln w="9525">
              <a:noFill/>
              <a:prstDash val="solid"/>
              <a:round/>
            </a:ln>
            <a:effectLst>
              <a:reflection blurRad="6350" stA="30000" endPos="16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520185" y="3691455"/>
              <a:ext cx="728252" cy="708167"/>
            </a:xfrm>
            <a:prstGeom prst="ellipse">
              <a:avLst/>
            </a:prstGeom>
            <a:solidFill>
              <a:srgbClr val="ADBFD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2459038" y="3200497"/>
              <a:ext cx="1633538" cy="1756755"/>
            </a:xfrm>
            <a:custGeom>
              <a:avLst/>
              <a:gdLst>
                <a:gd name="T0" fmla="*/ 0 w 2057"/>
                <a:gd name="T1" fmla="*/ 0 h 2276"/>
                <a:gd name="T2" fmla="*/ 1075 w 2057"/>
                <a:gd name="T3" fmla="*/ 0 h 2276"/>
                <a:gd name="T4" fmla="*/ 2057 w 2057"/>
                <a:gd name="T5" fmla="*/ 1138 h 2276"/>
                <a:gd name="T6" fmla="*/ 1075 w 2057"/>
                <a:gd name="T7" fmla="*/ 2276 h 2276"/>
                <a:gd name="T8" fmla="*/ 0 w 2057"/>
                <a:gd name="T9" fmla="*/ 2276 h 2276"/>
                <a:gd name="T10" fmla="*/ 982 w 2057"/>
                <a:gd name="T11" fmla="*/ 1138 h 2276"/>
                <a:gd name="T12" fmla="*/ 0 w 2057"/>
                <a:gd name="T13" fmla="*/ 0 h 2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7" h="2276">
                  <a:moveTo>
                    <a:pt x="0" y="0"/>
                  </a:moveTo>
                  <a:lnTo>
                    <a:pt x="1075" y="0"/>
                  </a:lnTo>
                  <a:lnTo>
                    <a:pt x="2057" y="1138"/>
                  </a:lnTo>
                  <a:lnTo>
                    <a:pt x="1075" y="2276"/>
                  </a:lnTo>
                  <a:lnTo>
                    <a:pt x="0" y="2276"/>
                  </a:lnTo>
                  <a:lnTo>
                    <a:pt x="982" y="1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ABCA"/>
            </a:solidFill>
            <a:ln w="9525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>
              <a:reflection blurRad="6350" stA="20000" endPos="16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1673225" y="3408899"/>
              <a:ext cx="1244600" cy="1339950"/>
            </a:xfrm>
            <a:custGeom>
              <a:avLst/>
              <a:gdLst>
                <a:gd name="T0" fmla="*/ 0 w 1570"/>
                <a:gd name="T1" fmla="*/ 0 h 1736"/>
                <a:gd name="T2" fmla="*/ 821 w 1570"/>
                <a:gd name="T3" fmla="*/ 0 h 1736"/>
                <a:gd name="T4" fmla="*/ 1570 w 1570"/>
                <a:gd name="T5" fmla="*/ 868 h 1736"/>
                <a:gd name="T6" fmla="*/ 821 w 1570"/>
                <a:gd name="T7" fmla="*/ 1736 h 1736"/>
                <a:gd name="T8" fmla="*/ 0 w 1570"/>
                <a:gd name="T9" fmla="*/ 1736 h 1736"/>
                <a:gd name="T10" fmla="*/ 750 w 1570"/>
                <a:gd name="T11" fmla="*/ 868 h 1736"/>
                <a:gd name="T12" fmla="*/ 0 w 1570"/>
                <a:gd name="T13" fmla="*/ 0 h 1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0" h="1736">
                  <a:moveTo>
                    <a:pt x="0" y="0"/>
                  </a:moveTo>
                  <a:lnTo>
                    <a:pt x="821" y="0"/>
                  </a:lnTo>
                  <a:lnTo>
                    <a:pt x="1570" y="868"/>
                  </a:lnTo>
                  <a:lnTo>
                    <a:pt x="821" y="1736"/>
                  </a:lnTo>
                  <a:lnTo>
                    <a:pt x="0" y="1736"/>
                  </a:lnTo>
                  <a:lnTo>
                    <a:pt x="750" y="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ABCA"/>
            </a:solidFill>
            <a:ln w="9525">
              <a:noFill/>
              <a:prstDash val="solid"/>
              <a:round/>
            </a:ln>
            <a:effectLst>
              <a:reflection blurRad="6350" stA="30000" endPos="16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7"/>
            <p:cNvSpPr/>
            <p:nvPr/>
          </p:nvSpPr>
          <p:spPr bwMode="auto">
            <a:xfrm>
              <a:off x="1143001" y="3629651"/>
              <a:ext cx="836613" cy="898446"/>
            </a:xfrm>
            <a:custGeom>
              <a:avLst/>
              <a:gdLst>
                <a:gd name="T0" fmla="*/ 0 w 1053"/>
                <a:gd name="T1" fmla="*/ 0 h 1164"/>
                <a:gd name="T2" fmla="*/ 550 w 1053"/>
                <a:gd name="T3" fmla="*/ 0 h 1164"/>
                <a:gd name="T4" fmla="*/ 1053 w 1053"/>
                <a:gd name="T5" fmla="*/ 582 h 1164"/>
                <a:gd name="T6" fmla="*/ 550 w 1053"/>
                <a:gd name="T7" fmla="*/ 1164 h 1164"/>
                <a:gd name="T8" fmla="*/ 0 w 1053"/>
                <a:gd name="T9" fmla="*/ 1164 h 1164"/>
                <a:gd name="T10" fmla="*/ 503 w 1053"/>
                <a:gd name="T11" fmla="*/ 582 h 1164"/>
                <a:gd name="T12" fmla="*/ 0 w 1053"/>
                <a:gd name="T13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3" h="1164">
                  <a:moveTo>
                    <a:pt x="0" y="0"/>
                  </a:moveTo>
                  <a:lnTo>
                    <a:pt x="550" y="0"/>
                  </a:lnTo>
                  <a:lnTo>
                    <a:pt x="1053" y="582"/>
                  </a:lnTo>
                  <a:lnTo>
                    <a:pt x="550" y="1164"/>
                  </a:lnTo>
                  <a:lnTo>
                    <a:pt x="0" y="1164"/>
                  </a:lnTo>
                  <a:lnTo>
                    <a:pt x="503" y="5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ABCA"/>
            </a:solidFill>
            <a:ln w="9525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>
              <a:reflection blurRad="6350" stA="20000" endPos="16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882431" y="3276747"/>
              <a:ext cx="358450" cy="264524"/>
            </a:xfrm>
            <a:custGeom>
              <a:avLst/>
              <a:gdLst>
                <a:gd name="T0" fmla="*/ 614 w 1519"/>
                <a:gd name="T1" fmla="*/ 711 h 1153"/>
                <a:gd name="T2" fmla="*/ 613 w 1519"/>
                <a:gd name="T3" fmla="*/ 721 h 1153"/>
                <a:gd name="T4" fmla="*/ 669 w 1519"/>
                <a:gd name="T5" fmla="*/ 811 h 1153"/>
                <a:gd name="T6" fmla="*/ 808 w 1519"/>
                <a:gd name="T7" fmla="*/ 835 h 1153"/>
                <a:gd name="T8" fmla="*/ 930 w 1519"/>
                <a:gd name="T9" fmla="*/ 764 h 1153"/>
                <a:gd name="T10" fmla="*/ 929 w 1519"/>
                <a:gd name="T11" fmla="*/ 717 h 1153"/>
                <a:gd name="T12" fmla="*/ 950 w 1519"/>
                <a:gd name="T13" fmla="*/ 684 h 1153"/>
                <a:gd name="T14" fmla="*/ 1030 w 1519"/>
                <a:gd name="T15" fmla="*/ 735 h 1153"/>
                <a:gd name="T16" fmla="*/ 1032 w 1519"/>
                <a:gd name="T17" fmla="*/ 744 h 1153"/>
                <a:gd name="T18" fmla="*/ 1008 w 1519"/>
                <a:gd name="T19" fmla="*/ 773 h 1153"/>
                <a:gd name="T20" fmla="*/ 932 w 1519"/>
                <a:gd name="T21" fmla="*/ 826 h 1153"/>
                <a:gd name="T22" fmla="*/ 772 w 1519"/>
                <a:gd name="T23" fmla="*/ 883 h 1153"/>
                <a:gd name="T24" fmla="*/ 613 w 1519"/>
                <a:gd name="T25" fmla="*/ 826 h 1153"/>
                <a:gd name="T26" fmla="*/ 537 w 1519"/>
                <a:gd name="T27" fmla="*/ 773 h 1153"/>
                <a:gd name="T28" fmla="*/ 511 w 1519"/>
                <a:gd name="T29" fmla="*/ 744 h 1153"/>
                <a:gd name="T30" fmla="*/ 513 w 1519"/>
                <a:gd name="T31" fmla="*/ 735 h 1153"/>
                <a:gd name="T32" fmla="*/ 943 w 1519"/>
                <a:gd name="T33" fmla="*/ 417 h 1153"/>
                <a:gd name="T34" fmla="*/ 1006 w 1519"/>
                <a:gd name="T35" fmla="*/ 463 h 1153"/>
                <a:gd name="T36" fmla="*/ 982 w 1519"/>
                <a:gd name="T37" fmla="*/ 537 h 1153"/>
                <a:gd name="T38" fmla="*/ 903 w 1519"/>
                <a:gd name="T39" fmla="*/ 537 h 1153"/>
                <a:gd name="T40" fmla="*/ 881 w 1519"/>
                <a:gd name="T41" fmla="*/ 463 h 1153"/>
                <a:gd name="T42" fmla="*/ 943 w 1519"/>
                <a:gd name="T43" fmla="*/ 417 h 1153"/>
                <a:gd name="T44" fmla="*/ 655 w 1519"/>
                <a:gd name="T45" fmla="*/ 444 h 1153"/>
                <a:gd name="T46" fmla="*/ 655 w 1519"/>
                <a:gd name="T47" fmla="*/ 523 h 1153"/>
                <a:gd name="T48" fmla="*/ 581 w 1519"/>
                <a:gd name="T49" fmla="*/ 547 h 1153"/>
                <a:gd name="T50" fmla="*/ 536 w 1519"/>
                <a:gd name="T51" fmla="*/ 484 h 1153"/>
                <a:gd name="T52" fmla="*/ 581 w 1519"/>
                <a:gd name="T53" fmla="*/ 422 h 1153"/>
                <a:gd name="T54" fmla="*/ 654 w 1519"/>
                <a:gd name="T55" fmla="*/ 164 h 1153"/>
                <a:gd name="T56" fmla="*/ 457 w 1519"/>
                <a:gd name="T57" fmla="*/ 279 h 1153"/>
                <a:gd name="T58" fmla="*/ 342 w 1519"/>
                <a:gd name="T59" fmla="*/ 476 h 1153"/>
                <a:gd name="T60" fmla="*/ 342 w 1519"/>
                <a:gd name="T61" fmla="*/ 712 h 1153"/>
                <a:gd name="T62" fmla="*/ 457 w 1519"/>
                <a:gd name="T63" fmla="*/ 907 h 1153"/>
                <a:gd name="T64" fmla="*/ 654 w 1519"/>
                <a:gd name="T65" fmla="*/ 1022 h 1153"/>
                <a:gd name="T66" fmla="*/ 891 w 1519"/>
                <a:gd name="T67" fmla="*/ 1022 h 1153"/>
                <a:gd name="T68" fmla="*/ 1088 w 1519"/>
                <a:gd name="T69" fmla="*/ 907 h 1153"/>
                <a:gd name="T70" fmla="*/ 1203 w 1519"/>
                <a:gd name="T71" fmla="*/ 712 h 1153"/>
                <a:gd name="T72" fmla="*/ 1203 w 1519"/>
                <a:gd name="T73" fmla="*/ 476 h 1153"/>
                <a:gd name="T74" fmla="*/ 1088 w 1519"/>
                <a:gd name="T75" fmla="*/ 279 h 1153"/>
                <a:gd name="T76" fmla="*/ 891 w 1519"/>
                <a:gd name="T77" fmla="*/ 164 h 1153"/>
                <a:gd name="T78" fmla="*/ 1463 w 1519"/>
                <a:gd name="T79" fmla="*/ 426 h 1153"/>
                <a:gd name="T80" fmla="*/ 1286 w 1519"/>
                <a:gd name="T81" fmla="*/ 594 h 1153"/>
                <a:gd name="T82" fmla="*/ 1215 w 1519"/>
                <a:gd name="T83" fmla="*/ 851 h 1153"/>
                <a:gd name="T84" fmla="*/ 1030 w 1519"/>
                <a:gd name="T85" fmla="*/ 1035 h 1153"/>
                <a:gd name="T86" fmla="*/ 772 w 1519"/>
                <a:gd name="T87" fmla="*/ 1104 h 1153"/>
                <a:gd name="T88" fmla="*/ 519 w 1519"/>
                <a:gd name="T89" fmla="*/ 1038 h 1153"/>
                <a:gd name="T90" fmla="*/ 336 w 1519"/>
                <a:gd name="T91" fmla="*/ 862 h 1153"/>
                <a:gd name="T92" fmla="*/ 56 w 1519"/>
                <a:gd name="T93" fmla="*/ 724 h 1153"/>
                <a:gd name="T94" fmla="*/ 259 w 1519"/>
                <a:gd name="T95" fmla="*/ 594 h 1153"/>
                <a:gd name="T96" fmla="*/ 330 w 1519"/>
                <a:gd name="T97" fmla="*/ 335 h 1153"/>
                <a:gd name="T98" fmla="*/ 513 w 1519"/>
                <a:gd name="T99" fmla="*/ 152 h 1153"/>
                <a:gd name="T100" fmla="*/ 772 w 1519"/>
                <a:gd name="T101" fmla="*/ 83 h 1153"/>
                <a:gd name="T102" fmla="*/ 1006 w 1519"/>
                <a:gd name="T103" fmla="*/ 139 h 1153"/>
                <a:gd name="T104" fmla="*/ 1185 w 1519"/>
                <a:gd name="T105" fmla="*/ 289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19" h="1153">
                  <a:moveTo>
                    <a:pt x="592" y="682"/>
                  </a:moveTo>
                  <a:lnTo>
                    <a:pt x="595" y="684"/>
                  </a:lnTo>
                  <a:lnTo>
                    <a:pt x="596" y="685"/>
                  </a:lnTo>
                  <a:lnTo>
                    <a:pt x="614" y="711"/>
                  </a:lnTo>
                  <a:lnTo>
                    <a:pt x="616" y="714"/>
                  </a:lnTo>
                  <a:lnTo>
                    <a:pt x="616" y="717"/>
                  </a:lnTo>
                  <a:lnTo>
                    <a:pt x="614" y="720"/>
                  </a:lnTo>
                  <a:lnTo>
                    <a:pt x="613" y="721"/>
                  </a:lnTo>
                  <a:lnTo>
                    <a:pt x="595" y="735"/>
                  </a:lnTo>
                  <a:lnTo>
                    <a:pt x="614" y="764"/>
                  </a:lnTo>
                  <a:lnTo>
                    <a:pt x="640" y="789"/>
                  </a:lnTo>
                  <a:lnTo>
                    <a:pt x="669" y="811"/>
                  </a:lnTo>
                  <a:lnTo>
                    <a:pt x="702" y="824"/>
                  </a:lnTo>
                  <a:lnTo>
                    <a:pt x="735" y="835"/>
                  </a:lnTo>
                  <a:lnTo>
                    <a:pt x="772" y="838"/>
                  </a:lnTo>
                  <a:lnTo>
                    <a:pt x="808" y="835"/>
                  </a:lnTo>
                  <a:lnTo>
                    <a:pt x="843" y="824"/>
                  </a:lnTo>
                  <a:lnTo>
                    <a:pt x="876" y="811"/>
                  </a:lnTo>
                  <a:lnTo>
                    <a:pt x="905" y="789"/>
                  </a:lnTo>
                  <a:lnTo>
                    <a:pt x="930" y="764"/>
                  </a:lnTo>
                  <a:lnTo>
                    <a:pt x="950" y="735"/>
                  </a:lnTo>
                  <a:lnTo>
                    <a:pt x="932" y="721"/>
                  </a:lnTo>
                  <a:lnTo>
                    <a:pt x="929" y="720"/>
                  </a:lnTo>
                  <a:lnTo>
                    <a:pt x="929" y="717"/>
                  </a:lnTo>
                  <a:lnTo>
                    <a:pt x="929" y="714"/>
                  </a:lnTo>
                  <a:lnTo>
                    <a:pt x="929" y="711"/>
                  </a:lnTo>
                  <a:lnTo>
                    <a:pt x="947" y="685"/>
                  </a:lnTo>
                  <a:lnTo>
                    <a:pt x="950" y="684"/>
                  </a:lnTo>
                  <a:lnTo>
                    <a:pt x="953" y="682"/>
                  </a:lnTo>
                  <a:lnTo>
                    <a:pt x="955" y="682"/>
                  </a:lnTo>
                  <a:lnTo>
                    <a:pt x="958" y="684"/>
                  </a:lnTo>
                  <a:lnTo>
                    <a:pt x="1030" y="735"/>
                  </a:lnTo>
                  <a:lnTo>
                    <a:pt x="1033" y="736"/>
                  </a:lnTo>
                  <a:lnTo>
                    <a:pt x="1033" y="739"/>
                  </a:lnTo>
                  <a:lnTo>
                    <a:pt x="1033" y="743"/>
                  </a:lnTo>
                  <a:lnTo>
                    <a:pt x="1032" y="744"/>
                  </a:lnTo>
                  <a:lnTo>
                    <a:pt x="1014" y="770"/>
                  </a:lnTo>
                  <a:lnTo>
                    <a:pt x="1012" y="773"/>
                  </a:lnTo>
                  <a:lnTo>
                    <a:pt x="1009" y="773"/>
                  </a:lnTo>
                  <a:lnTo>
                    <a:pt x="1008" y="773"/>
                  </a:lnTo>
                  <a:lnTo>
                    <a:pt x="1005" y="773"/>
                  </a:lnTo>
                  <a:lnTo>
                    <a:pt x="988" y="761"/>
                  </a:lnTo>
                  <a:lnTo>
                    <a:pt x="962" y="797"/>
                  </a:lnTo>
                  <a:lnTo>
                    <a:pt x="932" y="826"/>
                  </a:lnTo>
                  <a:lnTo>
                    <a:pt x="897" y="850"/>
                  </a:lnTo>
                  <a:lnTo>
                    <a:pt x="858" y="868"/>
                  </a:lnTo>
                  <a:lnTo>
                    <a:pt x="816" y="879"/>
                  </a:lnTo>
                  <a:lnTo>
                    <a:pt x="772" y="883"/>
                  </a:lnTo>
                  <a:lnTo>
                    <a:pt x="729" y="879"/>
                  </a:lnTo>
                  <a:lnTo>
                    <a:pt x="687" y="868"/>
                  </a:lnTo>
                  <a:lnTo>
                    <a:pt x="648" y="850"/>
                  </a:lnTo>
                  <a:lnTo>
                    <a:pt x="613" y="826"/>
                  </a:lnTo>
                  <a:lnTo>
                    <a:pt x="583" y="795"/>
                  </a:lnTo>
                  <a:lnTo>
                    <a:pt x="557" y="761"/>
                  </a:lnTo>
                  <a:lnTo>
                    <a:pt x="540" y="773"/>
                  </a:lnTo>
                  <a:lnTo>
                    <a:pt x="537" y="773"/>
                  </a:lnTo>
                  <a:lnTo>
                    <a:pt x="534" y="773"/>
                  </a:lnTo>
                  <a:lnTo>
                    <a:pt x="533" y="773"/>
                  </a:lnTo>
                  <a:lnTo>
                    <a:pt x="530" y="770"/>
                  </a:lnTo>
                  <a:lnTo>
                    <a:pt x="511" y="744"/>
                  </a:lnTo>
                  <a:lnTo>
                    <a:pt x="511" y="743"/>
                  </a:lnTo>
                  <a:lnTo>
                    <a:pt x="511" y="739"/>
                  </a:lnTo>
                  <a:lnTo>
                    <a:pt x="511" y="736"/>
                  </a:lnTo>
                  <a:lnTo>
                    <a:pt x="513" y="735"/>
                  </a:lnTo>
                  <a:lnTo>
                    <a:pt x="587" y="684"/>
                  </a:lnTo>
                  <a:lnTo>
                    <a:pt x="589" y="682"/>
                  </a:lnTo>
                  <a:lnTo>
                    <a:pt x="592" y="682"/>
                  </a:lnTo>
                  <a:close/>
                  <a:moveTo>
                    <a:pt x="943" y="417"/>
                  </a:moveTo>
                  <a:lnTo>
                    <a:pt x="964" y="422"/>
                  </a:lnTo>
                  <a:lnTo>
                    <a:pt x="982" y="431"/>
                  </a:lnTo>
                  <a:lnTo>
                    <a:pt x="997" y="444"/>
                  </a:lnTo>
                  <a:lnTo>
                    <a:pt x="1006" y="463"/>
                  </a:lnTo>
                  <a:lnTo>
                    <a:pt x="1009" y="484"/>
                  </a:lnTo>
                  <a:lnTo>
                    <a:pt x="1006" y="505"/>
                  </a:lnTo>
                  <a:lnTo>
                    <a:pt x="997" y="523"/>
                  </a:lnTo>
                  <a:lnTo>
                    <a:pt x="982" y="537"/>
                  </a:lnTo>
                  <a:lnTo>
                    <a:pt x="964" y="547"/>
                  </a:lnTo>
                  <a:lnTo>
                    <a:pt x="943" y="550"/>
                  </a:lnTo>
                  <a:lnTo>
                    <a:pt x="921" y="547"/>
                  </a:lnTo>
                  <a:lnTo>
                    <a:pt x="903" y="537"/>
                  </a:lnTo>
                  <a:lnTo>
                    <a:pt x="890" y="523"/>
                  </a:lnTo>
                  <a:lnTo>
                    <a:pt x="881" y="505"/>
                  </a:lnTo>
                  <a:lnTo>
                    <a:pt x="876" y="484"/>
                  </a:lnTo>
                  <a:lnTo>
                    <a:pt x="881" y="463"/>
                  </a:lnTo>
                  <a:lnTo>
                    <a:pt x="890" y="444"/>
                  </a:lnTo>
                  <a:lnTo>
                    <a:pt x="903" y="431"/>
                  </a:lnTo>
                  <a:lnTo>
                    <a:pt x="921" y="422"/>
                  </a:lnTo>
                  <a:lnTo>
                    <a:pt x="943" y="417"/>
                  </a:lnTo>
                  <a:close/>
                  <a:moveTo>
                    <a:pt x="601" y="417"/>
                  </a:moveTo>
                  <a:lnTo>
                    <a:pt x="622" y="422"/>
                  </a:lnTo>
                  <a:lnTo>
                    <a:pt x="640" y="431"/>
                  </a:lnTo>
                  <a:lnTo>
                    <a:pt x="655" y="444"/>
                  </a:lnTo>
                  <a:lnTo>
                    <a:pt x="664" y="463"/>
                  </a:lnTo>
                  <a:lnTo>
                    <a:pt x="667" y="484"/>
                  </a:lnTo>
                  <a:lnTo>
                    <a:pt x="664" y="505"/>
                  </a:lnTo>
                  <a:lnTo>
                    <a:pt x="655" y="523"/>
                  </a:lnTo>
                  <a:lnTo>
                    <a:pt x="640" y="537"/>
                  </a:lnTo>
                  <a:lnTo>
                    <a:pt x="622" y="547"/>
                  </a:lnTo>
                  <a:lnTo>
                    <a:pt x="601" y="550"/>
                  </a:lnTo>
                  <a:lnTo>
                    <a:pt x="581" y="547"/>
                  </a:lnTo>
                  <a:lnTo>
                    <a:pt x="563" y="537"/>
                  </a:lnTo>
                  <a:lnTo>
                    <a:pt x="548" y="523"/>
                  </a:lnTo>
                  <a:lnTo>
                    <a:pt x="539" y="505"/>
                  </a:lnTo>
                  <a:lnTo>
                    <a:pt x="536" y="484"/>
                  </a:lnTo>
                  <a:lnTo>
                    <a:pt x="539" y="463"/>
                  </a:lnTo>
                  <a:lnTo>
                    <a:pt x="548" y="444"/>
                  </a:lnTo>
                  <a:lnTo>
                    <a:pt x="563" y="431"/>
                  </a:lnTo>
                  <a:lnTo>
                    <a:pt x="581" y="422"/>
                  </a:lnTo>
                  <a:lnTo>
                    <a:pt x="601" y="417"/>
                  </a:lnTo>
                  <a:close/>
                  <a:moveTo>
                    <a:pt x="772" y="149"/>
                  </a:moveTo>
                  <a:lnTo>
                    <a:pt x="711" y="154"/>
                  </a:lnTo>
                  <a:lnTo>
                    <a:pt x="654" y="164"/>
                  </a:lnTo>
                  <a:lnTo>
                    <a:pt x="599" y="184"/>
                  </a:lnTo>
                  <a:lnTo>
                    <a:pt x="548" y="210"/>
                  </a:lnTo>
                  <a:lnTo>
                    <a:pt x="499" y="242"/>
                  </a:lnTo>
                  <a:lnTo>
                    <a:pt x="457" y="279"/>
                  </a:lnTo>
                  <a:lnTo>
                    <a:pt x="419" y="322"/>
                  </a:lnTo>
                  <a:lnTo>
                    <a:pt x="387" y="369"/>
                  </a:lnTo>
                  <a:lnTo>
                    <a:pt x="362" y="420"/>
                  </a:lnTo>
                  <a:lnTo>
                    <a:pt x="342" y="476"/>
                  </a:lnTo>
                  <a:lnTo>
                    <a:pt x="330" y="534"/>
                  </a:lnTo>
                  <a:lnTo>
                    <a:pt x="327" y="594"/>
                  </a:lnTo>
                  <a:lnTo>
                    <a:pt x="330" y="653"/>
                  </a:lnTo>
                  <a:lnTo>
                    <a:pt x="342" y="712"/>
                  </a:lnTo>
                  <a:lnTo>
                    <a:pt x="362" y="767"/>
                  </a:lnTo>
                  <a:lnTo>
                    <a:pt x="387" y="818"/>
                  </a:lnTo>
                  <a:lnTo>
                    <a:pt x="419" y="865"/>
                  </a:lnTo>
                  <a:lnTo>
                    <a:pt x="457" y="907"/>
                  </a:lnTo>
                  <a:lnTo>
                    <a:pt x="499" y="945"/>
                  </a:lnTo>
                  <a:lnTo>
                    <a:pt x="548" y="977"/>
                  </a:lnTo>
                  <a:lnTo>
                    <a:pt x="599" y="1003"/>
                  </a:lnTo>
                  <a:lnTo>
                    <a:pt x="654" y="1022"/>
                  </a:lnTo>
                  <a:lnTo>
                    <a:pt x="711" y="1035"/>
                  </a:lnTo>
                  <a:lnTo>
                    <a:pt x="772" y="1038"/>
                  </a:lnTo>
                  <a:lnTo>
                    <a:pt x="832" y="1035"/>
                  </a:lnTo>
                  <a:lnTo>
                    <a:pt x="891" y="1022"/>
                  </a:lnTo>
                  <a:lnTo>
                    <a:pt x="946" y="1003"/>
                  </a:lnTo>
                  <a:lnTo>
                    <a:pt x="997" y="977"/>
                  </a:lnTo>
                  <a:lnTo>
                    <a:pt x="1044" y="945"/>
                  </a:lnTo>
                  <a:lnTo>
                    <a:pt x="1088" y="907"/>
                  </a:lnTo>
                  <a:lnTo>
                    <a:pt x="1126" y="865"/>
                  </a:lnTo>
                  <a:lnTo>
                    <a:pt x="1157" y="818"/>
                  </a:lnTo>
                  <a:lnTo>
                    <a:pt x="1183" y="767"/>
                  </a:lnTo>
                  <a:lnTo>
                    <a:pt x="1203" y="712"/>
                  </a:lnTo>
                  <a:lnTo>
                    <a:pt x="1215" y="653"/>
                  </a:lnTo>
                  <a:lnTo>
                    <a:pt x="1218" y="594"/>
                  </a:lnTo>
                  <a:lnTo>
                    <a:pt x="1215" y="534"/>
                  </a:lnTo>
                  <a:lnTo>
                    <a:pt x="1203" y="476"/>
                  </a:lnTo>
                  <a:lnTo>
                    <a:pt x="1183" y="420"/>
                  </a:lnTo>
                  <a:lnTo>
                    <a:pt x="1157" y="369"/>
                  </a:lnTo>
                  <a:lnTo>
                    <a:pt x="1126" y="322"/>
                  </a:lnTo>
                  <a:lnTo>
                    <a:pt x="1088" y="279"/>
                  </a:lnTo>
                  <a:lnTo>
                    <a:pt x="1044" y="242"/>
                  </a:lnTo>
                  <a:lnTo>
                    <a:pt x="997" y="210"/>
                  </a:lnTo>
                  <a:lnTo>
                    <a:pt x="946" y="184"/>
                  </a:lnTo>
                  <a:lnTo>
                    <a:pt x="891" y="164"/>
                  </a:lnTo>
                  <a:lnTo>
                    <a:pt x="832" y="154"/>
                  </a:lnTo>
                  <a:lnTo>
                    <a:pt x="772" y="149"/>
                  </a:lnTo>
                  <a:close/>
                  <a:moveTo>
                    <a:pt x="1519" y="0"/>
                  </a:moveTo>
                  <a:lnTo>
                    <a:pt x="1463" y="426"/>
                  </a:lnTo>
                  <a:lnTo>
                    <a:pt x="1410" y="286"/>
                  </a:lnTo>
                  <a:lnTo>
                    <a:pt x="1269" y="467"/>
                  </a:lnTo>
                  <a:lnTo>
                    <a:pt x="1281" y="529"/>
                  </a:lnTo>
                  <a:lnTo>
                    <a:pt x="1286" y="594"/>
                  </a:lnTo>
                  <a:lnTo>
                    <a:pt x="1280" y="662"/>
                  </a:lnTo>
                  <a:lnTo>
                    <a:pt x="1266" y="729"/>
                  </a:lnTo>
                  <a:lnTo>
                    <a:pt x="1245" y="792"/>
                  </a:lnTo>
                  <a:lnTo>
                    <a:pt x="1215" y="851"/>
                  </a:lnTo>
                  <a:lnTo>
                    <a:pt x="1179" y="906"/>
                  </a:lnTo>
                  <a:lnTo>
                    <a:pt x="1135" y="954"/>
                  </a:lnTo>
                  <a:lnTo>
                    <a:pt x="1086" y="998"/>
                  </a:lnTo>
                  <a:lnTo>
                    <a:pt x="1030" y="1035"/>
                  </a:lnTo>
                  <a:lnTo>
                    <a:pt x="971" y="1065"/>
                  </a:lnTo>
                  <a:lnTo>
                    <a:pt x="908" y="1086"/>
                  </a:lnTo>
                  <a:lnTo>
                    <a:pt x="841" y="1100"/>
                  </a:lnTo>
                  <a:lnTo>
                    <a:pt x="772" y="1104"/>
                  </a:lnTo>
                  <a:lnTo>
                    <a:pt x="704" y="1100"/>
                  </a:lnTo>
                  <a:lnTo>
                    <a:pt x="639" y="1088"/>
                  </a:lnTo>
                  <a:lnTo>
                    <a:pt x="577" y="1066"/>
                  </a:lnTo>
                  <a:lnTo>
                    <a:pt x="519" y="1038"/>
                  </a:lnTo>
                  <a:lnTo>
                    <a:pt x="465" y="1003"/>
                  </a:lnTo>
                  <a:lnTo>
                    <a:pt x="416" y="962"/>
                  </a:lnTo>
                  <a:lnTo>
                    <a:pt x="372" y="913"/>
                  </a:lnTo>
                  <a:lnTo>
                    <a:pt x="336" y="862"/>
                  </a:lnTo>
                  <a:lnTo>
                    <a:pt x="251" y="971"/>
                  </a:lnTo>
                  <a:lnTo>
                    <a:pt x="400" y="988"/>
                  </a:lnTo>
                  <a:lnTo>
                    <a:pt x="0" y="1153"/>
                  </a:lnTo>
                  <a:lnTo>
                    <a:pt x="56" y="724"/>
                  </a:lnTo>
                  <a:lnTo>
                    <a:pt x="109" y="865"/>
                  </a:lnTo>
                  <a:lnTo>
                    <a:pt x="265" y="665"/>
                  </a:lnTo>
                  <a:lnTo>
                    <a:pt x="260" y="629"/>
                  </a:lnTo>
                  <a:lnTo>
                    <a:pt x="259" y="594"/>
                  </a:lnTo>
                  <a:lnTo>
                    <a:pt x="263" y="525"/>
                  </a:lnTo>
                  <a:lnTo>
                    <a:pt x="277" y="458"/>
                  </a:lnTo>
                  <a:lnTo>
                    <a:pt x="300" y="394"/>
                  </a:lnTo>
                  <a:lnTo>
                    <a:pt x="330" y="335"/>
                  </a:lnTo>
                  <a:lnTo>
                    <a:pt x="366" y="281"/>
                  </a:lnTo>
                  <a:lnTo>
                    <a:pt x="410" y="233"/>
                  </a:lnTo>
                  <a:lnTo>
                    <a:pt x="459" y="189"/>
                  </a:lnTo>
                  <a:lnTo>
                    <a:pt x="513" y="152"/>
                  </a:lnTo>
                  <a:lnTo>
                    <a:pt x="572" y="122"/>
                  </a:lnTo>
                  <a:lnTo>
                    <a:pt x="636" y="101"/>
                  </a:lnTo>
                  <a:lnTo>
                    <a:pt x="702" y="87"/>
                  </a:lnTo>
                  <a:lnTo>
                    <a:pt x="772" y="83"/>
                  </a:lnTo>
                  <a:lnTo>
                    <a:pt x="835" y="86"/>
                  </a:lnTo>
                  <a:lnTo>
                    <a:pt x="894" y="96"/>
                  </a:lnTo>
                  <a:lnTo>
                    <a:pt x="952" y="115"/>
                  </a:lnTo>
                  <a:lnTo>
                    <a:pt x="1006" y="139"/>
                  </a:lnTo>
                  <a:lnTo>
                    <a:pt x="1058" y="169"/>
                  </a:lnTo>
                  <a:lnTo>
                    <a:pt x="1104" y="204"/>
                  </a:lnTo>
                  <a:lnTo>
                    <a:pt x="1147" y="245"/>
                  </a:lnTo>
                  <a:lnTo>
                    <a:pt x="1185" y="289"/>
                  </a:lnTo>
                  <a:lnTo>
                    <a:pt x="1268" y="181"/>
                  </a:lnTo>
                  <a:lnTo>
                    <a:pt x="1120" y="164"/>
                  </a:lnTo>
                  <a:lnTo>
                    <a:pt x="151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5" name="Group 54"/>
            <p:cNvGrpSpPr/>
            <p:nvPr/>
          </p:nvGrpSpPr>
          <p:grpSpPr>
            <a:xfrm>
              <a:off x="2068368" y="3495005"/>
              <a:ext cx="207656" cy="204897"/>
              <a:chOff x="3228976" y="3632201"/>
              <a:chExt cx="539750" cy="547688"/>
            </a:xfrm>
            <a:solidFill>
              <a:schemeClr val="bg1"/>
            </a:solidFill>
          </p:grpSpPr>
          <p:sp>
            <p:nvSpPr>
              <p:cNvPr id="16" name="Freeform 23"/>
              <p:cNvSpPr>
                <a:spLocks noEditPoints="1"/>
              </p:cNvSpPr>
              <p:nvPr/>
            </p:nvSpPr>
            <p:spPr bwMode="auto">
              <a:xfrm>
                <a:off x="3228976" y="3632201"/>
                <a:ext cx="539750" cy="547688"/>
              </a:xfrm>
              <a:custGeom>
                <a:avLst/>
                <a:gdLst>
                  <a:gd name="T0" fmla="*/ 485 w 679"/>
                  <a:gd name="T1" fmla="*/ 269 h 690"/>
                  <a:gd name="T2" fmla="*/ 430 w 679"/>
                  <a:gd name="T3" fmla="*/ 303 h 690"/>
                  <a:gd name="T4" fmla="*/ 396 w 679"/>
                  <a:gd name="T5" fmla="*/ 360 h 690"/>
                  <a:gd name="T6" fmla="*/ 396 w 679"/>
                  <a:gd name="T7" fmla="*/ 428 h 690"/>
                  <a:gd name="T8" fmla="*/ 430 w 679"/>
                  <a:gd name="T9" fmla="*/ 486 h 690"/>
                  <a:gd name="T10" fmla="*/ 485 w 679"/>
                  <a:gd name="T11" fmla="*/ 518 h 690"/>
                  <a:gd name="T12" fmla="*/ 554 w 679"/>
                  <a:gd name="T13" fmla="*/ 518 h 690"/>
                  <a:gd name="T14" fmla="*/ 611 w 679"/>
                  <a:gd name="T15" fmla="*/ 486 h 690"/>
                  <a:gd name="T16" fmla="*/ 644 w 679"/>
                  <a:gd name="T17" fmla="*/ 428 h 690"/>
                  <a:gd name="T18" fmla="*/ 644 w 679"/>
                  <a:gd name="T19" fmla="*/ 360 h 690"/>
                  <a:gd name="T20" fmla="*/ 611 w 679"/>
                  <a:gd name="T21" fmla="*/ 303 h 690"/>
                  <a:gd name="T22" fmla="*/ 554 w 679"/>
                  <a:gd name="T23" fmla="*/ 269 h 690"/>
                  <a:gd name="T24" fmla="*/ 197 w 679"/>
                  <a:gd name="T25" fmla="*/ 47 h 690"/>
                  <a:gd name="T26" fmla="*/ 190 w 679"/>
                  <a:gd name="T27" fmla="*/ 166 h 690"/>
                  <a:gd name="T28" fmla="*/ 197 w 679"/>
                  <a:gd name="T29" fmla="*/ 162 h 690"/>
                  <a:gd name="T30" fmla="*/ 197 w 679"/>
                  <a:gd name="T31" fmla="*/ 47 h 690"/>
                  <a:gd name="T32" fmla="*/ 228 w 679"/>
                  <a:gd name="T33" fmla="*/ 159 h 690"/>
                  <a:gd name="T34" fmla="*/ 216 w 679"/>
                  <a:gd name="T35" fmla="*/ 186 h 690"/>
                  <a:gd name="T36" fmla="*/ 190 w 679"/>
                  <a:gd name="T37" fmla="*/ 197 h 690"/>
                  <a:gd name="T38" fmla="*/ 30 w 679"/>
                  <a:gd name="T39" fmla="*/ 652 h 690"/>
                  <a:gd name="T40" fmla="*/ 33 w 679"/>
                  <a:gd name="T41" fmla="*/ 658 h 690"/>
                  <a:gd name="T42" fmla="*/ 490 w 679"/>
                  <a:gd name="T43" fmla="*/ 660 h 690"/>
                  <a:gd name="T44" fmla="*/ 496 w 679"/>
                  <a:gd name="T45" fmla="*/ 655 h 690"/>
                  <a:gd name="T46" fmla="*/ 496 w 679"/>
                  <a:gd name="T47" fmla="*/ 551 h 690"/>
                  <a:gd name="T48" fmla="*/ 464 w 679"/>
                  <a:gd name="T49" fmla="*/ 543 h 690"/>
                  <a:gd name="T50" fmla="*/ 411 w 679"/>
                  <a:gd name="T51" fmla="*/ 510 h 690"/>
                  <a:gd name="T52" fmla="*/ 375 w 679"/>
                  <a:gd name="T53" fmla="*/ 458 h 690"/>
                  <a:gd name="T54" fmla="*/ 361 w 679"/>
                  <a:gd name="T55" fmla="*/ 393 h 690"/>
                  <a:gd name="T56" fmla="*/ 375 w 679"/>
                  <a:gd name="T57" fmla="*/ 330 h 690"/>
                  <a:gd name="T58" fmla="*/ 411 w 679"/>
                  <a:gd name="T59" fmla="*/ 278 h 690"/>
                  <a:gd name="T60" fmla="*/ 464 w 679"/>
                  <a:gd name="T61" fmla="*/ 245 h 690"/>
                  <a:gd name="T62" fmla="*/ 496 w 679"/>
                  <a:gd name="T63" fmla="*/ 38 h 690"/>
                  <a:gd name="T64" fmla="*/ 493 w 679"/>
                  <a:gd name="T65" fmla="*/ 32 h 690"/>
                  <a:gd name="T66" fmla="*/ 228 w 679"/>
                  <a:gd name="T67" fmla="*/ 30 h 690"/>
                  <a:gd name="T68" fmla="*/ 490 w 679"/>
                  <a:gd name="T69" fmla="*/ 0 h 690"/>
                  <a:gd name="T70" fmla="*/ 516 w 679"/>
                  <a:gd name="T71" fmla="*/ 11 h 690"/>
                  <a:gd name="T72" fmla="*/ 526 w 679"/>
                  <a:gd name="T73" fmla="*/ 38 h 690"/>
                  <a:gd name="T74" fmla="*/ 563 w 679"/>
                  <a:gd name="T75" fmla="*/ 241 h 690"/>
                  <a:gd name="T76" fmla="*/ 623 w 679"/>
                  <a:gd name="T77" fmla="*/ 272 h 690"/>
                  <a:gd name="T78" fmla="*/ 664 w 679"/>
                  <a:gd name="T79" fmla="*/ 325 h 690"/>
                  <a:gd name="T80" fmla="*/ 679 w 679"/>
                  <a:gd name="T81" fmla="*/ 393 h 690"/>
                  <a:gd name="T82" fmla="*/ 664 w 679"/>
                  <a:gd name="T83" fmla="*/ 462 h 690"/>
                  <a:gd name="T84" fmla="*/ 623 w 679"/>
                  <a:gd name="T85" fmla="*/ 516 h 690"/>
                  <a:gd name="T86" fmla="*/ 563 w 679"/>
                  <a:gd name="T87" fmla="*/ 548 h 690"/>
                  <a:gd name="T88" fmla="*/ 526 w 679"/>
                  <a:gd name="T89" fmla="*/ 652 h 690"/>
                  <a:gd name="T90" fmla="*/ 516 w 679"/>
                  <a:gd name="T91" fmla="*/ 678 h 690"/>
                  <a:gd name="T92" fmla="*/ 490 w 679"/>
                  <a:gd name="T93" fmla="*/ 690 h 690"/>
                  <a:gd name="T94" fmla="*/ 23 w 679"/>
                  <a:gd name="T95" fmla="*/ 687 h 690"/>
                  <a:gd name="T96" fmla="*/ 3 w 679"/>
                  <a:gd name="T97" fmla="*/ 666 h 690"/>
                  <a:gd name="T98" fmla="*/ 0 w 679"/>
                  <a:gd name="T99" fmla="*/ 17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79" h="690">
                    <a:moveTo>
                      <a:pt x="520" y="265"/>
                    </a:moveTo>
                    <a:lnTo>
                      <a:pt x="485" y="269"/>
                    </a:lnTo>
                    <a:lnTo>
                      <a:pt x="455" y="283"/>
                    </a:lnTo>
                    <a:lnTo>
                      <a:pt x="430" y="303"/>
                    </a:lnTo>
                    <a:lnTo>
                      <a:pt x="408" y="328"/>
                    </a:lnTo>
                    <a:lnTo>
                      <a:pt x="396" y="360"/>
                    </a:lnTo>
                    <a:lnTo>
                      <a:pt x="392" y="393"/>
                    </a:lnTo>
                    <a:lnTo>
                      <a:pt x="396" y="428"/>
                    </a:lnTo>
                    <a:lnTo>
                      <a:pt x="408" y="458"/>
                    </a:lnTo>
                    <a:lnTo>
                      <a:pt x="430" y="486"/>
                    </a:lnTo>
                    <a:lnTo>
                      <a:pt x="455" y="505"/>
                    </a:lnTo>
                    <a:lnTo>
                      <a:pt x="485" y="518"/>
                    </a:lnTo>
                    <a:lnTo>
                      <a:pt x="520" y="522"/>
                    </a:lnTo>
                    <a:lnTo>
                      <a:pt x="554" y="518"/>
                    </a:lnTo>
                    <a:lnTo>
                      <a:pt x="585" y="505"/>
                    </a:lnTo>
                    <a:lnTo>
                      <a:pt x="611" y="486"/>
                    </a:lnTo>
                    <a:lnTo>
                      <a:pt x="631" y="458"/>
                    </a:lnTo>
                    <a:lnTo>
                      <a:pt x="644" y="428"/>
                    </a:lnTo>
                    <a:lnTo>
                      <a:pt x="649" y="393"/>
                    </a:lnTo>
                    <a:lnTo>
                      <a:pt x="644" y="360"/>
                    </a:lnTo>
                    <a:lnTo>
                      <a:pt x="631" y="328"/>
                    </a:lnTo>
                    <a:lnTo>
                      <a:pt x="611" y="303"/>
                    </a:lnTo>
                    <a:lnTo>
                      <a:pt x="585" y="283"/>
                    </a:lnTo>
                    <a:lnTo>
                      <a:pt x="554" y="269"/>
                    </a:lnTo>
                    <a:lnTo>
                      <a:pt x="520" y="265"/>
                    </a:lnTo>
                    <a:close/>
                    <a:moveTo>
                      <a:pt x="197" y="47"/>
                    </a:moveTo>
                    <a:lnTo>
                      <a:pt x="56" y="166"/>
                    </a:lnTo>
                    <a:lnTo>
                      <a:pt x="190" y="166"/>
                    </a:lnTo>
                    <a:lnTo>
                      <a:pt x="194" y="165"/>
                    </a:lnTo>
                    <a:lnTo>
                      <a:pt x="197" y="162"/>
                    </a:lnTo>
                    <a:lnTo>
                      <a:pt x="197" y="159"/>
                    </a:lnTo>
                    <a:lnTo>
                      <a:pt x="197" y="47"/>
                    </a:lnTo>
                    <a:close/>
                    <a:moveTo>
                      <a:pt x="228" y="30"/>
                    </a:moveTo>
                    <a:lnTo>
                      <a:pt x="228" y="159"/>
                    </a:lnTo>
                    <a:lnTo>
                      <a:pt x="225" y="174"/>
                    </a:lnTo>
                    <a:lnTo>
                      <a:pt x="216" y="186"/>
                    </a:lnTo>
                    <a:lnTo>
                      <a:pt x="206" y="194"/>
                    </a:lnTo>
                    <a:lnTo>
                      <a:pt x="190" y="197"/>
                    </a:lnTo>
                    <a:lnTo>
                      <a:pt x="30" y="197"/>
                    </a:lnTo>
                    <a:lnTo>
                      <a:pt x="30" y="652"/>
                    </a:lnTo>
                    <a:lnTo>
                      <a:pt x="30" y="655"/>
                    </a:lnTo>
                    <a:lnTo>
                      <a:pt x="33" y="658"/>
                    </a:lnTo>
                    <a:lnTo>
                      <a:pt x="36" y="660"/>
                    </a:lnTo>
                    <a:lnTo>
                      <a:pt x="490" y="660"/>
                    </a:lnTo>
                    <a:lnTo>
                      <a:pt x="493" y="658"/>
                    </a:lnTo>
                    <a:lnTo>
                      <a:pt x="496" y="655"/>
                    </a:lnTo>
                    <a:lnTo>
                      <a:pt x="496" y="652"/>
                    </a:lnTo>
                    <a:lnTo>
                      <a:pt x="496" y="551"/>
                    </a:lnTo>
                    <a:lnTo>
                      <a:pt x="496" y="551"/>
                    </a:lnTo>
                    <a:lnTo>
                      <a:pt x="464" y="543"/>
                    </a:lnTo>
                    <a:lnTo>
                      <a:pt x="436" y="530"/>
                    </a:lnTo>
                    <a:lnTo>
                      <a:pt x="411" y="510"/>
                    </a:lnTo>
                    <a:lnTo>
                      <a:pt x="390" y="486"/>
                    </a:lnTo>
                    <a:lnTo>
                      <a:pt x="375" y="458"/>
                    </a:lnTo>
                    <a:lnTo>
                      <a:pt x="364" y="427"/>
                    </a:lnTo>
                    <a:lnTo>
                      <a:pt x="361" y="393"/>
                    </a:lnTo>
                    <a:lnTo>
                      <a:pt x="364" y="360"/>
                    </a:lnTo>
                    <a:lnTo>
                      <a:pt x="375" y="330"/>
                    </a:lnTo>
                    <a:lnTo>
                      <a:pt x="390" y="303"/>
                    </a:lnTo>
                    <a:lnTo>
                      <a:pt x="411" y="278"/>
                    </a:lnTo>
                    <a:lnTo>
                      <a:pt x="436" y="259"/>
                    </a:lnTo>
                    <a:lnTo>
                      <a:pt x="464" y="245"/>
                    </a:lnTo>
                    <a:lnTo>
                      <a:pt x="496" y="236"/>
                    </a:lnTo>
                    <a:lnTo>
                      <a:pt x="496" y="38"/>
                    </a:lnTo>
                    <a:lnTo>
                      <a:pt x="496" y="33"/>
                    </a:lnTo>
                    <a:lnTo>
                      <a:pt x="493" y="32"/>
                    </a:lnTo>
                    <a:lnTo>
                      <a:pt x="490" y="30"/>
                    </a:lnTo>
                    <a:lnTo>
                      <a:pt x="228" y="30"/>
                    </a:lnTo>
                    <a:close/>
                    <a:moveTo>
                      <a:pt x="207" y="0"/>
                    </a:moveTo>
                    <a:lnTo>
                      <a:pt x="490" y="0"/>
                    </a:lnTo>
                    <a:lnTo>
                      <a:pt x="505" y="3"/>
                    </a:lnTo>
                    <a:lnTo>
                      <a:pt x="516" y="11"/>
                    </a:lnTo>
                    <a:lnTo>
                      <a:pt x="525" y="23"/>
                    </a:lnTo>
                    <a:lnTo>
                      <a:pt x="526" y="38"/>
                    </a:lnTo>
                    <a:lnTo>
                      <a:pt x="526" y="235"/>
                    </a:lnTo>
                    <a:lnTo>
                      <a:pt x="563" y="241"/>
                    </a:lnTo>
                    <a:lnTo>
                      <a:pt x="594" y="253"/>
                    </a:lnTo>
                    <a:lnTo>
                      <a:pt x="623" y="272"/>
                    </a:lnTo>
                    <a:lnTo>
                      <a:pt x="646" y="297"/>
                    </a:lnTo>
                    <a:lnTo>
                      <a:pt x="664" y="325"/>
                    </a:lnTo>
                    <a:lnTo>
                      <a:pt x="675" y="359"/>
                    </a:lnTo>
                    <a:lnTo>
                      <a:pt x="679" y="393"/>
                    </a:lnTo>
                    <a:lnTo>
                      <a:pt x="675" y="430"/>
                    </a:lnTo>
                    <a:lnTo>
                      <a:pt x="664" y="462"/>
                    </a:lnTo>
                    <a:lnTo>
                      <a:pt x="646" y="492"/>
                    </a:lnTo>
                    <a:lnTo>
                      <a:pt x="623" y="516"/>
                    </a:lnTo>
                    <a:lnTo>
                      <a:pt x="594" y="534"/>
                    </a:lnTo>
                    <a:lnTo>
                      <a:pt x="563" y="548"/>
                    </a:lnTo>
                    <a:lnTo>
                      <a:pt x="526" y="552"/>
                    </a:lnTo>
                    <a:lnTo>
                      <a:pt x="526" y="652"/>
                    </a:lnTo>
                    <a:lnTo>
                      <a:pt x="525" y="666"/>
                    </a:lnTo>
                    <a:lnTo>
                      <a:pt x="516" y="678"/>
                    </a:lnTo>
                    <a:lnTo>
                      <a:pt x="505" y="687"/>
                    </a:lnTo>
                    <a:lnTo>
                      <a:pt x="490" y="690"/>
                    </a:lnTo>
                    <a:lnTo>
                      <a:pt x="36" y="690"/>
                    </a:lnTo>
                    <a:lnTo>
                      <a:pt x="23" y="687"/>
                    </a:lnTo>
                    <a:lnTo>
                      <a:pt x="10" y="678"/>
                    </a:lnTo>
                    <a:lnTo>
                      <a:pt x="3" y="666"/>
                    </a:lnTo>
                    <a:lnTo>
                      <a:pt x="0" y="652"/>
                    </a:lnTo>
                    <a:lnTo>
                      <a:pt x="0" y="174"/>
                    </a:lnTo>
                    <a:lnTo>
                      <a:pt x="2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24"/>
              <p:cNvSpPr/>
              <p:nvPr/>
            </p:nvSpPr>
            <p:spPr bwMode="auto">
              <a:xfrm>
                <a:off x="3581401" y="3876676"/>
                <a:ext cx="123825" cy="131763"/>
              </a:xfrm>
              <a:custGeom>
                <a:avLst/>
                <a:gdLst>
                  <a:gd name="T0" fmla="*/ 154 w 156"/>
                  <a:gd name="T1" fmla="*/ 0 h 165"/>
                  <a:gd name="T2" fmla="*/ 156 w 156"/>
                  <a:gd name="T3" fmla="*/ 4 h 165"/>
                  <a:gd name="T4" fmla="*/ 156 w 156"/>
                  <a:gd name="T5" fmla="*/ 12 h 165"/>
                  <a:gd name="T6" fmla="*/ 156 w 156"/>
                  <a:gd name="T7" fmla="*/ 19 h 165"/>
                  <a:gd name="T8" fmla="*/ 156 w 156"/>
                  <a:gd name="T9" fmla="*/ 25 h 165"/>
                  <a:gd name="T10" fmla="*/ 156 w 156"/>
                  <a:gd name="T11" fmla="*/ 27 h 165"/>
                  <a:gd name="T12" fmla="*/ 91 w 156"/>
                  <a:gd name="T13" fmla="*/ 107 h 165"/>
                  <a:gd name="T14" fmla="*/ 59 w 156"/>
                  <a:gd name="T15" fmla="*/ 140 h 165"/>
                  <a:gd name="T16" fmla="*/ 49 w 156"/>
                  <a:gd name="T17" fmla="*/ 151 h 165"/>
                  <a:gd name="T18" fmla="*/ 38 w 156"/>
                  <a:gd name="T19" fmla="*/ 162 h 165"/>
                  <a:gd name="T20" fmla="*/ 32 w 156"/>
                  <a:gd name="T21" fmla="*/ 165 h 165"/>
                  <a:gd name="T22" fmla="*/ 27 w 156"/>
                  <a:gd name="T23" fmla="*/ 163 h 165"/>
                  <a:gd name="T24" fmla="*/ 20 w 156"/>
                  <a:gd name="T25" fmla="*/ 159 h 165"/>
                  <a:gd name="T26" fmla="*/ 9 w 156"/>
                  <a:gd name="T27" fmla="*/ 149 h 165"/>
                  <a:gd name="T28" fmla="*/ 2 w 156"/>
                  <a:gd name="T29" fmla="*/ 112 h 165"/>
                  <a:gd name="T30" fmla="*/ 0 w 156"/>
                  <a:gd name="T31" fmla="*/ 87 h 165"/>
                  <a:gd name="T32" fmla="*/ 0 w 156"/>
                  <a:gd name="T33" fmla="*/ 75 h 165"/>
                  <a:gd name="T34" fmla="*/ 3 w 156"/>
                  <a:gd name="T35" fmla="*/ 66 h 165"/>
                  <a:gd name="T36" fmla="*/ 8 w 156"/>
                  <a:gd name="T37" fmla="*/ 60 h 165"/>
                  <a:gd name="T38" fmla="*/ 20 w 156"/>
                  <a:gd name="T39" fmla="*/ 51 h 165"/>
                  <a:gd name="T40" fmla="*/ 29 w 156"/>
                  <a:gd name="T41" fmla="*/ 50 h 165"/>
                  <a:gd name="T42" fmla="*/ 33 w 156"/>
                  <a:gd name="T43" fmla="*/ 51 h 165"/>
                  <a:gd name="T44" fmla="*/ 36 w 156"/>
                  <a:gd name="T45" fmla="*/ 59 h 165"/>
                  <a:gd name="T46" fmla="*/ 38 w 156"/>
                  <a:gd name="T47" fmla="*/ 75 h 165"/>
                  <a:gd name="T48" fmla="*/ 41 w 156"/>
                  <a:gd name="T49" fmla="*/ 92 h 165"/>
                  <a:gd name="T50" fmla="*/ 46 w 156"/>
                  <a:gd name="T51" fmla="*/ 101 h 165"/>
                  <a:gd name="T52" fmla="*/ 49 w 156"/>
                  <a:gd name="T53" fmla="*/ 101 h 165"/>
                  <a:gd name="T54" fmla="*/ 55 w 156"/>
                  <a:gd name="T55" fmla="*/ 95 h 165"/>
                  <a:gd name="T56" fmla="*/ 70 w 156"/>
                  <a:gd name="T57" fmla="*/ 80 h 165"/>
                  <a:gd name="T58" fmla="*/ 85 w 156"/>
                  <a:gd name="T59" fmla="*/ 63 h 165"/>
                  <a:gd name="T60" fmla="*/ 94 w 156"/>
                  <a:gd name="T61" fmla="*/ 53 h 165"/>
                  <a:gd name="T62" fmla="*/ 130 w 156"/>
                  <a:gd name="T63" fmla="*/ 13 h 165"/>
                  <a:gd name="T64" fmla="*/ 147 w 156"/>
                  <a:gd name="T65" fmla="*/ 0 h 165"/>
                  <a:gd name="T66" fmla="*/ 151 w 156"/>
                  <a:gd name="T6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6" h="165">
                    <a:moveTo>
                      <a:pt x="151" y="0"/>
                    </a:moveTo>
                    <a:lnTo>
                      <a:pt x="154" y="0"/>
                    </a:lnTo>
                    <a:lnTo>
                      <a:pt x="156" y="1"/>
                    </a:lnTo>
                    <a:lnTo>
                      <a:pt x="156" y="4"/>
                    </a:lnTo>
                    <a:lnTo>
                      <a:pt x="156" y="7"/>
                    </a:lnTo>
                    <a:lnTo>
                      <a:pt x="156" y="12"/>
                    </a:lnTo>
                    <a:lnTo>
                      <a:pt x="156" y="16"/>
                    </a:lnTo>
                    <a:lnTo>
                      <a:pt x="156" y="19"/>
                    </a:lnTo>
                    <a:lnTo>
                      <a:pt x="156" y="22"/>
                    </a:lnTo>
                    <a:lnTo>
                      <a:pt x="156" y="25"/>
                    </a:lnTo>
                    <a:lnTo>
                      <a:pt x="156" y="27"/>
                    </a:lnTo>
                    <a:lnTo>
                      <a:pt x="156" y="27"/>
                    </a:lnTo>
                    <a:lnTo>
                      <a:pt x="121" y="71"/>
                    </a:lnTo>
                    <a:lnTo>
                      <a:pt x="91" y="107"/>
                    </a:lnTo>
                    <a:lnTo>
                      <a:pt x="62" y="137"/>
                    </a:lnTo>
                    <a:lnTo>
                      <a:pt x="59" y="140"/>
                    </a:lnTo>
                    <a:lnTo>
                      <a:pt x="56" y="145"/>
                    </a:lnTo>
                    <a:lnTo>
                      <a:pt x="49" y="151"/>
                    </a:lnTo>
                    <a:lnTo>
                      <a:pt x="44" y="157"/>
                    </a:lnTo>
                    <a:lnTo>
                      <a:pt x="38" y="162"/>
                    </a:lnTo>
                    <a:lnTo>
                      <a:pt x="35" y="163"/>
                    </a:lnTo>
                    <a:lnTo>
                      <a:pt x="32" y="165"/>
                    </a:lnTo>
                    <a:lnTo>
                      <a:pt x="30" y="163"/>
                    </a:lnTo>
                    <a:lnTo>
                      <a:pt x="27" y="163"/>
                    </a:lnTo>
                    <a:lnTo>
                      <a:pt x="26" y="163"/>
                    </a:lnTo>
                    <a:lnTo>
                      <a:pt x="20" y="159"/>
                    </a:lnTo>
                    <a:lnTo>
                      <a:pt x="14" y="154"/>
                    </a:lnTo>
                    <a:lnTo>
                      <a:pt x="9" y="149"/>
                    </a:lnTo>
                    <a:lnTo>
                      <a:pt x="5" y="145"/>
                    </a:lnTo>
                    <a:lnTo>
                      <a:pt x="2" y="112"/>
                    </a:lnTo>
                    <a:lnTo>
                      <a:pt x="0" y="98"/>
                    </a:lnTo>
                    <a:lnTo>
                      <a:pt x="0" y="87"/>
                    </a:lnTo>
                    <a:lnTo>
                      <a:pt x="0" y="81"/>
                    </a:lnTo>
                    <a:lnTo>
                      <a:pt x="0" y="75"/>
                    </a:lnTo>
                    <a:lnTo>
                      <a:pt x="2" y="72"/>
                    </a:lnTo>
                    <a:lnTo>
                      <a:pt x="3" y="66"/>
                    </a:lnTo>
                    <a:lnTo>
                      <a:pt x="8" y="62"/>
                    </a:lnTo>
                    <a:lnTo>
                      <a:pt x="8" y="60"/>
                    </a:lnTo>
                    <a:lnTo>
                      <a:pt x="14" y="54"/>
                    </a:lnTo>
                    <a:lnTo>
                      <a:pt x="20" y="51"/>
                    </a:lnTo>
                    <a:lnTo>
                      <a:pt x="27" y="50"/>
                    </a:lnTo>
                    <a:lnTo>
                      <a:pt x="29" y="50"/>
                    </a:lnTo>
                    <a:lnTo>
                      <a:pt x="30" y="50"/>
                    </a:lnTo>
                    <a:lnTo>
                      <a:pt x="33" y="51"/>
                    </a:lnTo>
                    <a:lnTo>
                      <a:pt x="36" y="54"/>
                    </a:lnTo>
                    <a:lnTo>
                      <a:pt x="36" y="59"/>
                    </a:lnTo>
                    <a:lnTo>
                      <a:pt x="38" y="66"/>
                    </a:lnTo>
                    <a:lnTo>
                      <a:pt x="38" y="75"/>
                    </a:lnTo>
                    <a:lnTo>
                      <a:pt x="39" y="84"/>
                    </a:lnTo>
                    <a:lnTo>
                      <a:pt x="41" y="92"/>
                    </a:lnTo>
                    <a:lnTo>
                      <a:pt x="42" y="98"/>
                    </a:lnTo>
                    <a:lnTo>
                      <a:pt x="46" y="101"/>
                    </a:lnTo>
                    <a:lnTo>
                      <a:pt x="47" y="101"/>
                    </a:lnTo>
                    <a:lnTo>
                      <a:pt x="49" y="101"/>
                    </a:lnTo>
                    <a:lnTo>
                      <a:pt x="52" y="100"/>
                    </a:lnTo>
                    <a:lnTo>
                      <a:pt x="55" y="95"/>
                    </a:lnTo>
                    <a:lnTo>
                      <a:pt x="61" y="89"/>
                    </a:lnTo>
                    <a:lnTo>
                      <a:pt x="70" y="80"/>
                    </a:lnTo>
                    <a:lnTo>
                      <a:pt x="82" y="68"/>
                    </a:lnTo>
                    <a:lnTo>
                      <a:pt x="85" y="63"/>
                    </a:lnTo>
                    <a:lnTo>
                      <a:pt x="89" y="59"/>
                    </a:lnTo>
                    <a:lnTo>
                      <a:pt x="94" y="53"/>
                    </a:lnTo>
                    <a:lnTo>
                      <a:pt x="114" y="30"/>
                    </a:lnTo>
                    <a:lnTo>
                      <a:pt x="130" y="13"/>
                    </a:lnTo>
                    <a:lnTo>
                      <a:pt x="144" y="1"/>
                    </a:lnTo>
                    <a:lnTo>
                      <a:pt x="147" y="0"/>
                    </a:lnTo>
                    <a:lnTo>
                      <a:pt x="148" y="0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Rectangle 25"/>
              <p:cNvSpPr>
                <a:spLocks noChangeArrowheads="1"/>
              </p:cNvSpPr>
              <p:nvPr/>
            </p:nvSpPr>
            <p:spPr bwMode="auto">
              <a:xfrm>
                <a:off x="3289301" y="3871913"/>
                <a:ext cx="193675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Rectangle 26"/>
              <p:cNvSpPr>
                <a:spLocks noChangeArrowheads="1"/>
              </p:cNvSpPr>
              <p:nvPr/>
            </p:nvSpPr>
            <p:spPr bwMode="auto">
              <a:xfrm>
                <a:off x="3289301" y="3959226"/>
                <a:ext cx="193675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Rectangle 27"/>
              <p:cNvSpPr>
                <a:spLocks noChangeArrowheads="1"/>
              </p:cNvSpPr>
              <p:nvPr/>
            </p:nvSpPr>
            <p:spPr bwMode="auto">
              <a:xfrm>
                <a:off x="3289301" y="4046538"/>
                <a:ext cx="193675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1" name="Group 55"/>
            <p:cNvGrpSpPr/>
            <p:nvPr/>
          </p:nvGrpSpPr>
          <p:grpSpPr>
            <a:xfrm>
              <a:off x="1380471" y="3673867"/>
              <a:ext cx="167721" cy="167204"/>
              <a:chOff x="2219326" y="2486026"/>
              <a:chExt cx="566738" cy="581025"/>
            </a:xfrm>
            <a:solidFill>
              <a:schemeClr val="tx1"/>
            </a:solidFill>
          </p:grpSpPr>
          <p:sp>
            <p:nvSpPr>
              <p:cNvPr id="22" name="Freeform 28"/>
              <p:cNvSpPr/>
              <p:nvPr/>
            </p:nvSpPr>
            <p:spPr bwMode="auto">
              <a:xfrm>
                <a:off x="2219326" y="2603501"/>
                <a:ext cx="276225" cy="463550"/>
              </a:xfrm>
              <a:custGeom>
                <a:avLst/>
                <a:gdLst>
                  <a:gd name="T0" fmla="*/ 69 w 346"/>
                  <a:gd name="T1" fmla="*/ 0 h 582"/>
                  <a:gd name="T2" fmla="*/ 97 w 346"/>
                  <a:gd name="T3" fmla="*/ 1 h 582"/>
                  <a:gd name="T4" fmla="*/ 208 w 346"/>
                  <a:gd name="T5" fmla="*/ 1 h 582"/>
                  <a:gd name="T6" fmla="*/ 246 w 346"/>
                  <a:gd name="T7" fmla="*/ 0 h 582"/>
                  <a:gd name="T8" fmla="*/ 273 w 346"/>
                  <a:gd name="T9" fmla="*/ 1 h 582"/>
                  <a:gd name="T10" fmla="*/ 308 w 346"/>
                  <a:gd name="T11" fmla="*/ 6 h 582"/>
                  <a:gd name="T12" fmla="*/ 336 w 346"/>
                  <a:gd name="T13" fmla="*/ 25 h 582"/>
                  <a:gd name="T14" fmla="*/ 345 w 346"/>
                  <a:gd name="T15" fmla="*/ 48 h 582"/>
                  <a:gd name="T16" fmla="*/ 346 w 346"/>
                  <a:gd name="T17" fmla="*/ 86 h 582"/>
                  <a:gd name="T18" fmla="*/ 346 w 346"/>
                  <a:gd name="T19" fmla="*/ 237 h 582"/>
                  <a:gd name="T20" fmla="*/ 337 w 346"/>
                  <a:gd name="T21" fmla="*/ 263 h 582"/>
                  <a:gd name="T22" fmla="*/ 317 w 346"/>
                  <a:gd name="T23" fmla="*/ 274 h 582"/>
                  <a:gd name="T24" fmla="*/ 298 w 346"/>
                  <a:gd name="T25" fmla="*/ 263 h 582"/>
                  <a:gd name="T26" fmla="*/ 290 w 346"/>
                  <a:gd name="T27" fmla="*/ 237 h 582"/>
                  <a:gd name="T28" fmla="*/ 290 w 346"/>
                  <a:gd name="T29" fmla="*/ 119 h 582"/>
                  <a:gd name="T30" fmla="*/ 290 w 346"/>
                  <a:gd name="T31" fmla="*/ 95 h 582"/>
                  <a:gd name="T32" fmla="*/ 283 w 346"/>
                  <a:gd name="T33" fmla="*/ 78 h 582"/>
                  <a:gd name="T34" fmla="*/ 267 w 346"/>
                  <a:gd name="T35" fmla="*/ 75 h 582"/>
                  <a:gd name="T36" fmla="*/ 255 w 346"/>
                  <a:gd name="T37" fmla="*/ 94 h 582"/>
                  <a:gd name="T38" fmla="*/ 255 w 346"/>
                  <a:gd name="T39" fmla="*/ 127 h 582"/>
                  <a:gd name="T40" fmla="*/ 258 w 346"/>
                  <a:gd name="T41" fmla="*/ 157 h 582"/>
                  <a:gd name="T42" fmla="*/ 255 w 346"/>
                  <a:gd name="T43" fmla="*/ 560 h 582"/>
                  <a:gd name="T44" fmla="*/ 239 w 346"/>
                  <a:gd name="T45" fmla="*/ 579 h 582"/>
                  <a:gd name="T46" fmla="*/ 214 w 346"/>
                  <a:gd name="T47" fmla="*/ 579 h 582"/>
                  <a:gd name="T48" fmla="*/ 198 w 346"/>
                  <a:gd name="T49" fmla="*/ 561 h 582"/>
                  <a:gd name="T50" fmla="*/ 195 w 346"/>
                  <a:gd name="T51" fmla="*/ 367 h 582"/>
                  <a:gd name="T52" fmla="*/ 195 w 346"/>
                  <a:gd name="T53" fmla="*/ 349 h 582"/>
                  <a:gd name="T54" fmla="*/ 193 w 346"/>
                  <a:gd name="T55" fmla="*/ 325 h 582"/>
                  <a:gd name="T56" fmla="*/ 184 w 346"/>
                  <a:gd name="T57" fmla="*/ 307 h 582"/>
                  <a:gd name="T58" fmla="*/ 168 w 346"/>
                  <a:gd name="T59" fmla="*/ 304 h 582"/>
                  <a:gd name="T60" fmla="*/ 156 w 346"/>
                  <a:gd name="T61" fmla="*/ 321 h 582"/>
                  <a:gd name="T62" fmla="*/ 152 w 346"/>
                  <a:gd name="T63" fmla="*/ 345 h 582"/>
                  <a:gd name="T64" fmla="*/ 154 w 346"/>
                  <a:gd name="T65" fmla="*/ 367 h 582"/>
                  <a:gd name="T66" fmla="*/ 154 w 346"/>
                  <a:gd name="T67" fmla="*/ 386 h 582"/>
                  <a:gd name="T68" fmla="*/ 154 w 346"/>
                  <a:gd name="T69" fmla="*/ 507 h 582"/>
                  <a:gd name="T70" fmla="*/ 154 w 346"/>
                  <a:gd name="T71" fmla="*/ 540 h 582"/>
                  <a:gd name="T72" fmla="*/ 151 w 346"/>
                  <a:gd name="T73" fmla="*/ 560 h 582"/>
                  <a:gd name="T74" fmla="*/ 133 w 346"/>
                  <a:gd name="T75" fmla="*/ 579 h 582"/>
                  <a:gd name="T76" fmla="*/ 107 w 346"/>
                  <a:gd name="T77" fmla="*/ 579 h 582"/>
                  <a:gd name="T78" fmla="*/ 89 w 346"/>
                  <a:gd name="T79" fmla="*/ 560 h 582"/>
                  <a:gd name="T80" fmla="*/ 86 w 346"/>
                  <a:gd name="T81" fmla="*/ 484 h 582"/>
                  <a:gd name="T82" fmla="*/ 86 w 346"/>
                  <a:gd name="T83" fmla="*/ 422 h 582"/>
                  <a:gd name="T84" fmla="*/ 86 w 346"/>
                  <a:gd name="T85" fmla="*/ 377 h 582"/>
                  <a:gd name="T86" fmla="*/ 86 w 346"/>
                  <a:gd name="T87" fmla="*/ 325 h 582"/>
                  <a:gd name="T88" fmla="*/ 86 w 346"/>
                  <a:gd name="T89" fmla="*/ 172 h 582"/>
                  <a:gd name="T90" fmla="*/ 87 w 346"/>
                  <a:gd name="T91" fmla="*/ 128 h 582"/>
                  <a:gd name="T92" fmla="*/ 89 w 346"/>
                  <a:gd name="T93" fmla="*/ 98 h 582"/>
                  <a:gd name="T94" fmla="*/ 84 w 346"/>
                  <a:gd name="T95" fmla="*/ 77 h 582"/>
                  <a:gd name="T96" fmla="*/ 66 w 346"/>
                  <a:gd name="T97" fmla="*/ 72 h 582"/>
                  <a:gd name="T98" fmla="*/ 56 w 346"/>
                  <a:gd name="T99" fmla="*/ 91 h 582"/>
                  <a:gd name="T100" fmla="*/ 53 w 346"/>
                  <a:gd name="T101" fmla="*/ 168 h 582"/>
                  <a:gd name="T102" fmla="*/ 53 w 346"/>
                  <a:gd name="T103" fmla="*/ 248 h 582"/>
                  <a:gd name="T104" fmla="*/ 38 w 346"/>
                  <a:gd name="T105" fmla="*/ 268 h 582"/>
                  <a:gd name="T106" fmla="*/ 16 w 346"/>
                  <a:gd name="T107" fmla="*/ 268 h 582"/>
                  <a:gd name="T108" fmla="*/ 1 w 346"/>
                  <a:gd name="T109" fmla="*/ 248 h 582"/>
                  <a:gd name="T110" fmla="*/ 0 w 346"/>
                  <a:gd name="T111" fmla="*/ 85 h 582"/>
                  <a:gd name="T112" fmla="*/ 0 w 346"/>
                  <a:gd name="T113" fmla="*/ 50 h 582"/>
                  <a:gd name="T114" fmla="*/ 9 w 346"/>
                  <a:gd name="T115" fmla="*/ 21 h 582"/>
                  <a:gd name="T116" fmla="*/ 38 w 346"/>
                  <a:gd name="T117" fmla="*/ 4 h 582"/>
                  <a:gd name="T118" fmla="*/ 63 w 346"/>
                  <a:gd name="T119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46" h="582">
                    <a:moveTo>
                      <a:pt x="63" y="0"/>
                    </a:moveTo>
                    <a:lnTo>
                      <a:pt x="69" y="0"/>
                    </a:lnTo>
                    <a:lnTo>
                      <a:pt x="80" y="1"/>
                    </a:lnTo>
                    <a:lnTo>
                      <a:pt x="97" y="1"/>
                    </a:lnTo>
                    <a:lnTo>
                      <a:pt x="116" y="1"/>
                    </a:lnTo>
                    <a:lnTo>
                      <a:pt x="208" y="1"/>
                    </a:lnTo>
                    <a:lnTo>
                      <a:pt x="230" y="0"/>
                    </a:lnTo>
                    <a:lnTo>
                      <a:pt x="246" y="0"/>
                    </a:lnTo>
                    <a:lnTo>
                      <a:pt x="257" y="0"/>
                    </a:lnTo>
                    <a:lnTo>
                      <a:pt x="273" y="1"/>
                    </a:lnTo>
                    <a:lnTo>
                      <a:pt x="292" y="1"/>
                    </a:lnTo>
                    <a:lnTo>
                      <a:pt x="308" y="6"/>
                    </a:lnTo>
                    <a:lnTo>
                      <a:pt x="323" y="13"/>
                    </a:lnTo>
                    <a:lnTo>
                      <a:pt x="336" y="25"/>
                    </a:lnTo>
                    <a:lnTo>
                      <a:pt x="337" y="30"/>
                    </a:lnTo>
                    <a:lnTo>
                      <a:pt x="345" y="48"/>
                    </a:lnTo>
                    <a:lnTo>
                      <a:pt x="346" y="66"/>
                    </a:lnTo>
                    <a:lnTo>
                      <a:pt x="346" y="86"/>
                    </a:lnTo>
                    <a:lnTo>
                      <a:pt x="346" y="106"/>
                    </a:lnTo>
                    <a:lnTo>
                      <a:pt x="346" y="237"/>
                    </a:lnTo>
                    <a:lnTo>
                      <a:pt x="343" y="251"/>
                    </a:lnTo>
                    <a:lnTo>
                      <a:pt x="337" y="263"/>
                    </a:lnTo>
                    <a:lnTo>
                      <a:pt x="328" y="271"/>
                    </a:lnTo>
                    <a:lnTo>
                      <a:pt x="317" y="274"/>
                    </a:lnTo>
                    <a:lnTo>
                      <a:pt x="307" y="271"/>
                    </a:lnTo>
                    <a:lnTo>
                      <a:pt x="298" y="263"/>
                    </a:lnTo>
                    <a:lnTo>
                      <a:pt x="292" y="251"/>
                    </a:lnTo>
                    <a:lnTo>
                      <a:pt x="290" y="237"/>
                    </a:lnTo>
                    <a:lnTo>
                      <a:pt x="290" y="130"/>
                    </a:lnTo>
                    <a:lnTo>
                      <a:pt x="290" y="119"/>
                    </a:lnTo>
                    <a:lnTo>
                      <a:pt x="290" y="107"/>
                    </a:lnTo>
                    <a:lnTo>
                      <a:pt x="290" y="95"/>
                    </a:lnTo>
                    <a:lnTo>
                      <a:pt x="289" y="85"/>
                    </a:lnTo>
                    <a:lnTo>
                      <a:pt x="283" y="78"/>
                    </a:lnTo>
                    <a:lnTo>
                      <a:pt x="275" y="75"/>
                    </a:lnTo>
                    <a:lnTo>
                      <a:pt x="267" y="75"/>
                    </a:lnTo>
                    <a:lnTo>
                      <a:pt x="260" y="81"/>
                    </a:lnTo>
                    <a:lnTo>
                      <a:pt x="255" y="94"/>
                    </a:lnTo>
                    <a:lnTo>
                      <a:pt x="254" y="110"/>
                    </a:lnTo>
                    <a:lnTo>
                      <a:pt x="255" y="127"/>
                    </a:lnTo>
                    <a:lnTo>
                      <a:pt x="257" y="144"/>
                    </a:lnTo>
                    <a:lnTo>
                      <a:pt x="258" y="157"/>
                    </a:lnTo>
                    <a:lnTo>
                      <a:pt x="258" y="544"/>
                    </a:lnTo>
                    <a:lnTo>
                      <a:pt x="255" y="560"/>
                    </a:lnTo>
                    <a:lnTo>
                      <a:pt x="249" y="570"/>
                    </a:lnTo>
                    <a:lnTo>
                      <a:pt x="239" y="579"/>
                    </a:lnTo>
                    <a:lnTo>
                      <a:pt x="227" y="582"/>
                    </a:lnTo>
                    <a:lnTo>
                      <a:pt x="214" y="579"/>
                    </a:lnTo>
                    <a:lnTo>
                      <a:pt x="204" y="572"/>
                    </a:lnTo>
                    <a:lnTo>
                      <a:pt x="198" y="561"/>
                    </a:lnTo>
                    <a:lnTo>
                      <a:pt x="195" y="546"/>
                    </a:lnTo>
                    <a:lnTo>
                      <a:pt x="195" y="367"/>
                    </a:lnTo>
                    <a:lnTo>
                      <a:pt x="195" y="360"/>
                    </a:lnTo>
                    <a:lnTo>
                      <a:pt x="195" y="349"/>
                    </a:lnTo>
                    <a:lnTo>
                      <a:pt x="195" y="337"/>
                    </a:lnTo>
                    <a:lnTo>
                      <a:pt x="193" y="325"/>
                    </a:lnTo>
                    <a:lnTo>
                      <a:pt x="190" y="314"/>
                    </a:lnTo>
                    <a:lnTo>
                      <a:pt x="184" y="307"/>
                    </a:lnTo>
                    <a:lnTo>
                      <a:pt x="178" y="302"/>
                    </a:lnTo>
                    <a:lnTo>
                      <a:pt x="168" y="304"/>
                    </a:lnTo>
                    <a:lnTo>
                      <a:pt x="160" y="311"/>
                    </a:lnTo>
                    <a:lnTo>
                      <a:pt x="156" y="321"/>
                    </a:lnTo>
                    <a:lnTo>
                      <a:pt x="154" y="333"/>
                    </a:lnTo>
                    <a:lnTo>
                      <a:pt x="152" y="345"/>
                    </a:lnTo>
                    <a:lnTo>
                      <a:pt x="154" y="357"/>
                    </a:lnTo>
                    <a:lnTo>
                      <a:pt x="154" y="367"/>
                    </a:lnTo>
                    <a:lnTo>
                      <a:pt x="154" y="372"/>
                    </a:lnTo>
                    <a:lnTo>
                      <a:pt x="154" y="386"/>
                    </a:lnTo>
                    <a:lnTo>
                      <a:pt x="154" y="405"/>
                    </a:lnTo>
                    <a:lnTo>
                      <a:pt x="154" y="507"/>
                    </a:lnTo>
                    <a:lnTo>
                      <a:pt x="154" y="526"/>
                    </a:lnTo>
                    <a:lnTo>
                      <a:pt x="154" y="540"/>
                    </a:lnTo>
                    <a:lnTo>
                      <a:pt x="154" y="544"/>
                    </a:lnTo>
                    <a:lnTo>
                      <a:pt x="151" y="560"/>
                    </a:lnTo>
                    <a:lnTo>
                      <a:pt x="145" y="570"/>
                    </a:lnTo>
                    <a:lnTo>
                      <a:pt x="133" y="579"/>
                    </a:lnTo>
                    <a:lnTo>
                      <a:pt x="121" y="581"/>
                    </a:lnTo>
                    <a:lnTo>
                      <a:pt x="107" y="579"/>
                    </a:lnTo>
                    <a:lnTo>
                      <a:pt x="97" y="570"/>
                    </a:lnTo>
                    <a:lnTo>
                      <a:pt x="89" y="560"/>
                    </a:lnTo>
                    <a:lnTo>
                      <a:pt x="86" y="544"/>
                    </a:lnTo>
                    <a:lnTo>
                      <a:pt x="86" y="484"/>
                    </a:lnTo>
                    <a:lnTo>
                      <a:pt x="86" y="451"/>
                    </a:lnTo>
                    <a:lnTo>
                      <a:pt x="86" y="422"/>
                    </a:lnTo>
                    <a:lnTo>
                      <a:pt x="86" y="399"/>
                    </a:lnTo>
                    <a:lnTo>
                      <a:pt x="86" y="377"/>
                    </a:lnTo>
                    <a:lnTo>
                      <a:pt x="86" y="352"/>
                    </a:lnTo>
                    <a:lnTo>
                      <a:pt x="86" y="325"/>
                    </a:lnTo>
                    <a:lnTo>
                      <a:pt x="86" y="290"/>
                    </a:lnTo>
                    <a:lnTo>
                      <a:pt x="86" y="172"/>
                    </a:lnTo>
                    <a:lnTo>
                      <a:pt x="86" y="139"/>
                    </a:lnTo>
                    <a:lnTo>
                      <a:pt x="87" y="128"/>
                    </a:lnTo>
                    <a:lnTo>
                      <a:pt x="89" y="113"/>
                    </a:lnTo>
                    <a:lnTo>
                      <a:pt x="89" y="98"/>
                    </a:lnTo>
                    <a:lnTo>
                      <a:pt x="87" y="86"/>
                    </a:lnTo>
                    <a:lnTo>
                      <a:pt x="84" y="77"/>
                    </a:lnTo>
                    <a:lnTo>
                      <a:pt x="75" y="71"/>
                    </a:lnTo>
                    <a:lnTo>
                      <a:pt x="66" y="72"/>
                    </a:lnTo>
                    <a:lnTo>
                      <a:pt x="60" y="80"/>
                    </a:lnTo>
                    <a:lnTo>
                      <a:pt x="56" y="91"/>
                    </a:lnTo>
                    <a:lnTo>
                      <a:pt x="54" y="100"/>
                    </a:lnTo>
                    <a:lnTo>
                      <a:pt x="53" y="168"/>
                    </a:lnTo>
                    <a:lnTo>
                      <a:pt x="54" y="234"/>
                    </a:lnTo>
                    <a:lnTo>
                      <a:pt x="53" y="248"/>
                    </a:lnTo>
                    <a:lnTo>
                      <a:pt x="47" y="260"/>
                    </a:lnTo>
                    <a:lnTo>
                      <a:pt x="38" y="268"/>
                    </a:lnTo>
                    <a:lnTo>
                      <a:pt x="27" y="271"/>
                    </a:lnTo>
                    <a:lnTo>
                      <a:pt x="16" y="268"/>
                    </a:lnTo>
                    <a:lnTo>
                      <a:pt x="7" y="260"/>
                    </a:lnTo>
                    <a:lnTo>
                      <a:pt x="1" y="248"/>
                    </a:lnTo>
                    <a:lnTo>
                      <a:pt x="0" y="234"/>
                    </a:lnTo>
                    <a:lnTo>
                      <a:pt x="0" y="85"/>
                    </a:lnTo>
                    <a:lnTo>
                      <a:pt x="0" y="66"/>
                    </a:lnTo>
                    <a:lnTo>
                      <a:pt x="0" y="50"/>
                    </a:lnTo>
                    <a:lnTo>
                      <a:pt x="3" y="35"/>
                    </a:lnTo>
                    <a:lnTo>
                      <a:pt x="9" y="21"/>
                    </a:lnTo>
                    <a:lnTo>
                      <a:pt x="19" y="12"/>
                    </a:lnTo>
                    <a:lnTo>
                      <a:pt x="38" y="4"/>
                    </a:lnTo>
                    <a:lnTo>
                      <a:pt x="51" y="1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Freeform 29"/>
              <p:cNvSpPr/>
              <p:nvPr/>
            </p:nvSpPr>
            <p:spPr bwMode="auto">
              <a:xfrm>
                <a:off x="2305051" y="2486026"/>
                <a:ext cx="106363" cy="100013"/>
              </a:xfrm>
              <a:custGeom>
                <a:avLst/>
                <a:gdLst>
                  <a:gd name="T0" fmla="*/ 67 w 133"/>
                  <a:gd name="T1" fmla="*/ 0 h 126"/>
                  <a:gd name="T2" fmla="*/ 88 w 133"/>
                  <a:gd name="T3" fmla="*/ 4 h 126"/>
                  <a:gd name="T4" fmla="*/ 106 w 133"/>
                  <a:gd name="T5" fmla="*/ 13 h 126"/>
                  <a:gd name="T6" fmla="*/ 120 w 133"/>
                  <a:gd name="T7" fmla="*/ 26 h 126"/>
                  <a:gd name="T8" fmla="*/ 129 w 133"/>
                  <a:gd name="T9" fmla="*/ 44 h 126"/>
                  <a:gd name="T10" fmla="*/ 133 w 133"/>
                  <a:gd name="T11" fmla="*/ 64 h 126"/>
                  <a:gd name="T12" fmla="*/ 129 w 133"/>
                  <a:gd name="T13" fmla="*/ 84 h 126"/>
                  <a:gd name="T14" fmla="*/ 120 w 133"/>
                  <a:gd name="T15" fmla="*/ 100 h 126"/>
                  <a:gd name="T16" fmla="*/ 106 w 133"/>
                  <a:gd name="T17" fmla="*/ 114 h 126"/>
                  <a:gd name="T18" fmla="*/ 88 w 133"/>
                  <a:gd name="T19" fmla="*/ 123 h 126"/>
                  <a:gd name="T20" fmla="*/ 67 w 133"/>
                  <a:gd name="T21" fmla="*/ 126 h 126"/>
                  <a:gd name="T22" fmla="*/ 45 w 133"/>
                  <a:gd name="T23" fmla="*/ 123 h 126"/>
                  <a:gd name="T24" fmla="*/ 27 w 133"/>
                  <a:gd name="T25" fmla="*/ 114 h 126"/>
                  <a:gd name="T26" fmla="*/ 12 w 133"/>
                  <a:gd name="T27" fmla="*/ 100 h 126"/>
                  <a:gd name="T28" fmla="*/ 3 w 133"/>
                  <a:gd name="T29" fmla="*/ 84 h 126"/>
                  <a:gd name="T30" fmla="*/ 0 w 133"/>
                  <a:gd name="T31" fmla="*/ 64 h 126"/>
                  <a:gd name="T32" fmla="*/ 3 w 133"/>
                  <a:gd name="T33" fmla="*/ 44 h 126"/>
                  <a:gd name="T34" fmla="*/ 12 w 133"/>
                  <a:gd name="T35" fmla="*/ 26 h 126"/>
                  <a:gd name="T36" fmla="*/ 27 w 133"/>
                  <a:gd name="T37" fmla="*/ 13 h 126"/>
                  <a:gd name="T38" fmla="*/ 45 w 133"/>
                  <a:gd name="T39" fmla="*/ 4 h 126"/>
                  <a:gd name="T40" fmla="*/ 67 w 133"/>
                  <a:gd name="T41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3" h="126">
                    <a:moveTo>
                      <a:pt x="67" y="0"/>
                    </a:moveTo>
                    <a:lnTo>
                      <a:pt x="88" y="4"/>
                    </a:lnTo>
                    <a:lnTo>
                      <a:pt x="106" y="13"/>
                    </a:lnTo>
                    <a:lnTo>
                      <a:pt x="120" y="26"/>
                    </a:lnTo>
                    <a:lnTo>
                      <a:pt x="129" y="44"/>
                    </a:lnTo>
                    <a:lnTo>
                      <a:pt x="133" y="64"/>
                    </a:lnTo>
                    <a:lnTo>
                      <a:pt x="129" y="84"/>
                    </a:lnTo>
                    <a:lnTo>
                      <a:pt x="120" y="100"/>
                    </a:lnTo>
                    <a:lnTo>
                      <a:pt x="106" y="114"/>
                    </a:lnTo>
                    <a:lnTo>
                      <a:pt x="88" y="123"/>
                    </a:lnTo>
                    <a:lnTo>
                      <a:pt x="67" y="126"/>
                    </a:lnTo>
                    <a:lnTo>
                      <a:pt x="45" y="123"/>
                    </a:lnTo>
                    <a:lnTo>
                      <a:pt x="27" y="114"/>
                    </a:lnTo>
                    <a:lnTo>
                      <a:pt x="12" y="100"/>
                    </a:lnTo>
                    <a:lnTo>
                      <a:pt x="3" y="84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7" y="13"/>
                    </a:lnTo>
                    <a:lnTo>
                      <a:pt x="45" y="4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Freeform 30"/>
              <p:cNvSpPr/>
              <p:nvPr/>
            </p:nvSpPr>
            <p:spPr bwMode="auto">
              <a:xfrm>
                <a:off x="2508251" y="2628901"/>
                <a:ext cx="277813" cy="276225"/>
              </a:xfrm>
              <a:custGeom>
                <a:avLst/>
                <a:gdLst>
                  <a:gd name="T0" fmla="*/ 199 w 351"/>
                  <a:gd name="T1" fmla="*/ 0 h 346"/>
                  <a:gd name="T2" fmla="*/ 234 w 351"/>
                  <a:gd name="T3" fmla="*/ 12 h 346"/>
                  <a:gd name="T4" fmla="*/ 260 w 351"/>
                  <a:gd name="T5" fmla="*/ 37 h 346"/>
                  <a:gd name="T6" fmla="*/ 328 w 351"/>
                  <a:gd name="T7" fmla="*/ 149 h 346"/>
                  <a:gd name="T8" fmla="*/ 343 w 351"/>
                  <a:gd name="T9" fmla="*/ 177 h 346"/>
                  <a:gd name="T10" fmla="*/ 351 w 351"/>
                  <a:gd name="T11" fmla="*/ 205 h 346"/>
                  <a:gd name="T12" fmla="*/ 348 w 351"/>
                  <a:gd name="T13" fmla="*/ 213 h 346"/>
                  <a:gd name="T14" fmla="*/ 342 w 351"/>
                  <a:gd name="T15" fmla="*/ 216 h 346"/>
                  <a:gd name="T16" fmla="*/ 336 w 351"/>
                  <a:gd name="T17" fmla="*/ 213 h 346"/>
                  <a:gd name="T18" fmla="*/ 328 w 351"/>
                  <a:gd name="T19" fmla="*/ 208 h 346"/>
                  <a:gd name="T20" fmla="*/ 299 w 351"/>
                  <a:gd name="T21" fmla="*/ 171 h 346"/>
                  <a:gd name="T22" fmla="*/ 277 w 351"/>
                  <a:gd name="T23" fmla="*/ 124 h 346"/>
                  <a:gd name="T24" fmla="*/ 258 w 351"/>
                  <a:gd name="T25" fmla="*/ 89 h 346"/>
                  <a:gd name="T26" fmla="*/ 240 w 351"/>
                  <a:gd name="T27" fmla="*/ 56 h 346"/>
                  <a:gd name="T28" fmla="*/ 218 w 351"/>
                  <a:gd name="T29" fmla="*/ 34 h 346"/>
                  <a:gd name="T30" fmla="*/ 210 w 351"/>
                  <a:gd name="T31" fmla="*/ 34 h 346"/>
                  <a:gd name="T32" fmla="*/ 205 w 351"/>
                  <a:gd name="T33" fmla="*/ 45 h 346"/>
                  <a:gd name="T34" fmla="*/ 207 w 351"/>
                  <a:gd name="T35" fmla="*/ 66 h 346"/>
                  <a:gd name="T36" fmla="*/ 209 w 351"/>
                  <a:gd name="T37" fmla="*/ 83 h 346"/>
                  <a:gd name="T38" fmla="*/ 216 w 351"/>
                  <a:gd name="T39" fmla="*/ 122 h 346"/>
                  <a:gd name="T40" fmla="*/ 248 w 351"/>
                  <a:gd name="T41" fmla="*/ 169 h 346"/>
                  <a:gd name="T42" fmla="*/ 274 w 351"/>
                  <a:gd name="T43" fmla="*/ 210 h 346"/>
                  <a:gd name="T44" fmla="*/ 292 w 351"/>
                  <a:gd name="T45" fmla="*/ 242 h 346"/>
                  <a:gd name="T46" fmla="*/ 307 w 351"/>
                  <a:gd name="T47" fmla="*/ 278 h 346"/>
                  <a:gd name="T48" fmla="*/ 311 w 351"/>
                  <a:gd name="T49" fmla="*/ 313 h 346"/>
                  <a:gd name="T50" fmla="*/ 296 w 351"/>
                  <a:gd name="T51" fmla="*/ 337 h 346"/>
                  <a:gd name="T52" fmla="*/ 255 w 351"/>
                  <a:gd name="T53" fmla="*/ 346 h 346"/>
                  <a:gd name="T54" fmla="*/ 213 w 351"/>
                  <a:gd name="T55" fmla="*/ 343 h 346"/>
                  <a:gd name="T56" fmla="*/ 92 w 351"/>
                  <a:gd name="T57" fmla="*/ 343 h 346"/>
                  <a:gd name="T58" fmla="*/ 65 w 351"/>
                  <a:gd name="T59" fmla="*/ 345 h 346"/>
                  <a:gd name="T60" fmla="*/ 39 w 351"/>
                  <a:gd name="T61" fmla="*/ 335 h 346"/>
                  <a:gd name="T62" fmla="*/ 27 w 351"/>
                  <a:gd name="T63" fmla="*/ 304 h 346"/>
                  <a:gd name="T64" fmla="*/ 41 w 351"/>
                  <a:gd name="T65" fmla="*/ 263 h 346"/>
                  <a:gd name="T66" fmla="*/ 65 w 351"/>
                  <a:gd name="T67" fmla="*/ 223 h 346"/>
                  <a:gd name="T68" fmla="*/ 94 w 351"/>
                  <a:gd name="T69" fmla="*/ 174 h 346"/>
                  <a:gd name="T70" fmla="*/ 125 w 351"/>
                  <a:gd name="T71" fmla="*/ 128 h 346"/>
                  <a:gd name="T72" fmla="*/ 136 w 351"/>
                  <a:gd name="T73" fmla="*/ 96 h 346"/>
                  <a:gd name="T74" fmla="*/ 137 w 351"/>
                  <a:gd name="T75" fmla="*/ 78 h 346"/>
                  <a:gd name="T76" fmla="*/ 136 w 351"/>
                  <a:gd name="T77" fmla="*/ 56 h 346"/>
                  <a:gd name="T78" fmla="*/ 128 w 351"/>
                  <a:gd name="T79" fmla="*/ 39 h 346"/>
                  <a:gd name="T80" fmla="*/ 110 w 351"/>
                  <a:gd name="T81" fmla="*/ 43 h 346"/>
                  <a:gd name="T82" fmla="*/ 95 w 351"/>
                  <a:gd name="T83" fmla="*/ 65 h 346"/>
                  <a:gd name="T84" fmla="*/ 83 w 351"/>
                  <a:gd name="T85" fmla="*/ 87 h 346"/>
                  <a:gd name="T86" fmla="*/ 44 w 351"/>
                  <a:gd name="T87" fmla="*/ 157 h 346"/>
                  <a:gd name="T88" fmla="*/ 36 w 351"/>
                  <a:gd name="T89" fmla="*/ 168 h 346"/>
                  <a:gd name="T90" fmla="*/ 22 w 351"/>
                  <a:gd name="T91" fmla="*/ 184 h 346"/>
                  <a:gd name="T92" fmla="*/ 9 w 351"/>
                  <a:gd name="T93" fmla="*/ 195 h 346"/>
                  <a:gd name="T94" fmla="*/ 0 w 351"/>
                  <a:gd name="T95" fmla="*/ 193 h 346"/>
                  <a:gd name="T96" fmla="*/ 3 w 351"/>
                  <a:gd name="T97" fmla="*/ 164 h 346"/>
                  <a:gd name="T98" fmla="*/ 24 w 351"/>
                  <a:gd name="T99" fmla="*/ 125 h 346"/>
                  <a:gd name="T100" fmla="*/ 48 w 351"/>
                  <a:gd name="T101" fmla="*/ 90 h 346"/>
                  <a:gd name="T102" fmla="*/ 95 w 351"/>
                  <a:gd name="T103" fmla="*/ 19 h 346"/>
                  <a:gd name="T104" fmla="*/ 124 w 351"/>
                  <a:gd name="T105" fmla="*/ 3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51" h="346">
                    <a:moveTo>
                      <a:pt x="139" y="0"/>
                    </a:moveTo>
                    <a:lnTo>
                      <a:pt x="199" y="0"/>
                    </a:lnTo>
                    <a:lnTo>
                      <a:pt x="218" y="3"/>
                    </a:lnTo>
                    <a:lnTo>
                      <a:pt x="234" y="12"/>
                    </a:lnTo>
                    <a:lnTo>
                      <a:pt x="248" y="24"/>
                    </a:lnTo>
                    <a:lnTo>
                      <a:pt x="260" y="37"/>
                    </a:lnTo>
                    <a:lnTo>
                      <a:pt x="269" y="53"/>
                    </a:lnTo>
                    <a:lnTo>
                      <a:pt x="328" y="149"/>
                    </a:lnTo>
                    <a:lnTo>
                      <a:pt x="336" y="161"/>
                    </a:lnTo>
                    <a:lnTo>
                      <a:pt x="343" y="177"/>
                    </a:lnTo>
                    <a:lnTo>
                      <a:pt x="349" y="190"/>
                    </a:lnTo>
                    <a:lnTo>
                      <a:pt x="351" y="205"/>
                    </a:lnTo>
                    <a:lnTo>
                      <a:pt x="349" y="210"/>
                    </a:lnTo>
                    <a:lnTo>
                      <a:pt x="348" y="213"/>
                    </a:lnTo>
                    <a:lnTo>
                      <a:pt x="345" y="214"/>
                    </a:lnTo>
                    <a:lnTo>
                      <a:pt x="342" y="216"/>
                    </a:lnTo>
                    <a:lnTo>
                      <a:pt x="339" y="214"/>
                    </a:lnTo>
                    <a:lnTo>
                      <a:pt x="336" y="213"/>
                    </a:lnTo>
                    <a:lnTo>
                      <a:pt x="333" y="211"/>
                    </a:lnTo>
                    <a:lnTo>
                      <a:pt x="328" y="208"/>
                    </a:lnTo>
                    <a:lnTo>
                      <a:pt x="313" y="190"/>
                    </a:lnTo>
                    <a:lnTo>
                      <a:pt x="299" y="171"/>
                    </a:lnTo>
                    <a:lnTo>
                      <a:pt x="287" y="146"/>
                    </a:lnTo>
                    <a:lnTo>
                      <a:pt x="277" y="124"/>
                    </a:lnTo>
                    <a:lnTo>
                      <a:pt x="264" y="102"/>
                    </a:lnTo>
                    <a:lnTo>
                      <a:pt x="258" y="89"/>
                    </a:lnTo>
                    <a:lnTo>
                      <a:pt x="249" y="72"/>
                    </a:lnTo>
                    <a:lnTo>
                      <a:pt x="240" y="56"/>
                    </a:lnTo>
                    <a:lnTo>
                      <a:pt x="230" y="42"/>
                    </a:lnTo>
                    <a:lnTo>
                      <a:pt x="218" y="34"/>
                    </a:lnTo>
                    <a:lnTo>
                      <a:pt x="213" y="33"/>
                    </a:lnTo>
                    <a:lnTo>
                      <a:pt x="210" y="34"/>
                    </a:lnTo>
                    <a:lnTo>
                      <a:pt x="209" y="36"/>
                    </a:lnTo>
                    <a:lnTo>
                      <a:pt x="205" y="45"/>
                    </a:lnTo>
                    <a:lnTo>
                      <a:pt x="205" y="54"/>
                    </a:lnTo>
                    <a:lnTo>
                      <a:pt x="207" y="66"/>
                    </a:lnTo>
                    <a:lnTo>
                      <a:pt x="209" y="77"/>
                    </a:lnTo>
                    <a:lnTo>
                      <a:pt x="209" y="83"/>
                    </a:lnTo>
                    <a:lnTo>
                      <a:pt x="210" y="104"/>
                    </a:lnTo>
                    <a:lnTo>
                      <a:pt x="216" y="122"/>
                    </a:lnTo>
                    <a:lnTo>
                      <a:pt x="227" y="140"/>
                    </a:lnTo>
                    <a:lnTo>
                      <a:pt x="248" y="169"/>
                    </a:lnTo>
                    <a:lnTo>
                      <a:pt x="267" y="198"/>
                    </a:lnTo>
                    <a:lnTo>
                      <a:pt x="274" y="210"/>
                    </a:lnTo>
                    <a:lnTo>
                      <a:pt x="283" y="223"/>
                    </a:lnTo>
                    <a:lnTo>
                      <a:pt x="292" y="242"/>
                    </a:lnTo>
                    <a:lnTo>
                      <a:pt x="301" y="260"/>
                    </a:lnTo>
                    <a:lnTo>
                      <a:pt x="307" y="278"/>
                    </a:lnTo>
                    <a:lnTo>
                      <a:pt x="311" y="296"/>
                    </a:lnTo>
                    <a:lnTo>
                      <a:pt x="311" y="313"/>
                    </a:lnTo>
                    <a:lnTo>
                      <a:pt x="307" y="326"/>
                    </a:lnTo>
                    <a:lnTo>
                      <a:pt x="296" y="337"/>
                    </a:lnTo>
                    <a:lnTo>
                      <a:pt x="277" y="345"/>
                    </a:lnTo>
                    <a:lnTo>
                      <a:pt x="255" y="346"/>
                    </a:lnTo>
                    <a:lnTo>
                      <a:pt x="233" y="345"/>
                    </a:lnTo>
                    <a:lnTo>
                      <a:pt x="213" y="343"/>
                    </a:lnTo>
                    <a:lnTo>
                      <a:pt x="153" y="340"/>
                    </a:lnTo>
                    <a:lnTo>
                      <a:pt x="92" y="343"/>
                    </a:lnTo>
                    <a:lnTo>
                      <a:pt x="78" y="343"/>
                    </a:lnTo>
                    <a:lnTo>
                      <a:pt x="65" y="345"/>
                    </a:lnTo>
                    <a:lnTo>
                      <a:pt x="50" y="342"/>
                    </a:lnTo>
                    <a:lnTo>
                      <a:pt x="39" y="335"/>
                    </a:lnTo>
                    <a:lnTo>
                      <a:pt x="30" y="325"/>
                    </a:lnTo>
                    <a:lnTo>
                      <a:pt x="27" y="304"/>
                    </a:lnTo>
                    <a:lnTo>
                      <a:pt x="30" y="284"/>
                    </a:lnTo>
                    <a:lnTo>
                      <a:pt x="41" y="263"/>
                    </a:lnTo>
                    <a:lnTo>
                      <a:pt x="51" y="242"/>
                    </a:lnTo>
                    <a:lnTo>
                      <a:pt x="65" y="223"/>
                    </a:lnTo>
                    <a:lnTo>
                      <a:pt x="75" y="207"/>
                    </a:lnTo>
                    <a:lnTo>
                      <a:pt x="94" y="174"/>
                    </a:lnTo>
                    <a:lnTo>
                      <a:pt x="115" y="142"/>
                    </a:lnTo>
                    <a:lnTo>
                      <a:pt x="125" y="128"/>
                    </a:lnTo>
                    <a:lnTo>
                      <a:pt x="131" y="113"/>
                    </a:lnTo>
                    <a:lnTo>
                      <a:pt x="136" y="96"/>
                    </a:lnTo>
                    <a:lnTo>
                      <a:pt x="136" y="89"/>
                    </a:lnTo>
                    <a:lnTo>
                      <a:pt x="137" y="78"/>
                    </a:lnTo>
                    <a:lnTo>
                      <a:pt x="137" y="66"/>
                    </a:lnTo>
                    <a:lnTo>
                      <a:pt x="136" y="56"/>
                    </a:lnTo>
                    <a:lnTo>
                      <a:pt x="133" y="45"/>
                    </a:lnTo>
                    <a:lnTo>
                      <a:pt x="128" y="39"/>
                    </a:lnTo>
                    <a:lnTo>
                      <a:pt x="119" y="39"/>
                    </a:lnTo>
                    <a:lnTo>
                      <a:pt x="110" y="43"/>
                    </a:lnTo>
                    <a:lnTo>
                      <a:pt x="101" y="53"/>
                    </a:lnTo>
                    <a:lnTo>
                      <a:pt x="95" y="65"/>
                    </a:lnTo>
                    <a:lnTo>
                      <a:pt x="89" y="78"/>
                    </a:lnTo>
                    <a:lnTo>
                      <a:pt x="83" y="87"/>
                    </a:lnTo>
                    <a:lnTo>
                      <a:pt x="63" y="122"/>
                    </a:lnTo>
                    <a:lnTo>
                      <a:pt x="44" y="157"/>
                    </a:lnTo>
                    <a:lnTo>
                      <a:pt x="41" y="161"/>
                    </a:lnTo>
                    <a:lnTo>
                      <a:pt x="36" y="168"/>
                    </a:lnTo>
                    <a:lnTo>
                      <a:pt x="28" y="177"/>
                    </a:lnTo>
                    <a:lnTo>
                      <a:pt x="22" y="184"/>
                    </a:lnTo>
                    <a:lnTo>
                      <a:pt x="15" y="190"/>
                    </a:lnTo>
                    <a:lnTo>
                      <a:pt x="9" y="195"/>
                    </a:lnTo>
                    <a:lnTo>
                      <a:pt x="3" y="196"/>
                    </a:lnTo>
                    <a:lnTo>
                      <a:pt x="0" y="193"/>
                    </a:lnTo>
                    <a:lnTo>
                      <a:pt x="0" y="183"/>
                    </a:lnTo>
                    <a:lnTo>
                      <a:pt x="3" y="164"/>
                    </a:lnTo>
                    <a:lnTo>
                      <a:pt x="12" y="145"/>
                    </a:lnTo>
                    <a:lnTo>
                      <a:pt x="24" y="125"/>
                    </a:lnTo>
                    <a:lnTo>
                      <a:pt x="38" y="107"/>
                    </a:lnTo>
                    <a:lnTo>
                      <a:pt x="48" y="90"/>
                    </a:lnTo>
                    <a:lnTo>
                      <a:pt x="84" y="30"/>
                    </a:lnTo>
                    <a:lnTo>
                      <a:pt x="95" y="19"/>
                    </a:lnTo>
                    <a:lnTo>
                      <a:pt x="109" y="9"/>
                    </a:lnTo>
                    <a:lnTo>
                      <a:pt x="124" y="3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Freeform 31"/>
              <p:cNvSpPr/>
              <p:nvPr/>
            </p:nvSpPr>
            <p:spPr bwMode="auto">
              <a:xfrm>
                <a:off x="2654301" y="2909888"/>
                <a:ext cx="36513" cy="157163"/>
              </a:xfrm>
              <a:custGeom>
                <a:avLst/>
                <a:gdLst>
                  <a:gd name="T0" fmla="*/ 23 w 46"/>
                  <a:gd name="T1" fmla="*/ 0 h 198"/>
                  <a:gd name="T2" fmla="*/ 31 w 46"/>
                  <a:gd name="T3" fmla="*/ 3 h 198"/>
                  <a:gd name="T4" fmla="*/ 38 w 46"/>
                  <a:gd name="T5" fmla="*/ 11 h 198"/>
                  <a:gd name="T6" fmla="*/ 43 w 46"/>
                  <a:gd name="T7" fmla="*/ 23 h 198"/>
                  <a:gd name="T8" fmla="*/ 46 w 46"/>
                  <a:gd name="T9" fmla="*/ 36 h 198"/>
                  <a:gd name="T10" fmla="*/ 46 w 46"/>
                  <a:gd name="T11" fmla="*/ 164 h 198"/>
                  <a:gd name="T12" fmla="*/ 43 w 46"/>
                  <a:gd name="T13" fmla="*/ 177 h 198"/>
                  <a:gd name="T14" fmla="*/ 38 w 46"/>
                  <a:gd name="T15" fmla="*/ 188 h 198"/>
                  <a:gd name="T16" fmla="*/ 31 w 46"/>
                  <a:gd name="T17" fmla="*/ 195 h 198"/>
                  <a:gd name="T18" fmla="*/ 23 w 46"/>
                  <a:gd name="T19" fmla="*/ 198 h 198"/>
                  <a:gd name="T20" fmla="*/ 14 w 46"/>
                  <a:gd name="T21" fmla="*/ 195 h 198"/>
                  <a:gd name="T22" fmla="*/ 6 w 46"/>
                  <a:gd name="T23" fmla="*/ 188 h 198"/>
                  <a:gd name="T24" fmla="*/ 2 w 46"/>
                  <a:gd name="T25" fmla="*/ 177 h 198"/>
                  <a:gd name="T26" fmla="*/ 0 w 46"/>
                  <a:gd name="T27" fmla="*/ 164 h 198"/>
                  <a:gd name="T28" fmla="*/ 0 w 46"/>
                  <a:gd name="T29" fmla="*/ 36 h 198"/>
                  <a:gd name="T30" fmla="*/ 2 w 46"/>
                  <a:gd name="T31" fmla="*/ 23 h 198"/>
                  <a:gd name="T32" fmla="*/ 6 w 46"/>
                  <a:gd name="T33" fmla="*/ 11 h 198"/>
                  <a:gd name="T34" fmla="*/ 14 w 46"/>
                  <a:gd name="T35" fmla="*/ 3 h 198"/>
                  <a:gd name="T36" fmla="*/ 23 w 46"/>
                  <a:gd name="T3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6" h="198">
                    <a:moveTo>
                      <a:pt x="23" y="0"/>
                    </a:moveTo>
                    <a:lnTo>
                      <a:pt x="31" y="3"/>
                    </a:lnTo>
                    <a:lnTo>
                      <a:pt x="38" y="11"/>
                    </a:lnTo>
                    <a:lnTo>
                      <a:pt x="43" y="23"/>
                    </a:lnTo>
                    <a:lnTo>
                      <a:pt x="46" y="36"/>
                    </a:lnTo>
                    <a:lnTo>
                      <a:pt x="46" y="164"/>
                    </a:lnTo>
                    <a:lnTo>
                      <a:pt x="43" y="177"/>
                    </a:lnTo>
                    <a:lnTo>
                      <a:pt x="38" y="188"/>
                    </a:lnTo>
                    <a:lnTo>
                      <a:pt x="31" y="195"/>
                    </a:lnTo>
                    <a:lnTo>
                      <a:pt x="23" y="198"/>
                    </a:lnTo>
                    <a:lnTo>
                      <a:pt x="14" y="195"/>
                    </a:lnTo>
                    <a:lnTo>
                      <a:pt x="6" y="188"/>
                    </a:lnTo>
                    <a:lnTo>
                      <a:pt x="2" y="177"/>
                    </a:lnTo>
                    <a:lnTo>
                      <a:pt x="0" y="164"/>
                    </a:lnTo>
                    <a:lnTo>
                      <a:pt x="0" y="36"/>
                    </a:lnTo>
                    <a:lnTo>
                      <a:pt x="2" y="23"/>
                    </a:lnTo>
                    <a:lnTo>
                      <a:pt x="6" y="11"/>
                    </a:lnTo>
                    <a:lnTo>
                      <a:pt x="14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Freeform 32"/>
              <p:cNvSpPr/>
              <p:nvPr/>
            </p:nvSpPr>
            <p:spPr bwMode="auto">
              <a:xfrm>
                <a:off x="2597151" y="2909888"/>
                <a:ext cx="33338" cy="157163"/>
              </a:xfrm>
              <a:custGeom>
                <a:avLst/>
                <a:gdLst>
                  <a:gd name="T0" fmla="*/ 21 w 42"/>
                  <a:gd name="T1" fmla="*/ 0 h 198"/>
                  <a:gd name="T2" fmla="*/ 31 w 42"/>
                  <a:gd name="T3" fmla="*/ 5 h 198"/>
                  <a:gd name="T4" fmla="*/ 39 w 42"/>
                  <a:gd name="T5" fmla="*/ 18 h 198"/>
                  <a:gd name="T6" fmla="*/ 42 w 42"/>
                  <a:gd name="T7" fmla="*/ 35 h 198"/>
                  <a:gd name="T8" fmla="*/ 41 w 42"/>
                  <a:gd name="T9" fmla="*/ 164 h 198"/>
                  <a:gd name="T10" fmla="*/ 38 w 42"/>
                  <a:gd name="T11" fmla="*/ 180 h 198"/>
                  <a:gd name="T12" fmla="*/ 31 w 42"/>
                  <a:gd name="T13" fmla="*/ 194 h 198"/>
                  <a:gd name="T14" fmla="*/ 21 w 42"/>
                  <a:gd name="T15" fmla="*/ 198 h 198"/>
                  <a:gd name="T16" fmla="*/ 10 w 42"/>
                  <a:gd name="T17" fmla="*/ 194 h 198"/>
                  <a:gd name="T18" fmla="*/ 3 w 42"/>
                  <a:gd name="T19" fmla="*/ 180 h 198"/>
                  <a:gd name="T20" fmla="*/ 0 w 42"/>
                  <a:gd name="T21" fmla="*/ 164 h 198"/>
                  <a:gd name="T22" fmla="*/ 0 w 42"/>
                  <a:gd name="T23" fmla="*/ 36 h 198"/>
                  <a:gd name="T24" fmla="*/ 3 w 42"/>
                  <a:gd name="T25" fmla="*/ 18 h 198"/>
                  <a:gd name="T26" fmla="*/ 10 w 42"/>
                  <a:gd name="T27" fmla="*/ 5 h 198"/>
                  <a:gd name="T28" fmla="*/ 21 w 42"/>
                  <a:gd name="T29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198">
                    <a:moveTo>
                      <a:pt x="21" y="0"/>
                    </a:moveTo>
                    <a:lnTo>
                      <a:pt x="31" y="5"/>
                    </a:lnTo>
                    <a:lnTo>
                      <a:pt x="39" y="18"/>
                    </a:lnTo>
                    <a:lnTo>
                      <a:pt x="42" y="35"/>
                    </a:lnTo>
                    <a:lnTo>
                      <a:pt x="41" y="164"/>
                    </a:lnTo>
                    <a:lnTo>
                      <a:pt x="38" y="180"/>
                    </a:lnTo>
                    <a:lnTo>
                      <a:pt x="31" y="194"/>
                    </a:lnTo>
                    <a:lnTo>
                      <a:pt x="21" y="198"/>
                    </a:lnTo>
                    <a:lnTo>
                      <a:pt x="10" y="194"/>
                    </a:lnTo>
                    <a:lnTo>
                      <a:pt x="3" y="180"/>
                    </a:lnTo>
                    <a:lnTo>
                      <a:pt x="0" y="164"/>
                    </a:lnTo>
                    <a:lnTo>
                      <a:pt x="0" y="36"/>
                    </a:lnTo>
                    <a:lnTo>
                      <a:pt x="3" y="18"/>
                    </a:lnTo>
                    <a:lnTo>
                      <a:pt x="10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33"/>
              <p:cNvSpPr/>
              <p:nvPr/>
            </p:nvSpPr>
            <p:spPr bwMode="auto">
              <a:xfrm>
                <a:off x="2608263" y="2544763"/>
                <a:ext cx="71438" cy="73025"/>
              </a:xfrm>
              <a:custGeom>
                <a:avLst/>
                <a:gdLst>
                  <a:gd name="T0" fmla="*/ 46 w 91"/>
                  <a:gd name="T1" fmla="*/ 0 h 92"/>
                  <a:gd name="T2" fmla="*/ 64 w 91"/>
                  <a:gd name="T3" fmla="*/ 4 h 92"/>
                  <a:gd name="T4" fmla="*/ 79 w 91"/>
                  <a:gd name="T5" fmla="*/ 13 h 92"/>
                  <a:gd name="T6" fmla="*/ 88 w 91"/>
                  <a:gd name="T7" fmla="*/ 28 h 92"/>
                  <a:gd name="T8" fmla="*/ 91 w 91"/>
                  <a:gd name="T9" fmla="*/ 47 h 92"/>
                  <a:gd name="T10" fmla="*/ 88 w 91"/>
                  <a:gd name="T11" fmla="*/ 63 h 92"/>
                  <a:gd name="T12" fmla="*/ 79 w 91"/>
                  <a:gd name="T13" fmla="*/ 78 h 92"/>
                  <a:gd name="T14" fmla="*/ 64 w 91"/>
                  <a:gd name="T15" fmla="*/ 89 h 92"/>
                  <a:gd name="T16" fmla="*/ 46 w 91"/>
                  <a:gd name="T17" fmla="*/ 92 h 92"/>
                  <a:gd name="T18" fmla="*/ 28 w 91"/>
                  <a:gd name="T19" fmla="*/ 89 h 92"/>
                  <a:gd name="T20" fmla="*/ 14 w 91"/>
                  <a:gd name="T21" fmla="*/ 78 h 92"/>
                  <a:gd name="T22" fmla="*/ 3 w 91"/>
                  <a:gd name="T23" fmla="*/ 63 h 92"/>
                  <a:gd name="T24" fmla="*/ 0 w 91"/>
                  <a:gd name="T25" fmla="*/ 47 h 92"/>
                  <a:gd name="T26" fmla="*/ 3 w 91"/>
                  <a:gd name="T27" fmla="*/ 28 h 92"/>
                  <a:gd name="T28" fmla="*/ 14 w 91"/>
                  <a:gd name="T29" fmla="*/ 13 h 92"/>
                  <a:gd name="T30" fmla="*/ 28 w 91"/>
                  <a:gd name="T31" fmla="*/ 4 h 92"/>
                  <a:gd name="T32" fmla="*/ 46 w 91"/>
                  <a:gd name="T3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2">
                    <a:moveTo>
                      <a:pt x="46" y="0"/>
                    </a:moveTo>
                    <a:lnTo>
                      <a:pt x="64" y="4"/>
                    </a:lnTo>
                    <a:lnTo>
                      <a:pt x="79" y="13"/>
                    </a:lnTo>
                    <a:lnTo>
                      <a:pt x="88" y="28"/>
                    </a:lnTo>
                    <a:lnTo>
                      <a:pt x="91" y="47"/>
                    </a:lnTo>
                    <a:lnTo>
                      <a:pt x="88" y="63"/>
                    </a:lnTo>
                    <a:lnTo>
                      <a:pt x="79" y="78"/>
                    </a:lnTo>
                    <a:lnTo>
                      <a:pt x="64" y="89"/>
                    </a:lnTo>
                    <a:lnTo>
                      <a:pt x="46" y="92"/>
                    </a:lnTo>
                    <a:lnTo>
                      <a:pt x="28" y="89"/>
                    </a:lnTo>
                    <a:lnTo>
                      <a:pt x="14" y="78"/>
                    </a:lnTo>
                    <a:lnTo>
                      <a:pt x="3" y="63"/>
                    </a:lnTo>
                    <a:lnTo>
                      <a:pt x="0" y="47"/>
                    </a:lnTo>
                    <a:lnTo>
                      <a:pt x="3" y="28"/>
                    </a:lnTo>
                    <a:lnTo>
                      <a:pt x="14" y="13"/>
                    </a:lnTo>
                    <a:lnTo>
                      <a:pt x="28" y="4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28" name="TextBox 58"/>
            <p:cNvSpPr txBox="1"/>
            <p:nvPr/>
          </p:nvSpPr>
          <p:spPr>
            <a:xfrm>
              <a:off x="4651133" y="3860872"/>
              <a:ext cx="651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Bebas Neue" pitchFamily="34" charset="0"/>
                </a:rPr>
                <a:t>75%</a:t>
              </a:r>
              <a:endParaRPr lang="en-US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29" name="TextBox 65"/>
            <p:cNvSpPr txBox="1"/>
            <p:nvPr/>
          </p:nvSpPr>
          <p:spPr>
            <a:xfrm>
              <a:off x="1252262" y="4303644"/>
              <a:ext cx="4241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chemeClr val="bg1"/>
                  </a:solidFill>
                  <a:latin typeface="Bebas Neue" pitchFamily="34" charset="0"/>
                </a:rPr>
                <a:t>04</a:t>
              </a:r>
              <a:endParaRPr lang="en-US" sz="11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30" name="TextBox 68"/>
            <p:cNvSpPr txBox="1"/>
            <p:nvPr/>
          </p:nvSpPr>
          <p:spPr>
            <a:xfrm>
              <a:off x="1797454" y="4445305"/>
              <a:ext cx="5934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Bebas Neue" pitchFamily="34" charset="0"/>
                </a:rPr>
                <a:t>03</a:t>
              </a:r>
              <a:endParaRPr lang="en-US" sz="16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31" name="TextBox 70"/>
            <p:cNvSpPr txBox="1"/>
            <p:nvPr/>
          </p:nvSpPr>
          <p:spPr>
            <a:xfrm>
              <a:off x="2701656" y="4598089"/>
              <a:ext cx="651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bg1"/>
                  </a:solidFill>
                  <a:latin typeface="Bebas Neue" pitchFamily="34" charset="0"/>
                </a:rPr>
                <a:t>02</a:t>
              </a:r>
              <a:endParaRPr lang="en-US" sz="20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32" name="TextBox 71"/>
            <p:cNvSpPr txBox="1"/>
            <p:nvPr/>
          </p:nvSpPr>
          <p:spPr>
            <a:xfrm>
              <a:off x="3831371" y="4765830"/>
              <a:ext cx="651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latin typeface="Bebas Neue" pitchFamily="34" charset="0"/>
                </a:rPr>
                <a:t>01</a:t>
              </a:r>
              <a:endParaRPr lang="en-US" sz="24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33" name="Oval 74"/>
            <p:cNvSpPr/>
            <p:nvPr/>
          </p:nvSpPr>
          <p:spPr>
            <a:xfrm>
              <a:off x="3322298" y="3773383"/>
              <a:ext cx="559748" cy="544310"/>
            </a:xfrm>
            <a:prstGeom prst="ellipse">
              <a:avLst/>
            </a:prstGeom>
            <a:solidFill>
              <a:srgbClr val="ADBFD7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59"/>
            <p:cNvSpPr txBox="1"/>
            <p:nvPr/>
          </p:nvSpPr>
          <p:spPr>
            <a:xfrm>
              <a:off x="3345434" y="3856085"/>
              <a:ext cx="651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latin typeface="Bebas Neue" pitchFamily="34" charset="0"/>
                </a:rPr>
                <a:t>60%</a:t>
              </a:r>
              <a:endParaRPr lang="en-US" sz="16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35" name="Oval 75"/>
            <p:cNvSpPr/>
            <p:nvPr/>
          </p:nvSpPr>
          <p:spPr>
            <a:xfrm>
              <a:off x="2321463" y="3873820"/>
              <a:ext cx="421738" cy="410106"/>
            </a:xfrm>
            <a:prstGeom prst="ellipse">
              <a:avLst/>
            </a:prstGeom>
            <a:solidFill>
              <a:srgbClr val="ADBFD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60"/>
            <p:cNvSpPr txBox="1"/>
            <p:nvPr/>
          </p:nvSpPr>
          <p:spPr>
            <a:xfrm>
              <a:off x="2289881" y="3902950"/>
              <a:ext cx="5934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Bebas Neue" pitchFamily="34" charset="0"/>
                </a:rPr>
                <a:t>50%</a:t>
              </a:r>
              <a:endParaRPr lang="en-US" sz="14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37" name="Oval 76"/>
            <p:cNvSpPr/>
            <p:nvPr/>
          </p:nvSpPr>
          <p:spPr>
            <a:xfrm>
              <a:off x="1605262" y="3951675"/>
              <a:ext cx="261614" cy="254397"/>
            </a:xfrm>
            <a:prstGeom prst="ellipse">
              <a:avLst/>
            </a:prstGeom>
            <a:solidFill>
              <a:srgbClr val="ADBFD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61"/>
            <p:cNvSpPr txBox="1"/>
            <p:nvPr/>
          </p:nvSpPr>
          <p:spPr>
            <a:xfrm>
              <a:off x="1587176" y="3995414"/>
              <a:ext cx="312140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" dirty="0" smtClean="0">
                  <a:solidFill>
                    <a:schemeClr val="bg1"/>
                  </a:solidFill>
                  <a:latin typeface="Bebas Neue" pitchFamily="34" charset="0"/>
                </a:rPr>
                <a:t>35%</a:t>
              </a:r>
              <a:endParaRPr lang="en-US" sz="4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grpSp>
          <p:nvGrpSpPr>
            <p:cNvPr id="39" name="Group 57"/>
            <p:cNvGrpSpPr/>
            <p:nvPr/>
          </p:nvGrpSpPr>
          <p:grpSpPr>
            <a:xfrm>
              <a:off x="4007825" y="3043890"/>
              <a:ext cx="512360" cy="433462"/>
              <a:chOff x="550863" y="2292351"/>
              <a:chExt cx="1111250" cy="966788"/>
            </a:xfrm>
            <a:solidFill>
              <a:schemeClr val="tx1"/>
            </a:solidFill>
          </p:grpSpPr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796926" y="2474913"/>
                <a:ext cx="614363" cy="612775"/>
              </a:xfrm>
              <a:custGeom>
                <a:avLst/>
                <a:gdLst>
                  <a:gd name="T0" fmla="*/ 487 w 773"/>
                  <a:gd name="T1" fmla="*/ 724 h 774"/>
                  <a:gd name="T2" fmla="*/ 617 w 773"/>
                  <a:gd name="T3" fmla="*/ 642 h 774"/>
                  <a:gd name="T4" fmla="*/ 189 w 773"/>
                  <a:gd name="T5" fmla="*/ 624 h 774"/>
                  <a:gd name="T6" fmla="*/ 292 w 773"/>
                  <a:gd name="T7" fmla="*/ 725 h 774"/>
                  <a:gd name="T8" fmla="*/ 406 w 773"/>
                  <a:gd name="T9" fmla="*/ 568 h 774"/>
                  <a:gd name="T10" fmla="*/ 496 w 773"/>
                  <a:gd name="T11" fmla="*/ 642 h 774"/>
                  <a:gd name="T12" fmla="*/ 406 w 773"/>
                  <a:gd name="T13" fmla="*/ 568 h 774"/>
                  <a:gd name="T14" fmla="*/ 256 w 773"/>
                  <a:gd name="T15" fmla="*/ 592 h 774"/>
                  <a:gd name="T16" fmla="*/ 371 w 773"/>
                  <a:gd name="T17" fmla="*/ 565 h 774"/>
                  <a:gd name="T18" fmla="*/ 563 w 773"/>
                  <a:gd name="T19" fmla="*/ 574 h 774"/>
                  <a:gd name="T20" fmla="*/ 652 w 773"/>
                  <a:gd name="T21" fmla="*/ 624 h 774"/>
                  <a:gd name="T22" fmla="*/ 735 w 773"/>
                  <a:gd name="T23" fmla="*/ 444 h 774"/>
                  <a:gd name="T24" fmla="*/ 424 w 773"/>
                  <a:gd name="T25" fmla="*/ 536 h 774"/>
                  <a:gd name="T26" fmla="*/ 548 w 773"/>
                  <a:gd name="T27" fmla="*/ 521 h 774"/>
                  <a:gd name="T28" fmla="*/ 209 w 773"/>
                  <a:gd name="T29" fmla="*/ 404 h 774"/>
                  <a:gd name="T30" fmla="*/ 239 w 773"/>
                  <a:gd name="T31" fmla="*/ 547 h 774"/>
                  <a:gd name="T32" fmla="*/ 371 w 773"/>
                  <a:gd name="T33" fmla="*/ 534 h 774"/>
                  <a:gd name="T34" fmla="*/ 47 w 773"/>
                  <a:gd name="T35" fmla="*/ 474 h 774"/>
                  <a:gd name="T36" fmla="*/ 151 w 773"/>
                  <a:gd name="T37" fmla="*/ 609 h 774"/>
                  <a:gd name="T38" fmla="*/ 203 w 773"/>
                  <a:gd name="T39" fmla="*/ 542 h 774"/>
                  <a:gd name="T40" fmla="*/ 38 w 773"/>
                  <a:gd name="T41" fmla="*/ 404 h 774"/>
                  <a:gd name="T42" fmla="*/ 406 w 773"/>
                  <a:gd name="T43" fmla="*/ 241 h 774"/>
                  <a:gd name="T44" fmla="*/ 555 w 773"/>
                  <a:gd name="T45" fmla="*/ 280 h 774"/>
                  <a:gd name="T46" fmla="*/ 226 w 773"/>
                  <a:gd name="T47" fmla="*/ 267 h 774"/>
                  <a:gd name="T48" fmla="*/ 345 w 773"/>
                  <a:gd name="T49" fmla="*/ 239 h 774"/>
                  <a:gd name="T50" fmla="*/ 628 w 773"/>
                  <a:gd name="T51" fmla="*/ 165 h 774"/>
                  <a:gd name="T52" fmla="*/ 598 w 773"/>
                  <a:gd name="T53" fmla="*/ 333 h 774"/>
                  <a:gd name="T54" fmla="*/ 714 w 773"/>
                  <a:gd name="T55" fmla="*/ 253 h 774"/>
                  <a:gd name="T56" fmla="*/ 97 w 773"/>
                  <a:gd name="T57" fmla="*/ 185 h 774"/>
                  <a:gd name="T58" fmla="*/ 177 w 773"/>
                  <a:gd name="T59" fmla="*/ 371 h 774"/>
                  <a:gd name="T60" fmla="*/ 216 w 773"/>
                  <a:gd name="T61" fmla="*/ 199 h 774"/>
                  <a:gd name="T62" fmla="*/ 126 w 773"/>
                  <a:gd name="T63" fmla="*/ 150 h 774"/>
                  <a:gd name="T64" fmla="*/ 148 w 773"/>
                  <a:gd name="T65" fmla="*/ 127 h 774"/>
                  <a:gd name="T66" fmla="*/ 253 w 773"/>
                  <a:gd name="T67" fmla="*/ 108 h 774"/>
                  <a:gd name="T68" fmla="*/ 552 w 773"/>
                  <a:gd name="T69" fmla="*/ 171 h 774"/>
                  <a:gd name="T70" fmla="*/ 617 w 773"/>
                  <a:gd name="T71" fmla="*/ 135 h 774"/>
                  <a:gd name="T72" fmla="*/ 406 w 773"/>
                  <a:gd name="T73" fmla="*/ 38 h 774"/>
                  <a:gd name="T74" fmla="*/ 520 w 773"/>
                  <a:gd name="T75" fmla="*/ 180 h 774"/>
                  <a:gd name="T76" fmla="*/ 406 w 773"/>
                  <a:gd name="T77" fmla="*/ 38 h 774"/>
                  <a:gd name="T78" fmla="*/ 278 w 773"/>
                  <a:gd name="T79" fmla="*/ 134 h 774"/>
                  <a:gd name="T80" fmla="*/ 356 w 773"/>
                  <a:gd name="T81" fmla="*/ 205 h 774"/>
                  <a:gd name="T82" fmla="*/ 486 w 773"/>
                  <a:gd name="T83" fmla="*/ 12 h 774"/>
                  <a:gd name="T84" fmla="*/ 688 w 773"/>
                  <a:gd name="T85" fmla="*/ 140 h 774"/>
                  <a:gd name="T86" fmla="*/ 773 w 773"/>
                  <a:gd name="T87" fmla="*/ 382 h 774"/>
                  <a:gd name="T88" fmla="*/ 691 w 773"/>
                  <a:gd name="T89" fmla="*/ 631 h 774"/>
                  <a:gd name="T90" fmla="*/ 486 w 773"/>
                  <a:gd name="T91" fmla="*/ 761 h 774"/>
                  <a:gd name="T92" fmla="*/ 251 w 773"/>
                  <a:gd name="T93" fmla="*/ 748 h 774"/>
                  <a:gd name="T94" fmla="*/ 59 w 773"/>
                  <a:gd name="T95" fmla="*/ 589 h 774"/>
                  <a:gd name="T96" fmla="*/ 6 w 773"/>
                  <a:gd name="T97" fmla="*/ 317 h 774"/>
                  <a:gd name="T98" fmla="*/ 132 w 773"/>
                  <a:gd name="T99" fmla="*/ 99 h 774"/>
                  <a:gd name="T100" fmla="*/ 348 w 773"/>
                  <a:gd name="T101" fmla="*/ 3 h 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73" h="774">
                    <a:moveTo>
                      <a:pt x="549" y="606"/>
                    </a:moveTo>
                    <a:lnTo>
                      <a:pt x="540" y="627"/>
                    </a:lnTo>
                    <a:lnTo>
                      <a:pt x="528" y="656"/>
                    </a:lnTo>
                    <a:lnTo>
                      <a:pt x="511" y="689"/>
                    </a:lnTo>
                    <a:lnTo>
                      <a:pt x="487" y="724"/>
                    </a:lnTo>
                    <a:lnTo>
                      <a:pt x="528" y="712"/>
                    </a:lnTo>
                    <a:lnTo>
                      <a:pt x="566" y="695"/>
                    </a:lnTo>
                    <a:lnTo>
                      <a:pt x="598" y="674"/>
                    </a:lnTo>
                    <a:lnTo>
                      <a:pt x="626" y="648"/>
                    </a:lnTo>
                    <a:lnTo>
                      <a:pt x="617" y="642"/>
                    </a:lnTo>
                    <a:lnTo>
                      <a:pt x="601" y="633"/>
                    </a:lnTo>
                    <a:lnTo>
                      <a:pt x="578" y="621"/>
                    </a:lnTo>
                    <a:lnTo>
                      <a:pt x="549" y="606"/>
                    </a:lnTo>
                    <a:close/>
                    <a:moveTo>
                      <a:pt x="226" y="606"/>
                    </a:moveTo>
                    <a:lnTo>
                      <a:pt x="189" y="624"/>
                    </a:lnTo>
                    <a:lnTo>
                      <a:pt x="148" y="648"/>
                    </a:lnTo>
                    <a:lnTo>
                      <a:pt x="186" y="675"/>
                    </a:lnTo>
                    <a:lnTo>
                      <a:pt x="218" y="695"/>
                    </a:lnTo>
                    <a:lnTo>
                      <a:pt x="251" y="712"/>
                    </a:lnTo>
                    <a:lnTo>
                      <a:pt x="292" y="725"/>
                    </a:lnTo>
                    <a:lnTo>
                      <a:pt x="278" y="705"/>
                    </a:lnTo>
                    <a:lnTo>
                      <a:pt x="263" y="680"/>
                    </a:lnTo>
                    <a:lnTo>
                      <a:pt x="245" y="646"/>
                    </a:lnTo>
                    <a:lnTo>
                      <a:pt x="226" y="606"/>
                    </a:lnTo>
                    <a:close/>
                    <a:moveTo>
                      <a:pt x="406" y="568"/>
                    </a:moveTo>
                    <a:lnTo>
                      <a:pt x="406" y="739"/>
                    </a:lnTo>
                    <a:lnTo>
                      <a:pt x="440" y="737"/>
                    </a:lnTo>
                    <a:lnTo>
                      <a:pt x="457" y="715"/>
                    </a:lnTo>
                    <a:lnTo>
                      <a:pt x="475" y="683"/>
                    </a:lnTo>
                    <a:lnTo>
                      <a:pt x="496" y="642"/>
                    </a:lnTo>
                    <a:lnTo>
                      <a:pt x="520" y="592"/>
                    </a:lnTo>
                    <a:lnTo>
                      <a:pt x="493" y="583"/>
                    </a:lnTo>
                    <a:lnTo>
                      <a:pt x="469" y="577"/>
                    </a:lnTo>
                    <a:lnTo>
                      <a:pt x="443" y="571"/>
                    </a:lnTo>
                    <a:lnTo>
                      <a:pt x="406" y="568"/>
                    </a:lnTo>
                    <a:close/>
                    <a:moveTo>
                      <a:pt x="371" y="565"/>
                    </a:moveTo>
                    <a:lnTo>
                      <a:pt x="330" y="572"/>
                    </a:lnTo>
                    <a:lnTo>
                      <a:pt x="297" y="580"/>
                    </a:lnTo>
                    <a:lnTo>
                      <a:pt x="272" y="586"/>
                    </a:lnTo>
                    <a:lnTo>
                      <a:pt x="256" y="592"/>
                    </a:lnTo>
                    <a:lnTo>
                      <a:pt x="280" y="643"/>
                    </a:lnTo>
                    <a:lnTo>
                      <a:pt x="306" y="692"/>
                    </a:lnTo>
                    <a:lnTo>
                      <a:pt x="336" y="737"/>
                    </a:lnTo>
                    <a:lnTo>
                      <a:pt x="371" y="739"/>
                    </a:lnTo>
                    <a:lnTo>
                      <a:pt x="371" y="565"/>
                    </a:lnTo>
                    <a:close/>
                    <a:moveTo>
                      <a:pt x="604" y="404"/>
                    </a:moveTo>
                    <a:lnTo>
                      <a:pt x="601" y="439"/>
                    </a:lnTo>
                    <a:lnTo>
                      <a:pt x="593" y="480"/>
                    </a:lnTo>
                    <a:lnTo>
                      <a:pt x="579" y="524"/>
                    </a:lnTo>
                    <a:lnTo>
                      <a:pt x="563" y="574"/>
                    </a:lnTo>
                    <a:lnTo>
                      <a:pt x="584" y="586"/>
                    </a:lnTo>
                    <a:lnTo>
                      <a:pt x="611" y="600"/>
                    </a:lnTo>
                    <a:lnTo>
                      <a:pt x="629" y="610"/>
                    </a:lnTo>
                    <a:lnTo>
                      <a:pt x="643" y="618"/>
                    </a:lnTo>
                    <a:lnTo>
                      <a:pt x="652" y="624"/>
                    </a:lnTo>
                    <a:lnTo>
                      <a:pt x="675" y="597"/>
                    </a:lnTo>
                    <a:lnTo>
                      <a:pt x="694" y="565"/>
                    </a:lnTo>
                    <a:lnTo>
                      <a:pt x="713" y="525"/>
                    </a:lnTo>
                    <a:lnTo>
                      <a:pt x="726" y="485"/>
                    </a:lnTo>
                    <a:lnTo>
                      <a:pt x="735" y="444"/>
                    </a:lnTo>
                    <a:lnTo>
                      <a:pt x="738" y="404"/>
                    </a:lnTo>
                    <a:lnTo>
                      <a:pt x="604" y="404"/>
                    </a:lnTo>
                    <a:close/>
                    <a:moveTo>
                      <a:pt x="406" y="404"/>
                    </a:moveTo>
                    <a:lnTo>
                      <a:pt x="406" y="534"/>
                    </a:lnTo>
                    <a:lnTo>
                      <a:pt x="424" y="536"/>
                    </a:lnTo>
                    <a:lnTo>
                      <a:pt x="446" y="539"/>
                    </a:lnTo>
                    <a:lnTo>
                      <a:pt x="471" y="545"/>
                    </a:lnTo>
                    <a:lnTo>
                      <a:pt x="507" y="554"/>
                    </a:lnTo>
                    <a:lnTo>
                      <a:pt x="531" y="565"/>
                    </a:lnTo>
                    <a:lnTo>
                      <a:pt x="548" y="521"/>
                    </a:lnTo>
                    <a:lnTo>
                      <a:pt x="558" y="480"/>
                    </a:lnTo>
                    <a:lnTo>
                      <a:pt x="564" y="441"/>
                    </a:lnTo>
                    <a:lnTo>
                      <a:pt x="567" y="404"/>
                    </a:lnTo>
                    <a:lnTo>
                      <a:pt x="406" y="404"/>
                    </a:lnTo>
                    <a:close/>
                    <a:moveTo>
                      <a:pt x="209" y="404"/>
                    </a:moveTo>
                    <a:lnTo>
                      <a:pt x="210" y="426"/>
                    </a:lnTo>
                    <a:lnTo>
                      <a:pt x="215" y="454"/>
                    </a:lnTo>
                    <a:lnTo>
                      <a:pt x="221" y="488"/>
                    </a:lnTo>
                    <a:lnTo>
                      <a:pt x="230" y="521"/>
                    </a:lnTo>
                    <a:lnTo>
                      <a:pt x="239" y="547"/>
                    </a:lnTo>
                    <a:lnTo>
                      <a:pt x="247" y="565"/>
                    </a:lnTo>
                    <a:lnTo>
                      <a:pt x="283" y="553"/>
                    </a:lnTo>
                    <a:lnTo>
                      <a:pt x="316" y="542"/>
                    </a:lnTo>
                    <a:lnTo>
                      <a:pt x="345" y="536"/>
                    </a:lnTo>
                    <a:lnTo>
                      <a:pt x="371" y="534"/>
                    </a:lnTo>
                    <a:lnTo>
                      <a:pt x="371" y="404"/>
                    </a:lnTo>
                    <a:lnTo>
                      <a:pt x="209" y="404"/>
                    </a:lnTo>
                    <a:close/>
                    <a:moveTo>
                      <a:pt x="38" y="404"/>
                    </a:moveTo>
                    <a:lnTo>
                      <a:pt x="41" y="438"/>
                    </a:lnTo>
                    <a:lnTo>
                      <a:pt x="47" y="474"/>
                    </a:lnTo>
                    <a:lnTo>
                      <a:pt x="59" y="513"/>
                    </a:lnTo>
                    <a:lnTo>
                      <a:pt x="76" y="553"/>
                    </a:lnTo>
                    <a:lnTo>
                      <a:pt x="98" y="590"/>
                    </a:lnTo>
                    <a:lnTo>
                      <a:pt x="126" y="624"/>
                    </a:lnTo>
                    <a:lnTo>
                      <a:pt x="151" y="609"/>
                    </a:lnTo>
                    <a:lnTo>
                      <a:pt x="167" y="601"/>
                    </a:lnTo>
                    <a:lnTo>
                      <a:pt x="183" y="592"/>
                    </a:lnTo>
                    <a:lnTo>
                      <a:pt x="200" y="583"/>
                    </a:lnTo>
                    <a:lnTo>
                      <a:pt x="213" y="577"/>
                    </a:lnTo>
                    <a:lnTo>
                      <a:pt x="203" y="542"/>
                    </a:lnTo>
                    <a:lnTo>
                      <a:pt x="194" y="512"/>
                    </a:lnTo>
                    <a:lnTo>
                      <a:pt x="186" y="485"/>
                    </a:lnTo>
                    <a:lnTo>
                      <a:pt x="179" y="447"/>
                    </a:lnTo>
                    <a:lnTo>
                      <a:pt x="177" y="404"/>
                    </a:lnTo>
                    <a:lnTo>
                      <a:pt x="38" y="404"/>
                    </a:lnTo>
                    <a:close/>
                    <a:moveTo>
                      <a:pt x="531" y="211"/>
                    </a:moveTo>
                    <a:lnTo>
                      <a:pt x="495" y="224"/>
                    </a:lnTo>
                    <a:lnTo>
                      <a:pt x="461" y="233"/>
                    </a:lnTo>
                    <a:lnTo>
                      <a:pt x="431" y="239"/>
                    </a:lnTo>
                    <a:lnTo>
                      <a:pt x="406" y="241"/>
                    </a:lnTo>
                    <a:lnTo>
                      <a:pt x="406" y="371"/>
                    </a:lnTo>
                    <a:lnTo>
                      <a:pt x="567" y="371"/>
                    </a:lnTo>
                    <a:lnTo>
                      <a:pt x="566" y="344"/>
                    </a:lnTo>
                    <a:lnTo>
                      <a:pt x="561" y="314"/>
                    </a:lnTo>
                    <a:lnTo>
                      <a:pt x="555" y="280"/>
                    </a:lnTo>
                    <a:lnTo>
                      <a:pt x="546" y="250"/>
                    </a:lnTo>
                    <a:lnTo>
                      <a:pt x="539" y="227"/>
                    </a:lnTo>
                    <a:lnTo>
                      <a:pt x="531" y="211"/>
                    </a:lnTo>
                    <a:close/>
                    <a:moveTo>
                      <a:pt x="245" y="211"/>
                    </a:moveTo>
                    <a:lnTo>
                      <a:pt x="226" y="267"/>
                    </a:lnTo>
                    <a:lnTo>
                      <a:pt x="213" y="321"/>
                    </a:lnTo>
                    <a:lnTo>
                      <a:pt x="209" y="371"/>
                    </a:lnTo>
                    <a:lnTo>
                      <a:pt x="371" y="371"/>
                    </a:lnTo>
                    <a:lnTo>
                      <a:pt x="371" y="241"/>
                    </a:lnTo>
                    <a:lnTo>
                      <a:pt x="345" y="239"/>
                    </a:lnTo>
                    <a:lnTo>
                      <a:pt x="315" y="233"/>
                    </a:lnTo>
                    <a:lnTo>
                      <a:pt x="281" y="224"/>
                    </a:lnTo>
                    <a:lnTo>
                      <a:pt x="245" y="211"/>
                    </a:lnTo>
                    <a:close/>
                    <a:moveTo>
                      <a:pt x="649" y="150"/>
                    </a:moveTo>
                    <a:lnTo>
                      <a:pt x="628" y="165"/>
                    </a:lnTo>
                    <a:lnTo>
                      <a:pt x="598" y="182"/>
                    </a:lnTo>
                    <a:lnTo>
                      <a:pt x="563" y="199"/>
                    </a:lnTo>
                    <a:lnTo>
                      <a:pt x="578" y="242"/>
                    </a:lnTo>
                    <a:lnTo>
                      <a:pt x="590" y="289"/>
                    </a:lnTo>
                    <a:lnTo>
                      <a:pt x="598" y="333"/>
                    </a:lnTo>
                    <a:lnTo>
                      <a:pt x="601" y="371"/>
                    </a:lnTo>
                    <a:lnTo>
                      <a:pt x="738" y="371"/>
                    </a:lnTo>
                    <a:lnTo>
                      <a:pt x="735" y="335"/>
                    </a:lnTo>
                    <a:lnTo>
                      <a:pt x="728" y="294"/>
                    </a:lnTo>
                    <a:lnTo>
                      <a:pt x="714" y="253"/>
                    </a:lnTo>
                    <a:lnTo>
                      <a:pt x="696" y="214"/>
                    </a:lnTo>
                    <a:lnTo>
                      <a:pt x="675" y="179"/>
                    </a:lnTo>
                    <a:lnTo>
                      <a:pt x="649" y="150"/>
                    </a:lnTo>
                    <a:close/>
                    <a:moveTo>
                      <a:pt x="126" y="150"/>
                    </a:moveTo>
                    <a:lnTo>
                      <a:pt x="97" y="185"/>
                    </a:lnTo>
                    <a:lnTo>
                      <a:pt x="74" y="224"/>
                    </a:lnTo>
                    <a:lnTo>
                      <a:pt x="56" y="268"/>
                    </a:lnTo>
                    <a:lnTo>
                      <a:pt x="44" y="318"/>
                    </a:lnTo>
                    <a:lnTo>
                      <a:pt x="36" y="371"/>
                    </a:lnTo>
                    <a:lnTo>
                      <a:pt x="177" y="371"/>
                    </a:lnTo>
                    <a:lnTo>
                      <a:pt x="180" y="326"/>
                    </a:lnTo>
                    <a:lnTo>
                      <a:pt x="191" y="277"/>
                    </a:lnTo>
                    <a:lnTo>
                      <a:pt x="198" y="245"/>
                    </a:lnTo>
                    <a:lnTo>
                      <a:pt x="207" y="220"/>
                    </a:lnTo>
                    <a:lnTo>
                      <a:pt x="216" y="199"/>
                    </a:lnTo>
                    <a:lnTo>
                      <a:pt x="179" y="182"/>
                    </a:lnTo>
                    <a:lnTo>
                      <a:pt x="147" y="167"/>
                    </a:lnTo>
                    <a:lnTo>
                      <a:pt x="138" y="161"/>
                    </a:lnTo>
                    <a:lnTo>
                      <a:pt x="132" y="156"/>
                    </a:lnTo>
                    <a:lnTo>
                      <a:pt x="126" y="150"/>
                    </a:lnTo>
                    <a:close/>
                    <a:moveTo>
                      <a:pt x="289" y="52"/>
                    </a:moveTo>
                    <a:lnTo>
                      <a:pt x="253" y="62"/>
                    </a:lnTo>
                    <a:lnTo>
                      <a:pt x="213" y="81"/>
                    </a:lnTo>
                    <a:lnTo>
                      <a:pt x="177" y="103"/>
                    </a:lnTo>
                    <a:lnTo>
                      <a:pt x="148" y="127"/>
                    </a:lnTo>
                    <a:lnTo>
                      <a:pt x="159" y="135"/>
                    </a:lnTo>
                    <a:lnTo>
                      <a:pt x="176" y="144"/>
                    </a:lnTo>
                    <a:lnTo>
                      <a:pt x="198" y="156"/>
                    </a:lnTo>
                    <a:lnTo>
                      <a:pt x="226" y="168"/>
                    </a:lnTo>
                    <a:lnTo>
                      <a:pt x="253" y="108"/>
                    </a:lnTo>
                    <a:lnTo>
                      <a:pt x="289" y="52"/>
                    </a:lnTo>
                    <a:close/>
                    <a:moveTo>
                      <a:pt x="483" y="49"/>
                    </a:moveTo>
                    <a:lnTo>
                      <a:pt x="508" y="85"/>
                    </a:lnTo>
                    <a:lnTo>
                      <a:pt x="531" y="126"/>
                    </a:lnTo>
                    <a:lnTo>
                      <a:pt x="552" y="171"/>
                    </a:lnTo>
                    <a:lnTo>
                      <a:pt x="558" y="168"/>
                    </a:lnTo>
                    <a:lnTo>
                      <a:pt x="566" y="164"/>
                    </a:lnTo>
                    <a:lnTo>
                      <a:pt x="575" y="159"/>
                    </a:lnTo>
                    <a:lnTo>
                      <a:pt x="605" y="143"/>
                    </a:lnTo>
                    <a:lnTo>
                      <a:pt x="617" y="135"/>
                    </a:lnTo>
                    <a:lnTo>
                      <a:pt x="626" y="127"/>
                    </a:lnTo>
                    <a:lnTo>
                      <a:pt x="581" y="94"/>
                    </a:lnTo>
                    <a:lnTo>
                      <a:pt x="533" y="67"/>
                    </a:lnTo>
                    <a:lnTo>
                      <a:pt x="483" y="49"/>
                    </a:lnTo>
                    <a:close/>
                    <a:moveTo>
                      <a:pt x="406" y="38"/>
                    </a:moveTo>
                    <a:lnTo>
                      <a:pt x="406" y="206"/>
                    </a:lnTo>
                    <a:lnTo>
                      <a:pt x="443" y="203"/>
                    </a:lnTo>
                    <a:lnTo>
                      <a:pt x="475" y="197"/>
                    </a:lnTo>
                    <a:lnTo>
                      <a:pt x="501" y="189"/>
                    </a:lnTo>
                    <a:lnTo>
                      <a:pt x="520" y="180"/>
                    </a:lnTo>
                    <a:lnTo>
                      <a:pt x="496" y="129"/>
                    </a:lnTo>
                    <a:lnTo>
                      <a:pt x="469" y="82"/>
                    </a:lnTo>
                    <a:lnTo>
                      <a:pt x="439" y="41"/>
                    </a:lnTo>
                    <a:lnTo>
                      <a:pt x="425" y="40"/>
                    </a:lnTo>
                    <a:lnTo>
                      <a:pt x="406" y="38"/>
                    </a:lnTo>
                    <a:close/>
                    <a:moveTo>
                      <a:pt x="371" y="38"/>
                    </a:moveTo>
                    <a:lnTo>
                      <a:pt x="351" y="40"/>
                    </a:lnTo>
                    <a:lnTo>
                      <a:pt x="336" y="41"/>
                    </a:lnTo>
                    <a:lnTo>
                      <a:pt x="306" y="87"/>
                    </a:lnTo>
                    <a:lnTo>
                      <a:pt x="278" y="134"/>
                    </a:lnTo>
                    <a:lnTo>
                      <a:pt x="256" y="182"/>
                    </a:lnTo>
                    <a:lnTo>
                      <a:pt x="281" y="191"/>
                    </a:lnTo>
                    <a:lnTo>
                      <a:pt x="315" y="199"/>
                    </a:lnTo>
                    <a:lnTo>
                      <a:pt x="337" y="203"/>
                    </a:lnTo>
                    <a:lnTo>
                      <a:pt x="356" y="205"/>
                    </a:lnTo>
                    <a:lnTo>
                      <a:pt x="371" y="206"/>
                    </a:lnTo>
                    <a:lnTo>
                      <a:pt x="371" y="38"/>
                    </a:lnTo>
                    <a:close/>
                    <a:moveTo>
                      <a:pt x="392" y="0"/>
                    </a:moveTo>
                    <a:lnTo>
                      <a:pt x="439" y="3"/>
                    </a:lnTo>
                    <a:lnTo>
                      <a:pt x="486" y="12"/>
                    </a:lnTo>
                    <a:lnTo>
                      <a:pt x="533" y="28"/>
                    </a:lnTo>
                    <a:lnTo>
                      <a:pt x="576" y="47"/>
                    </a:lnTo>
                    <a:lnTo>
                      <a:pt x="617" y="73"/>
                    </a:lnTo>
                    <a:lnTo>
                      <a:pt x="655" y="103"/>
                    </a:lnTo>
                    <a:lnTo>
                      <a:pt x="688" y="140"/>
                    </a:lnTo>
                    <a:lnTo>
                      <a:pt x="717" y="180"/>
                    </a:lnTo>
                    <a:lnTo>
                      <a:pt x="741" y="226"/>
                    </a:lnTo>
                    <a:lnTo>
                      <a:pt x="759" y="274"/>
                    </a:lnTo>
                    <a:lnTo>
                      <a:pt x="770" y="326"/>
                    </a:lnTo>
                    <a:lnTo>
                      <a:pt x="773" y="382"/>
                    </a:lnTo>
                    <a:lnTo>
                      <a:pt x="770" y="439"/>
                    </a:lnTo>
                    <a:lnTo>
                      <a:pt x="761" y="494"/>
                    </a:lnTo>
                    <a:lnTo>
                      <a:pt x="743" y="544"/>
                    </a:lnTo>
                    <a:lnTo>
                      <a:pt x="720" y="590"/>
                    </a:lnTo>
                    <a:lnTo>
                      <a:pt x="691" y="631"/>
                    </a:lnTo>
                    <a:lnTo>
                      <a:pt x="657" y="669"/>
                    </a:lnTo>
                    <a:lnTo>
                      <a:pt x="619" y="701"/>
                    </a:lnTo>
                    <a:lnTo>
                      <a:pt x="578" y="727"/>
                    </a:lnTo>
                    <a:lnTo>
                      <a:pt x="533" y="748"/>
                    </a:lnTo>
                    <a:lnTo>
                      <a:pt x="486" y="761"/>
                    </a:lnTo>
                    <a:lnTo>
                      <a:pt x="439" y="771"/>
                    </a:lnTo>
                    <a:lnTo>
                      <a:pt x="389" y="774"/>
                    </a:lnTo>
                    <a:lnTo>
                      <a:pt x="343" y="771"/>
                    </a:lnTo>
                    <a:lnTo>
                      <a:pt x="297" y="761"/>
                    </a:lnTo>
                    <a:lnTo>
                      <a:pt x="251" y="748"/>
                    </a:lnTo>
                    <a:lnTo>
                      <a:pt x="206" y="727"/>
                    </a:lnTo>
                    <a:lnTo>
                      <a:pt x="163" y="701"/>
                    </a:lnTo>
                    <a:lnTo>
                      <a:pt x="124" y="669"/>
                    </a:lnTo>
                    <a:lnTo>
                      <a:pt x="89" y="631"/>
                    </a:lnTo>
                    <a:lnTo>
                      <a:pt x="59" y="589"/>
                    </a:lnTo>
                    <a:lnTo>
                      <a:pt x="35" y="542"/>
                    </a:lnTo>
                    <a:lnTo>
                      <a:pt x="15" y="489"/>
                    </a:lnTo>
                    <a:lnTo>
                      <a:pt x="5" y="432"/>
                    </a:lnTo>
                    <a:lnTo>
                      <a:pt x="0" y="371"/>
                    </a:lnTo>
                    <a:lnTo>
                      <a:pt x="6" y="317"/>
                    </a:lnTo>
                    <a:lnTo>
                      <a:pt x="18" y="264"/>
                    </a:lnTo>
                    <a:lnTo>
                      <a:pt x="38" y="215"/>
                    </a:lnTo>
                    <a:lnTo>
                      <a:pt x="65" y="171"/>
                    </a:lnTo>
                    <a:lnTo>
                      <a:pt x="95" y="132"/>
                    </a:lnTo>
                    <a:lnTo>
                      <a:pt x="132" y="99"/>
                    </a:lnTo>
                    <a:lnTo>
                      <a:pt x="171" y="68"/>
                    </a:lnTo>
                    <a:lnTo>
                      <a:pt x="213" y="44"/>
                    </a:lnTo>
                    <a:lnTo>
                      <a:pt x="257" y="25"/>
                    </a:lnTo>
                    <a:lnTo>
                      <a:pt x="303" y="11"/>
                    </a:lnTo>
                    <a:lnTo>
                      <a:pt x="348" y="3"/>
                    </a:lnTo>
                    <a:lnTo>
                      <a:pt x="39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Freeform 35"/>
              <p:cNvSpPr/>
              <p:nvPr/>
            </p:nvSpPr>
            <p:spPr bwMode="auto">
              <a:xfrm>
                <a:off x="550863" y="2292351"/>
                <a:ext cx="706438" cy="760413"/>
              </a:xfrm>
              <a:custGeom>
                <a:avLst/>
                <a:gdLst>
                  <a:gd name="T0" fmla="*/ 693 w 891"/>
                  <a:gd name="T1" fmla="*/ 0 h 956"/>
                  <a:gd name="T2" fmla="*/ 759 w 891"/>
                  <a:gd name="T3" fmla="*/ 4 h 956"/>
                  <a:gd name="T4" fmla="*/ 826 w 891"/>
                  <a:gd name="T5" fmla="*/ 15 h 956"/>
                  <a:gd name="T6" fmla="*/ 891 w 891"/>
                  <a:gd name="T7" fmla="*/ 33 h 956"/>
                  <a:gd name="T8" fmla="*/ 779 w 891"/>
                  <a:gd name="T9" fmla="*/ 54 h 956"/>
                  <a:gd name="T10" fmla="*/ 847 w 891"/>
                  <a:gd name="T11" fmla="*/ 135 h 956"/>
                  <a:gd name="T12" fmla="*/ 788 w 891"/>
                  <a:gd name="T13" fmla="*/ 119 h 956"/>
                  <a:gd name="T14" fmla="*/ 729 w 891"/>
                  <a:gd name="T15" fmla="*/ 112 h 956"/>
                  <a:gd name="T16" fmla="*/ 670 w 891"/>
                  <a:gd name="T17" fmla="*/ 110 h 956"/>
                  <a:gd name="T18" fmla="*/ 611 w 891"/>
                  <a:gd name="T19" fmla="*/ 116 h 956"/>
                  <a:gd name="T20" fmla="*/ 554 w 891"/>
                  <a:gd name="T21" fmla="*/ 130 h 956"/>
                  <a:gd name="T22" fmla="*/ 498 w 891"/>
                  <a:gd name="T23" fmla="*/ 150 h 956"/>
                  <a:gd name="T24" fmla="*/ 445 w 891"/>
                  <a:gd name="T25" fmla="*/ 177 h 956"/>
                  <a:gd name="T26" fmla="*/ 393 w 891"/>
                  <a:gd name="T27" fmla="*/ 210 h 956"/>
                  <a:gd name="T28" fmla="*/ 346 w 891"/>
                  <a:gd name="T29" fmla="*/ 250 h 956"/>
                  <a:gd name="T30" fmla="*/ 304 w 891"/>
                  <a:gd name="T31" fmla="*/ 296 h 956"/>
                  <a:gd name="T32" fmla="*/ 269 w 891"/>
                  <a:gd name="T33" fmla="*/ 345 h 956"/>
                  <a:gd name="T34" fmla="*/ 241 w 891"/>
                  <a:gd name="T35" fmla="*/ 398 h 956"/>
                  <a:gd name="T36" fmla="*/ 219 w 891"/>
                  <a:gd name="T37" fmla="*/ 451 h 956"/>
                  <a:gd name="T38" fmla="*/ 204 w 891"/>
                  <a:gd name="T39" fmla="*/ 507 h 956"/>
                  <a:gd name="T40" fmla="*/ 197 w 891"/>
                  <a:gd name="T41" fmla="*/ 563 h 956"/>
                  <a:gd name="T42" fmla="*/ 195 w 891"/>
                  <a:gd name="T43" fmla="*/ 620 h 956"/>
                  <a:gd name="T44" fmla="*/ 200 w 891"/>
                  <a:gd name="T45" fmla="*/ 676 h 956"/>
                  <a:gd name="T46" fmla="*/ 210 w 891"/>
                  <a:gd name="T47" fmla="*/ 732 h 956"/>
                  <a:gd name="T48" fmla="*/ 260 w 891"/>
                  <a:gd name="T49" fmla="*/ 654 h 956"/>
                  <a:gd name="T50" fmla="*/ 265 w 891"/>
                  <a:gd name="T51" fmla="*/ 956 h 956"/>
                  <a:gd name="T52" fmla="*/ 0 w 891"/>
                  <a:gd name="T53" fmla="*/ 808 h 956"/>
                  <a:gd name="T54" fmla="*/ 115 w 891"/>
                  <a:gd name="T55" fmla="*/ 799 h 956"/>
                  <a:gd name="T56" fmla="*/ 98 w 891"/>
                  <a:gd name="T57" fmla="*/ 735 h 956"/>
                  <a:gd name="T58" fmla="*/ 88 w 891"/>
                  <a:gd name="T59" fmla="*/ 670 h 956"/>
                  <a:gd name="T60" fmla="*/ 85 w 891"/>
                  <a:gd name="T61" fmla="*/ 604 h 956"/>
                  <a:gd name="T62" fmla="*/ 89 w 891"/>
                  <a:gd name="T63" fmla="*/ 537 h 956"/>
                  <a:gd name="T64" fmla="*/ 100 w 891"/>
                  <a:gd name="T65" fmla="*/ 472 h 956"/>
                  <a:gd name="T66" fmla="*/ 118 w 891"/>
                  <a:gd name="T67" fmla="*/ 408 h 956"/>
                  <a:gd name="T68" fmla="*/ 145 w 891"/>
                  <a:gd name="T69" fmla="*/ 345 h 956"/>
                  <a:gd name="T70" fmla="*/ 179 w 891"/>
                  <a:gd name="T71" fmla="*/ 284 h 956"/>
                  <a:gd name="T72" fmla="*/ 219 w 891"/>
                  <a:gd name="T73" fmla="*/ 227 h 956"/>
                  <a:gd name="T74" fmla="*/ 266 w 891"/>
                  <a:gd name="T75" fmla="*/ 175 h 956"/>
                  <a:gd name="T76" fmla="*/ 319 w 891"/>
                  <a:gd name="T77" fmla="*/ 128 h 956"/>
                  <a:gd name="T78" fmla="*/ 375 w 891"/>
                  <a:gd name="T79" fmla="*/ 91 h 956"/>
                  <a:gd name="T80" fmla="*/ 434 w 891"/>
                  <a:gd name="T81" fmla="*/ 57 h 956"/>
                  <a:gd name="T82" fmla="*/ 496 w 891"/>
                  <a:gd name="T83" fmla="*/ 33 h 956"/>
                  <a:gd name="T84" fmla="*/ 561 w 891"/>
                  <a:gd name="T85" fmla="*/ 15 h 956"/>
                  <a:gd name="T86" fmla="*/ 626 w 891"/>
                  <a:gd name="T87" fmla="*/ 4 h 956"/>
                  <a:gd name="T88" fmla="*/ 693 w 891"/>
                  <a:gd name="T89" fmla="*/ 0 h 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91" h="956">
                    <a:moveTo>
                      <a:pt x="693" y="0"/>
                    </a:moveTo>
                    <a:lnTo>
                      <a:pt x="759" y="4"/>
                    </a:lnTo>
                    <a:lnTo>
                      <a:pt x="826" y="15"/>
                    </a:lnTo>
                    <a:lnTo>
                      <a:pt x="891" y="33"/>
                    </a:lnTo>
                    <a:lnTo>
                      <a:pt x="779" y="54"/>
                    </a:lnTo>
                    <a:lnTo>
                      <a:pt x="847" y="135"/>
                    </a:lnTo>
                    <a:lnTo>
                      <a:pt x="788" y="119"/>
                    </a:lnTo>
                    <a:lnTo>
                      <a:pt x="729" y="112"/>
                    </a:lnTo>
                    <a:lnTo>
                      <a:pt x="670" y="110"/>
                    </a:lnTo>
                    <a:lnTo>
                      <a:pt x="611" y="116"/>
                    </a:lnTo>
                    <a:lnTo>
                      <a:pt x="554" y="130"/>
                    </a:lnTo>
                    <a:lnTo>
                      <a:pt x="498" y="150"/>
                    </a:lnTo>
                    <a:lnTo>
                      <a:pt x="445" y="177"/>
                    </a:lnTo>
                    <a:lnTo>
                      <a:pt x="393" y="210"/>
                    </a:lnTo>
                    <a:lnTo>
                      <a:pt x="346" y="250"/>
                    </a:lnTo>
                    <a:lnTo>
                      <a:pt x="304" y="296"/>
                    </a:lnTo>
                    <a:lnTo>
                      <a:pt x="269" y="345"/>
                    </a:lnTo>
                    <a:lnTo>
                      <a:pt x="241" y="398"/>
                    </a:lnTo>
                    <a:lnTo>
                      <a:pt x="219" y="451"/>
                    </a:lnTo>
                    <a:lnTo>
                      <a:pt x="204" y="507"/>
                    </a:lnTo>
                    <a:lnTo>
                      <a:pt x="197" y="563"/>
                    </a:lnTo>
                    <a:lnTo>
                      <a:pt x="195" y="620"/>
                    </a:lnTo>
                    <a:lnTo>
                      <a:pt x="200" y="676"/>
                    </a:lnTo>
                    <a:lnTo>
                      <a:pt x="210" y="732"/>
                    </a:lnTo>
                    <a:lnTo>
                      <a:pt x="260" y="654"/>
                    </a:lnTo>
                    <a:lnTo>
                      <a:pt x="265" y="956"/>
                    </a:lnTo>
                    <a:lnTo>
                      <a:pt x="0" y="808"/>
                    </a:lnTo>
                    <a:lnTo>
                      <a:pt x="115" y="799"/>
                    </a:lnTo>
                    <a:lnTo>
                      <a:pt x="98" y="735"/>
                    </a:lnTo>
                    <a:lnTo>
                      <a:pt x="88" y="670"/>
                    </a:lnTo>
                    <a:lnTo>
                      <a:pt x="85" y="604"/>
                    </a:lnTo>
                    <a:lnTo>
                      <a:pt x="89" y="537"/>
                    </a:lnTo>
                    <a:lnTo>
                      <a:pt x="100" y="472"/>
                    </a:lnTo>
                    <a:lnTo>
                      <a:pt x="118" y="408"/>
                    </a:lnTo>
                    <a:lnTo>
                      <a:pt x="145" y="345"/>
                    </a:lnTo>
                    <a:lnTo>
                      <a:pt x="179" y="284"/>
                    </a:lnTo>
                    <a:lnTo>
                      <a:pt x="219" y="227"/>
                    </a:lnTo>
                    <a:lnTo>
                      <a:pt x="266" y="175"/>
                    </a:lnTo>
                    <a:lnTo>
                      <a:pt x="319" y="128"/>
                    </a:lnTo>
                    <a:lnTo>
                      <a:pt x="375" y="91"/>
                    </a:lnTo>
                    <a:lnTo>
                      <a:pt x="434" y="57"/>
                    </a:lnTo>
                    <a:lnTo>
                      <a:pt x="496" y="33"/>
                    </a:lnTo>
                    <a:lnTo>
                      <a:pt x="561" y="15"/>
                    </a:lnTo>
                    <a:lnTo>
                      <a:pt x="626" y="4"/>
                    </a:lnTo>
                    <a:lnTo>
                      <a:pt x="69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36"/>
              <p:cNvSpPr/>
              <p:nvPr/>
            </p:nvSpPr>
            <p:spPr bwMode="auto">
              <a:xfrm>
                <a:off x="1055688" y="2540001"/>
                <a:ext cx="606425" cy="719138"/>
              </a:xfrm>
              <a:custGeom>
                <a:avLst/>
                <a:gdLst>
                  <a:gd name="T0" fmla="*/ 519 w 766"/>
                  <a:gd name="T1" fmla="*/ 0 h 906"/>
                  <a:gd name="T2" fmla="*/ 766 w 766"/>
                  <a:gd name="T3" fmla="*/ 177 h 906"/>
                  <a:gd name="T4" fmla="*/ 652 w 766"/>
                  <a:gd name="T5" fmla="*/ 173 h 906"/>
                  <a:gd name="T6" fmla="*/ 661 w 766"/>
                  <a:gd name="T7" fmla="*/ 238 h 906"/>
                  <a:gd name="T8" fmla="*/ 666 w 766"/>
                  <a:gd name="T9" fmla="*/ 304 h 906"/>
                  <a:gd name="T10" fmla="*/ 661 w 766"/>
                  <a:gd name="T11" fmla="*/ 369 h 906"/>
                  <a:gd name="T12" fmla="*/ 649 w 766"/>
                  <a:gd name="T13" fmla="*/ 436 h 906"/>
                  <a:gd name="T14" fmla="*/ 631 w 766"/>
                  <a:gd name="T15" fmla="*/ 499 h 906"/>
                  <a:gd name="T16" fmla="*/ 605 w 766"/>
                  <a:gd name="T17" fmla="*/ 563 h 906"/>
                  <a:gd name="T18" fmla="*/ 572 w 766"/>
                  <a:gd name="T19" fmla="*/ 622 h 906"/>
                  <a:gd name="T20" fmla="*/ 531 w 766"/>
                  <a:gd name="T21" fmla="*/ 679 h 906"/>
                  <a:gd name="T22" fmla="*/ 484 w 766"/>
                  <a:gd name="T23" fmla="*/ 731 h 906"/>
                  <a:gd name="T24" fmla="*/ 433 w 766"/>
                  <a:gd name="T25" fmla="*/ 776 h 906"/>
                  <a:gd name="T26" fmla="*/ 379 w 766"/>
                  <a:gd name="T27" fmla="*/ 816 h 906"/>
                  <a:gd name="T28" fmla="*/ 320 w 766"/>
                  <a:gd name="T29" fmla="*/ 847 h 906"/>
                  <a:gd name="T30" fmla="*/ 259 w 766"/>
                  <a:gd name="T31" fmla="*/ 872 h 906"/>
                  <a:gd name="T32" fmla="*/ 195 w 766"/>
                  <a:gd name="T33" fmla="*/ 891 h 906"/>
                  <a:gd name="T34" fmla="*/ 132 w 766"/>
                  <a:gd name="T35" fmla="*/ 902 h 906"/>
                  <a:gd name="T36" fmla="*/ 65 w 766"/>
                  <a:gd name="T37" fmla="*/ 906 h 906"/>
                  <a:gd name="T38" fmla="*/ 0 w 766"/>
                  <a:gd name="T39" fmla="*/ 903 h 906"/>
                  <a:gd name="T40" fmla="*/ 105 w 766"/>
                  <a:gd name="T41" fmla="*/ 863 h 906"/>
                  <a:gd name="T42" fmla="*/ 22 w 766"/>
                  <a:gd name="T43" fmla="*/ 796 h 906"/>
                  <a:gd name="T44" fmla="*/ 81 w 766"/>
                  <a:gd name="T45" fmla="*/ 796 h 906"/>
                  <a:gd name="T46" fmla="*/ 140 w 766"/>
                  <a:gd name="T47" fmla="*/ 790 h 906"/>
                  <a:gd name="T48" fmla="*/ 197 w 766"/>
                  <a:gd name="T49" fmla="*/ 778 h 906"/>
                  <a:gd name="T50" fmla="*/ 253 w 766"/>
                  <a:gd name="T51" fmla="*/ 757 h 906"/>
                  <a:gd name="T52" fmla="*/ 306 w 766"/>
                  <a:gd name="T53" fmla="*/ 731 h 906"/>
                  <a:gd name="T54" fmla="*/ 357 w 766"/>
                  <a:gd name="T55" fmla="*/ 698 h 906"/>
                  <a:gd name="T56" fmla="*/ 404 w 766"/>
                  <a:gd name="T57" fmla="*/ 657 h 906"/>
                  <a:gd name="T58" fmla="*/ 447 w 766"/>
                  <a:gd name="T59" fmla="*/ 611 h 906"/>
                  <a:gd name="T60" fmla="*/ 481 w 766"/>
                  <a:gd name="T61" fmla="*/ 561 h 906"/>
                  <a:gd name="T62" fmla="*/ 510 w 766"/>
                  <a:gd name="T63" fmla="*/ 508 h 906"/>
                  <a:gd name="T64" fmla="*/ 531 w 766"/>
                  <a:gd name="T65" fmla="*/ 454 h 906"/>
                  <a:gd name="T66" fmla="*/ 546 w 766"/>
                  <a:gd name="T67" fmla="*/ 398 h 906"/>
                  <a:gd name="T68" fmla="*/ 554 w 766"/>
                  <a:gd name="T69" fmla="*/ 341 h 906"/>
                  <a:gd name="T70" fmla="*/ 556 w 766"/>
                  <a:gd name="T71" fmla="*/ 285 h 906"/>
                  <a:gd name="T72" fmla="*/ 551 w 766"/>
                  <a:gd name="T73" fmla="*/ 227 h 906"/>
                  <a:gd name="T74" fmla="*/ 489 w 766"/>
                  <a:gd name="T75" fmla="*/ 303 h 906"/>
                  <a:gd name="T76" fmla="*/ 519 w 766"/>
                  <a:gd name="T77" fmla="*/ 0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66" h="906">
                    <a:moveTo>
                      <a:pt x="519" y="0"/>
                    </a:moveTo>
                    <a:lnTo>
                      <a:pt x="766" y="177"/>
                    </a:lnTo>
                    <a:lnTo>
                      <a:pt x="652" y="173"/>
                    </a:lnTo>
                    <a:lnTo>
                      <a:pt x="661" y="238"/>
                    </a:lnTo>
                    <a:lnTo>
                      <a:pt x="666" y="304"/>
                    </a:lnTo>
                    <a:lnTo>
                      <a:pt x="661" y="369"/>
                    </a:lnTo>
                    <a:lnTo>
                      <a:pt x="649" y="436"/>
                    </a:lnTo>
                    <a:lnTo>
                      <a:pt x="631" y="499"/>
                    </a:lnTo>
                    <a:lnTo>
                      <a:pt x="605" y="563"/>
                    </a:lnTo>
                    <a:lnTo>
                      <a:pt x="572" y="622"/>
                    </a:lnTo>
                    <a:lnTo>
                      <a:pt x="531" y="679"/>
                    </a:lnTo>
                    <a:lnTo>
                      <a:pt x="484" y="731"/>
                    </a:lnTo>
                    <a:lnTo>
                      <a:pt x="433" y="776"/>
                    </a:lnTo>
                    <a:lnTo>
                      <a:pt x="379" y="816"/>
                    </a:lnTo>
                    <a:lnTo>
                      <a:pt x="320" y="847"/>
                    </a:lnTo>
                    <a:lnTo>
                      <a:pt x="259" y="872"/>
                    </a:lnTo>
                    <a:lnTo>
                      <a:pt x="195" y="891"/>
                    </a:lnTo>
                    <a:lnTo>
                      <a:pt x="132" y="902"/>
                    </a:lnTo>
                    <a:lnTo>
                      <a:pt x="65" y="906"/>
                    </a:lnTo>
                    <a:lnTo>
                      <a:pt x="0" y="903"/>
                    </a:lnTo>
                    <a:lnTo>
                      <a:pt x="105" y="863"/>
                    </a:lnTo>
                    <a:lnTo>
                      <a:pt x="22" y="796"/>
                    </a:lnTo>
                    <a:lnTo>
                      <a:pt x="81" y="796"/>
                    </a:lnTo>
                    <a:lnTo>
                      <a:pt x="140" y="790"/>
                    </a:lnTo>
                    <a:lnTo>
                      <a:pt x="197" y="778"/>
                    </a:lnTo>
                    <a:lnTo>
                      <a:pt x="253" y="757"/>
                    </a:lnTo>
                    <a:lnTo>
                      <a:pt x="306" y="731"/>
                    </a:lnTo>
                    <a:lnTo>
                      <a:pt x="357" y="698"/>
                    </a:lnTo>
                    <a:lnTo>
                      <a:pt x="404" y="657"/>
                    </a:lnTo>
                    <a:lnTo>
                      <a:pt x="447" y="611"/>
                    </a:lnTo>
                    <a:lnTo>
                      <a:pt x="481" y="561"/>
                    </a:lnTo>
                    <a:lnTo>
                      <a:pt x="510" y="508"/>
                    </a:lnTo>
                    <a:lnTo>
                      <a:pt x="531" y="454"/>
                    </a:lnTo>
                    <a:lnTo>
                      <a:pt x="546" y="398"/>
                    </a:lnTo>
                    <a:lnTo>
                      <a:pt x="554" y="341"/>
                    </a:lnTo>
                    <a:lnTo>
                      <a:pt x="556" y="285"/>
                    </a:lnTo>
                    <a:lnTo>
                      <a:pt x="551" y="227"/>
                    </a:lnTo>
                    <a:lnTo>
                      <a:pt x="489" y="303"/>
                    </a:lnTo>
                    <a:lnTo>
                      <a:pt x="51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3" name="Isosceles Triangle 1"/>
            <p:cNvSpPr/>
            <p:nvPr/>
          </p:nvSpPr>
          <p:spPr>
            <a:xfrm rot="5400000">
              <a:off x="792626" y="3925555"/>
              <a:ext cx="579664" cy="311900"/>
            </a:xfrm>
            <a:prstGeom prst="triangle">
              <a:avLst/>
            </a:prstGeom>
            <a:solidFill>
              <a:srgbClr val="93ABCA"/>
            </a:solidFill>
            <a:ln w="9525">
              <a:noFill/>
            </a:ln>
            <a:effectLst>
              <a:reflection blurRad="6350" stA="30000" endPos="16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Text Placeholder 32"/>
          <p:cNvSpPr txBox="1"/>
          <p:nvPr/>
        </p:nvSpPr>
        <p:spPr>
          <a:xfrm>
            <a:off x="6294371" y="3897386"/>
            <a:ext cx="5483707" cy="188899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</a:t>
            </a:r>
            <a:r>
              <a:rPr lang="en-US" sz="1600" dirty="0" err="1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sz="1600" dirty="0" err="1" smtClean="0">
                <a:latin typeface="微软雅黑" panose="020B0503020204020204" charset="-122"/>
                <a:ea typeface="微软雅黑" panose="020B0503020204020204" charset="-122"/>
              </a:rPr>
              <a:t>cake</a:t>
            </a:r>
            <a:r>
              <a:rPr lang="en-US" altLang="zh-CN" sz="1600" dirty="0" err="1">
                <a:latin typeface="微软雅黑" panose="020B0503020204020204" charset="-122"/>
                <a:ea typeface="微软雅黑" panose="020B0503020204020204" charset="-122"/>
              </a:rPr>
              <a:t>Lemon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 drops oat cake oat cake sugar plum. Jelly beans macaroon I love topping </a:t>
            </a:r>
            <a:r>
              <a:rPr lang="en-US" altLang="zh-CN" sz="1600" dirty="0" err="1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600" dirty="0" err="1" smtClean="0">
                <a:latin typeface="微软雅黑" panose="020B0503020204020204" charset="-122"/>
                <a:ea typeface="微软雅黑" panose="020B0503020204020204" charset="-122"/>
              </a:rPr>
              <a:t>cake</a:t>
            </a:r>
            <a:r>
              <a:rPr lang="en-US" altLang="zh-CN" sz="1600" dirty="0" err="1">
                <a:latin typeface="微软雅黑" panose="020B0503020204020204" charset="-122"/>
                <a:ea typeface="微软雅黑" panose="020B0503020204020204" charset="-122"/>
              </a:rPr>
              <a:t>Lemon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 drops oat cake oat cake sugar plum. Jelly beans macaroon I love topping </a:t>
            </a:r>
            <a:r>
              <a:rPr lang="en-US" altLang="zh-CN" sz="1600" dirty="0" err="1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1600" dirty="0" err="1">
                <a:latin typeface="微软雅黑" panose="020B0503020204020204" charset="-122"/>
                <a:ea typeface="微软雅黑" panose="020B0503020204020204" charset="-122"/>
              </a:rPr>
              <a:t>cakeLemon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 drops oat cake oat cake sugar plum. Jelly beans macaroon I love topping </a:t>
            </a:r>
            <a:r>
              <a:rPr lang="en-US" altLang="zh-CN" sz="1600" dirty="0" err="1">
                <a:latin typeface="微软雅黑" panose="020B0503020204020204" charset="-122"/>
                <a:ea typeface="微软雅黑" panose="020B0503020204020204" charset="-122"/>
              </a:rPr>
              <a:t>danish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 cake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79390" y="2601697"/>
            <a:ext cx="4791806" cy="640549"/>
            <a:chOff x="6479390" y="2601697"/>
            <a:chExt cx="4791806" cy="640549"/>
          </a:xfrm>
        </p:grpSpPr>
        <p:sp>
          <p:nvSpPr>
            <p:cNvPr id="59" name="Freeform 72"/>
            <p:cNvSpPr/>
            <p:nvPr/>
          </p:nvSpPr>
          <p:spPr>
            <a:xfrm rot="12018952" flipH="1">
              <a:off x="6479390" y="2740423"/>
              <a:ext cx="446820" cy="427456"/>
            </a:xfrm>
            <a:custGeom>
              <a:avLst/>
              <a:gdLst>
                <a:gd name="connsiteX0" fmla="*/ 0 w 1826018"/>
                <a:gd name="connsiteY0" fmla="*/ 1 h 1683350"/>
                <a:gd name="connsiteX1" fmla="*/ 838286 w 1826018"/>
                <a:gd name="connsiteY1" fmla="*/ 1 h 1683350"/>
                <a:gd name="connsiteX2" fmla="*/ 833465 w 1826018"/>
                <a:gd name="connsiteY2" fmla="*/ 36530 h 1683350"/>
                <a:gd name="connsiteX3" fmla="*/ 386449 w 1826018"/>
                <a:gd name="connsiteY3" fmla="*/ 780061 h 1683350"/>
                <a:gd name="connsiteX4" fmla="*/ 310221 w 1826018"/>
                <a:gd name="connsiteY4" fmla="*/ 834538 h 1683350"/>
                <a:gd name="connsiteX5" fmla="*/ 1494538 w 1826018"/>
                <a:gd name="connsiteY5" fmla="*/ 0 h 1683350"/>
                <a:gd name="connsiteX6" fmla="*/ 1826018 w 1826018"/>
                <a:gd name="connsiteY6" fmla="*/ 0 h 1683350"/>
                <a:gd name="connsiteX7" fmla="*/ 625749 w 1826018"/>
                <a:gd name="connsiteY7" fmla="*/ 1683350 h 1683350"/>
                <a:gd name="connsiteX8" fmla="*/ 516809 w 1826018"/>
                <a:gd name="connsiteY8" fmla="*/ 1390285 h 1683350"/>
                <a:gd name="connsiteX9" fmla="*/ 607661 w 1826018"/>
                <a:gd name="connsiteY9" fmla="*/ 1357828 h 1683350"/>
                <a:gd name="connsiteX10" fmla="*/ 1495218 w 1826018"/>
                <a:gd name="connsiteY10" fmla="*/ 87840 h 1683350"/>
                <a:gd name="connsiteX11" fmla="*/ 1026236 w 1826018"/>
                <a:gd name="connsiteY11" fmla="*/ 0 h 1683350"/>
                <a:gd name="connsiteX12" fmla="*/ 1308197 w 1826018"/>
                <a:gd name="connsiteY12" fmla="*/ 0 h 1683350"/>
                <a:gd name="connsiteX13" fmla="*/ 1308788 w 1826018"/>
                <a:gd name="connsiteY13" fmla="*/ 76317 h 1683350"/>
                <a:gd name="connsiteX14" fmla="*/ 532761 w 1826018"/>
                <a:gd name="connsiteY14" fmla="*/ 1186719 h 1683350"/>
                <a:gd name="connsiteX15" fmla="*/ 451878 w 1826018"/>
                <a:gd name="connsiteY15" fmla="*/ 1215614 h 1683350"/>
                <a:gd name="connsiteX16" fmla="*/ 377492 w 1826018"/>
                <a:gd name="connsiteY16" fmla="*/ 1015506 h 1683350"/>
                <a:gd name="connsiteX17" fmla="*/ 505232 w 1826018"/>
                <a:gd name="connsiteY17" fmla="*/ 924217 h 1683350"/>
                <a:gd name="connsiteX18" fmla="*/ 1016493 w 1826018"/>
                <a:gd name="connsiteY18" fmla="*/ 73826 h 168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6018" h="1683350">
                  <a:moveTo>
                    <a:pt x="0" y="1"/>
                  </a:moveTo>
                  <a:lnTo>
                    <a:pt x="838286" y="1"/>
                  </a:lnTo>
                  <a:lnTo>
                    <a:pt x="833465" y="36530"/>
                  </a:lnTo>
                  <a:cubicBezTo>
                    <a:pt x="773762" y="329769"/>
                    <a:pt x="614769" y="591902"/>
                    <a:pt x="386449" y="780061"/>
                  </a:cubicBezTo>
                  <a:lnTo>
                    <a:pt x="310221" y="834538"/>
                  </a:lnTo>
                  <a:close/>
                  <a:moveTo>
                    <a:pt x="1494538" y="0"/>
                  </a:moveTo>
                  <a:lnTo>
                    <a:pt x="1826018" y="0"/>
                  </a:lnTo>
                  <a:cubicBezTo>
                    <a:pt x="1826018" y="752824"/>
                    <a:pt x="1346478" y="1425368"/>
                    <a:pt x="625749" y="1683350"/>
                  </a:cubicBezTo>
                  <a:lnTo>
                    <a:pt x="516809" y="1390285"/>
                  </a:lnTo>
                  <a:lnTo>
                    <a:pt x="607661" y="1357828"/>
                  </a:lnTo>
                  <a:cubicBezTo>
                    <a:pt x="1118196" y="1134356"/>
                    <a:pt x="1460834" y="644081"/>
                    <a:pt x="1495218" y="87840"/>
                  </a:cubicBezTo>
                  <a:close/>
                  <a:moveTo>
                    <a:pt x="1026236" y="0"/>
                  </a:moveTo>
                  <a:lnTo>
                    <a:pt x="1308197" y="0"/>
                  </a:lnTo>
                  <a:lnTo>
                    <a:pt x="1308788" y="76317"/>
                  </a:lnTo>
                  <a:cubicBezTo>
                    <a:pt x="1278725" y="562661"/>
                    <a:pt x="979141" y="991327"/>
                    <a:pt x="532761" y="1186719"/>
                  </a:cubicBezTo>
                  <a:lnTo>
                    <a:pt x="451878" y="1215614"/>
                  </a:lnTo>
                  <a:lnTo>
                    <a:pt x="377492" y="1015506"/>
                  </a:lnTo>
                  <a:lnTo>
                    <a:pt x="505232" y="924217"/>
                  </a:lnTo>
                  <a:cubicBezTo>
                    <a:pt x="766367" y="709016"/>
                    <a:pt x="948209" y="409208"/>
                    <a:pt x="1016493" y="73826"/>
                  </a:cubicBezTo>
                  <a:close/>
                </a:path>
              </a:pathLst>
            </a:custGeom>
            <a:solidFill>
              <a:srgbClr val="93AB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2700" dirty="0">
                <a:solidFill>
                  <a:schemeClr val="accent1"/>
                </a:solidFill>
              </a:endParaRPr>
            </a:p>
          </p:txBody>
        </p:sp>
        <p:sp>
          <p:nvSpPr>
            <p:cNvPr id="60" name="Freeform 36"/>
            <p:cNvSpPr>
              <a:spLocks noEditPoints="1"/>
            </p:cNvSpPr>
            <p:nvPr/>
          </p:nvSpPr>
          <p:spPr bwMode="auto">
            <a:xfrm>
              <a:off x="7491145" y="2680617"/>
              <a:ext cx="442294" cy="502942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rgbClr val="93ABCA"/>
            </a:solidFill>
            <a:ln w="9525">
              <a:noFill/>
              <a:round/>
            </a:ln>
          </p:spPr>
          <p:txBody>
            <a:bodyPr vert="horz" wrap="square" lIns="137160" tIns="68580" rIns="137160" bIns="68580" numCol="1" anchor="t" anchorCtr="0" compatLnSpc="1"/>
            <a:lstStyle/>
            <a:p>
              <a:endParaRPr lang="en-US" sz="2025" dirty="0"/>
            </a:p>
          </p:txBody>
        </p:sp>
        <p:grpSp>
          <p:nvGrpSpPr>
            <p:cNvPr id="61" name="Group 64"/>
            <p:cNvGrpSpPr/>
            <p:nvPr/>
          </p:nvGrpSpPr>
          <p:grpSpPr>
            <a:xfrm>
              <a:off x="8585260" y="2648980"/>
              <a:ext cx="357420" cy="593266"/>
              <a:chOff x="6015343" y="3569108"/>
              <a:chExt cx="1187905" cy="1691916"/>
            </a:xfrm>
            <a:solidFill>
              <a:srgbClr val="93ABCA"/>
            </a:solidFill>
          </p:grpSpPr>
          <p:sp>
            <p:nvSpPr>
              <p:cNvPr id="62" name="Rounded Rectangle 65"/>
              <p:cNvSpPr/>
              <p:nvPr/>
            </p:nvSpPr>
            <p:spPr>
              <a:xfrm>
                <a:off x="6015343" y="3569108"/>
                <a:ext cx="1187905" cy="169191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25" dirty="0"/>
              </a:p>
            </p:txBody>
          </p:sp>
          <p:sp>
            <p:nvSpPr>
              <p:cNvPr id="63" name="Rounded Rectangle 66"/>
              <p:cNvSpPr/>
              <p:nvPr/>
            </p:nvSpPr>
            <p:spPr>
              <a:xfrm>
                <a:off x="6208221" y="3889714"/>
                <a:ext cx="795506" cy="1093320"/>
              </a:xfrm>
              <a:prstGeom prst="round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25" dirty="0"/>
              </a:p>
            </p:txBody>
          </p:sp>
          <p:sp>
            <p:nvSpPr>
              <p:cNvPr id="64" name="Rectangle 67"/>
              <p:cNvSpPr/>
              <p:nvPr/>
            </p:nvSpPr>
            <p:spPr>
              <a:xfrm>
                <a:off x="6392504" y="3746583"/>
                <a:ext cx="403639" cy="45719"/>
              </a:xfrm>
              <a:prstGeom prst="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25" dirty="0"/>
              </a:p>
            </p:txBody>
          </p:sp>
          <p:sp>
            <p:nvSpPr>
              <p:cNvPr id="65" name="Oval 68"/>
              <p:cNvSpPr/>
              <p:nvPr/>
            </p:nvSpPr>
            <p:spPr>
              <a:xfrm>
                <a:off x="6540122" y="5084063"/>
                <a:ext cx="108404" cy="108404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25" dirty="0"/>
              </a:p>
            </p:txBody>
          </p:sp>
        </p:grpSp>
        <p:sp>
          <p:nvSpPr>
            <p:cNvPr id="66" name="Freeform 103"/>
            <p:cNvSpPr>
              <a:spLocks noEditPoints="1"/>
            </p:cNvSpPr>
            <p:nvPr/>
          </p:nvSpPr>
          <p:spPr bwMode="auto">
            <a:xfrm>
              <a:off x="9662636" y="2601697"/>
              <a:ext cx="375182" cy="578498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rgbClr val="93ABCA"/>
            </a:solidFill>
            <a:ln w="9525">
              <a:noFill/>
              <a:round/>
            </a:ln>
          </p:spPr>
          <p:txBody>
            <a:bodyPr vert="horz" wrap="square" lIns="137160" tIns="68580" rIns="137160" bIns="68580" numCol="1" anchor="t" anchorCtr="0" compatLnSpc="1"/>
            <a:lstStyle/>
            <a:p>
              <a:endParaRPr lang="en-US" sz="2025" dirty="0"/>
            </a:p>
          </p:txBody>
        </p:sp>
        <p:grpSp>
          <p:nvGrpSpPr>
            <p:cNvPr id="67" name="Group 48"/>
            <p:cNvGrpSpPr/>
            <p:nvPr/>
          </p:nvGrpSpPr>
          <p:grpSpPr>
            <a:xfrm>
              <a:off x="10745042" y="2772725"/>
              <a:ext cx="526154" cy="383908"/>
              <a:chOff x="4506686" y="1118323"/>
              <a:chExt cx="3559628" cy="2480382"/>
            </a:xfrm>
            <a:solidFill>
              <a:srgbClr val="93ABCA"/>
            </a:solidFill>
          </p:grpSpPr>
          <p:grpSp>
            <p:nvGrpSpPr>
              <p:cNvPr id="68" name="Group 49"/>
              <p:cNvGrpSpPr/>
              <p:nvPr/>
            </p:nvGrpSpPr>
            <p:grpSpPr>
              <a:xfrm>
                <a:off x="5148943" y="1118323"/>
                <a:ext cx="2275114" cy="1246784"/>
                <a:chOff x="3962400" y="468086"/>
                <a:chExt cx="4648200" cy="2547257"/>
              </a:xfrm>
              <a:grpFill/>
            </p:grpSpPr>
            <p:sp>
              <p:nvSpPr>
                <p:cNvPr id="77" name="Rounded Rectangle 58"/>
                <p:cNvSpPr/>
                <p:nvPr/>
              </p:nvSpPr>
              <p:spPr>
                <a:xfrm>
                  <a:off x="3962400" y="468086"/>
                  <a:ext cx="4648200" cy="2547257"/>
                </a:xfrm>
                <a:prstGeom prst="round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700" dirty="0"/>
                </a:p>
              </p:txBody>
            </p:sp>
            <p:sp>
              <p:nvSpPr>
                <p:cNvPr id="78" name="Rounded Rectangle 59"/>
                <p:cNvSpPr/>
                <p:nvPr/>
              </p:nvSpPr>
              <p:spPr>
                <a:xfrm>
                  <a:off x="4136572" y="620485"/>
                  <a:ext cx="4299857" cy="2242458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700" dirty="0"/>
                </a:p>
              </p:txBody>
            </p:sp>
          </p:grpSp>
          <p:grpSp>
            <p:nvGrpSpPr>
              <p:cNvPr id="69" name="Group 50"/>
              <p:cNvGrpSpPr/>
              <p:nvPr/>
            </p:nvGrpSpPr>
            <p:grpSpPr>
              <a:xfrm>
                <a:off x="4506686" y="1959429"/>
                <a:ext cx="3559628" cy="1251857"/>
                <a:chOff x="3962400" y="1894113"/>
                <a:chExt cx="4648200" cy="2547257"/>
              </a:xfrm>
              <a:grpFill/>
            </p:grpSpPr>
            <p:sp>
              <p:nvSpPr>
                <p:cNvPr id="75" name="Rounded Rectangle 56"/>
                <p:cNvSpPr/>
                <p:nvPr/>
              </p:nvSpPr>
              <p:spPr>
                <a:xfrm>
                  <a:off x="3962400" y="1894113"/>
                  <a:ext cx="4648200" cy="2547257"/>
                </a:xfrm>
                <a:prstGeom prst="roundRect">
                  <a:avLst/>
                </a:prstGeom>
                <a:grp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700" dirty="0"/>
                </a:p>
              </p:txBody>
            </p:sp>
            <p:sp>
              <p:nvSpPr>
                <p:cNvPr id="76" name="Rounded Rectangle 57"/>
                <p:cNvSpPr/>
                <p:nvPr/>
              </p:nvSpPr>
              <p:spPr>
                <a:xfrm>
                  <a:off x="4136572" y="2046512"/>
                  <a:ext cx="4299857" cy="2242458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sz="2700" dirty="0"/>
                </a:p>
              </p:txBody>
            </p:sp>
          </p:grpSp>
          <p:sp>
            <p:nvSpPr>
              <p:cNvPr id="70" name="Oval 51"/>
              <p:cNvSpPr/>
              <p:nvPr/>
            </p:nvSpPr>
            <p:spPr>
              <a:xfrm>
                <a:off x="5017779" y="2223286"/>
                <a:ext cx="432828" cy="432828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700" dirty="0"/>
              </a:p>
            </p:txBody>
          </p:sp>
          <p:sp>
            <p:nvSpPr>
              <p:cNvPr id="71" name="Oval 52"/>
              <p:cNvSpPr/>
              <p:nvPr/>
            </p:nvSpPr>
            <p:spPr>
              <a:xfrm>
                <a:off x="7095943" y="2290513"/>
                <a:ext cx="432828" cy="432828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700" dirty="0"/>
              </a:p>
            </p:txBody>
          </p:sp>
          <p:sp>
            <p:nvSpPr>
              <p:cNvPr id="72" name="Oval 53"/>
              <p:cNvSpPr/>
              <p:nvPr/>
            </p:nvSpPr>
            <p:spPr>
              <a:xfrm>
                <a:off x="5684146" y="2363501"/>
                <a:ext cx="1058515" cy="172869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700" dirty="0"/>
              </a:p>
            </p:txBody>
          </p:sp>
          <p:sp>
            <p:nvSpPr>
              <p:cNvPr id="73" name="Rounded Rectangle 54"/>
              <p:cNvSpPr/>
              <p:nvPr/>
            </p:nvSpPr>
            <p:spPr>
              <a:xfrm>
                <a:off x="5017779" y="3158812"/>
                <a:ext cx="301664" cy="435428"/>
              </a:xfrm>
              <a:prstGeom prst="round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700" dirty="0"/>
              </a:p>
            </p:txBody>
          </p:sp>
          <p:sp>
            <p:nvSpPr>
              <p:cNvPr id="74" name="Rounded Rectangle 55"/>
              <p:cNvSpPr/>
              <p:nvPr/>
            </p:nvSpPr>
            <p:spPr>
              <a:xfrm>
                <a:off x="7187975" y="3163277"/>
                <a:ext cx="301664" cy="435428"/>
              </a:xfrm>
              <a:prstGeom prst="roundRect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7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1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08450" y="1928243"/>
            <a:ext cx="3419475" cy="3632116"/>
            <a:chOff x="4495800" y="2133684"/>
            <a:chExt cx="3419475" cy="3632116"/>
          </a:xfrm>
        </p:grpSpPr>
        <p:sp>
          <p:nvSpPr>
            <p:cNvPr id="166" name="Freeform 6"/>
            <p:cNvSpPr/>
            <p:nvPr/>
          </p:nvSpPr>
          <p:spPr bwMode="auto">
            <a:xfrm>
              <a:off x="5199062" y="2804305"/>
              <a:ext cx="2120900" cy="2243812"/>
            </a:xfrm>
            <a:custGeom>
              <a:avLst/>
              <a:gdLst>
                <a:gd name="T0" fmla="*/ 1440 w 2671"/>
                <a:gd name="T1" fmla="*/ 4 h 2670"/>
                <a:gd name="T2" fmla="*/ 1642 w 2671"/>
                <a:gd name="T3" fmla="*/ 35 h 2670"/>
                <a:gd name="T4" fmla="*/ 1833 w 2671"/>
                <a:gd name="T5" fmla="*/ 95 h 2670"/>
                <a:gd name="T6" fmla="*/ 2010 w 2671"/>
                <a:gd name="T7" fmla="*/ 182 h 2670"/>
                <a:gd name="T8" fmla="*/ 2172 w 2671"/>
                <a:gd name="T9" fmla="*/ 292 h 2670"/>
                <a:gd name="T10" fmla="*/ 2314 w 2671"/>
                <a:gd name="T11" fmla="*/ 426 h 2670"/>
                <a:gd name="T12" fmla="*/ 2437 w 2671"/>
                <a:gd name="T13" fmla="*/ 579 h 2670"/>
                <a:gd name="T14" fmla="*/ 2536 w 2671"/>
                <a:gd name="T15" fmla="*/ 748 h 2670"/>
                <a:gd name="T16" fmla="*/ 2610 w 2671"/>
                <a:gd name="T17" fmla="*/ 932 h 2670"/>
                <a:gd name="T18" fmla="*/ 2656 w 2671"/>
                <a:gd name="T19" fmla="*/ 1127 h 2670"/>
                <a:gd name="T20" fmla="*/ 2671 w 2671"/>
                <a:gd name="T21" fmla="*/ 1335 h 2670"/>
                <a:gd name="T22" fmla="*/ 2656 w 2671"/>
                <a:gd name="T23" fmla="*/ 1541 h 2670"/>
                <a:gd name="T24" fmla="*/ 2610 w 2671"/>
                <a:gd name="T25" fmla="*/ 1738 h 2670"/>
                <a:gd name="T26" fmla="*/ 2536 w 2671"/>
                <a:gd name="T27" fmla="*/ 1921 h 2670"/>
                <a:gd name="T28" fmla="*/ 2437 w 2671"/>
                <a:gd name="T29" fmla="*/ 2091 h 2670"/>
                <a:gd name="T30" fmla="*/ 2314 w 2671"/>
                <a:gd name="T31" fmla="*/ 2243 h 2670"/>
                <a:gd name="T32" fmla="*/ 2172 w 2671"/>
                <a:gd name="T33" fmla="*/ 2376 h 2670"/>
                <a:gd name="T34" fmla="*/ 2010 w 2671"/>
                <a:gd name="T35" fmla="*/ 2487 h 2670"/>
                <a:gd name="T36" fmla="*/ 1833 w 2671"/>
                <a:gd name="T37" fmla="*/ 2574 h 2670"/>
                <a:gd name="T38" fmla="*/ 1642 w 2671"/>
                <a:gd name="T39" fmla="*/ 2634 h 2670"/>
                <a:gd name="T40" fmla="*/ 1440 w 2671"/>
                <a:gd name="T41" fmla="*/ 2664 h 2670"/>
                <a:gd name="T42" fmla="*/ 1231 w 2671"/>
                <a:gd name="T43" fmla="*/ 2664 h 2670"/>
                <a:gd name="T44" fmla="*/ 1030 w 2671"/>
                <a:gd name="T45" fmla="*/ 2634 h 2670"/>
                <a:gd name="T46" fmla="*/ 838 w 2671"/>
                <a:gd name="T47" fmla="*/ 2574 h 2670"/>
                <a:gd name="T48" fmla="*/ 662 w 2671"/>
                <a:gd name="T49" fmla="*/ 2487 h 2670"/>
                <a:gd name="T50" fmla="*/ 500 w 2671"/>
                <a:gd name="T51" fmla="*/ 2376 h 2670"/>
                <a:gd name="T52" fmla="*/ 357 w 2671"/>
                <a:gd name="T53" fmla="*/ 2243 h 2670"/>
                <a:gd name="T54" fmla="*/ 235 w 2671"/>
                <a:gd name="T55" fmla="*/ 2091 h 2670"/>
                <a:gd name="T56" fmla="*/ 135 w 2671"/>
                <a:gd name="T57" fmla="*/ 1921 h 2670"/>
                <a:gd name="T58" fmla="*/ 61 w 2671"/>
                <a:gd name="T59" fmla="*/ 1738 h 2670"/>
                <a:gd name="T60" fmla="*/ 15 w 2671"/>
                <a:gd name="T61" fmla="*/ 1541 h 2670"/>
                <a:gd name="T62" fmla="*/ 0 w 2671"/>
                <a:gd name="T63" fmla="*/ 1335 h 2670"/>
                <a:gd name="T64" fmla="*/ 15 w 2671"/>
                <a:gd name="T65" fmla="*/ 1127 h 2670"/>
                <a:gd name="T66" fmla="*/ 61 w 2671"/>
                <a:gd name="T67" fmla="*/ 932 h 2670"/>
                <a:gd name="T68" fmla="*/ 135 w 2671"/>
                <a:gd name="T69" fmla="*/ 748 h 2670"/>
                <a:gd name="T70" fmla="*/ 235 w 2671"/>
                <a:gd name="T71" fmla="*/ 579 h 2670"/>
                <a:gd name="T72" fmla="*/ 357 w 2671"/>
                <a:gd name="T73" fmla="*/ 426 h 2670"/>
                <a:gd name="T74" fmla="*/ 500 w 2671"/>
                <a:gd name="T75" fmla="*/ 292 h 2670"/>
                <a:gd name="T76" fmla="*/ 662 w 2671"/>
                <a:gd name="T77" fmla="*/ 182 h 2670"/>
                <a:gd name="T78" fmla="*/ 838 w 2671"/>
                <a:gd name="T79" fmla="*/ 95 h 2670"/>
                <a:gd name="T80" fmla="*/ 1030 w 2671"/>
                <a:gd name="T81" fmla="*/ 35 h 2670"/>
                <a:gd name="T82" fmla="*/ 1231 w 2671"/>
                <a:gd name="T83" fmla="*/ 4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71" h="2670">
                  <a:moveTo>
                    <a:pt x="1336" y="0"/>
                  </a:moveTo>
                  <a:lnTo>
                    <a:pt x="1440" y="4"/>
                  </a:lnTo>
                  <a:lnTo>
                    <a:pt x="1542" y="15"/>
                  </a:lnTo>
                  <a:lnTo>
                    <a:pt x="1642" y="35"/>
                  </a:lnTo>
                  <a:lnTo>
                    <a:pt x="1740" y="61"/>
                  </a:lnTo>
                  <a:lnTo>
                    <a:pt x="1833" y="95"/>
                  </a:lnTo>
                  <a:lnTo>
                    <a:pt x="1924" y="135"/>
                  </a:lnTo>
                  <a:lnTo>
                    <a:pt x="2010" y="182"/>
                  </a:lnTo>
                  <a:lnTo>
                    <a:pt x="2093" y="235"/>
                  </a:lnTo>
                  <a:lnTo>
                    <a:pt x="2172" y="292"/>
                  </a:lnTo>
                  <a:lnTo>
                    <a:pt x="2246" y="357"/>
                  </a:lnTo>
                  <a:lnTo>
                    <a:pt x="2314" y="426"/>
                  </a:lnTo>
                  <a:lnTo>
                    <a:pt x="2378" y="500"/>
                  </a:lnTo>
                  <a:lnTo>
                    <a:pt x="2437" y="579"/>
                  </a:lnTo>
                  <a:lnTo>
                    <a:pt x="2490" y="661"/>
                  </a:lnTo>
                  <a:lnTo>
                    <a:pt x="2536" y="748"/>
                  </a:lnTo>
                  <a:lnTo>
                    <a:pt x="2577" y="837"/>
                  </a:lnTo>
                  <a:lnTo>
                    <a:pt x="2610" y="932"/>
                  </a:lnTo>
                  <a:lnTo>
                    <a:pt x="2637" y="1029"/>
                  </a:lnTo>
                  <a:lnTo>
                    <a:pt x="2656" y="1127"/>
                  </a:lnTo>
                  <a:lnTo>
                    <a:pt x="2667" y="1230"/>
                  </a:lnTo>
                  <a:lnTo>
                    <a:pt x="2671" y="1335"/>
                  </a:lnTo>
                  <a:lnTo>
                    <a:pt x="2667" y="1438"/>
                  </a:lnTo>
                  <a:lnTo>
                    <a:pt x="2656" y="1541"/>
                  </a:lnTo>
                  <a:lnTo>
                    <a:pt x="2637" y="1641"/>
                  </a:lnTo>
                  <a:lnTo>
                    <a:pt x="2610" y="1738"/>
                  </a:lnTo>
                  <a:lnTo>
                    <a:pt x="2577" y="1831"/>
                  </a:lnTo>
                  <a:lnTo>
                    <a:pt x="2536" y="1921"/>
                  </a:lnTo>
                  <a:lnTo>
                    <a:pt x="2490" y="2008"/>
                  </a:lnTo>
                  <a:lnTo>
                    <a:pt x="2437" y="2091"/>
                  </a:lnTo>
                  <a:lnTo>
                    <a:pt x="2378" y="2170"/>
                  </a:lnTo>
                  <a:lnTo>
                    <a:pt x="2314" y="2243"/>
                  </a:lnTo>
                  <a:lnTo>
                    <a:pt x="2246" y="2313"/>
                  </a:lnTo>
                  <a:lnTo>
                    <a:pt x="2172" y="2376"/>
                  </a:lnTo>
                  <a:lnTo>
                    <a:pt x="2093" y="2435"/>
                  </a:lnTo>
                  <a:lnTo>
                    <a:pt x="2010" y="2487"/>
                  </a:lnTo>
                  <a:lnTo>
                    <a:pt x="1924" y="2533"/>
                  </a:lnTo>
                  <a:lnTo>
                    <a:pt x="1833" y="2574"/>
                  </a:lnTo>
                  <a:lnTo>
                    <a:pt x="1740" y="2607"/>
                  </a:lnTo>
                  <a:lnTo>
                    <a:pt x="1642" y="2634"/>
                  </a:lnTo>
                  <a:lnTo>
                    <a:pt x="1542" y="2653"/>
                  </a:lnTo>
                  <a:lnTo>
                    <a:pt x="1440" y="2664"/>
                  </a:lnTo>
                  <a:lnTo>
                    <a:pt x="1336" y="2670"/>
                  </a:lnTo>
                  <a:lnTo>
                    <a:pt x="1231" y="2664"/>
                  </a:lnTo>
                  <a:lnTo>
                    <a:pt x="1128" y="2653"/>
                  </a:lnTo>
                  <a:lnTo>
                    <a:pt x="1030" y="2634"/>
                  </a:lnTo>
                  <a:lnTo>
                    <a:pt x="933" y="2607"/>
                  </a:lnTo>
                  <a:lnTo>
                    <a:pt x="838" y="2574"/>
                  </a:lnTo>
                  <a:lnTo>
                    <a:pt x="749" y="2533"/>
                  </a:lnTo>
                  <a:lnTo>
                    <a:pt x="662" y="2487"/>
                  </a:lnTo>
                  <a:lnTo>
                    <a:pt x="578" y="2435"/>
                  </a:lnTo>
                  <a:lnTo>
                    <a:pt x="500" y="2376"/>
                  </a:lnTo>
                  <a:lnTo>
                    <a:pt x="425" y="2313"/>
                  </a:lnTo>
                  <a:lnTo>
                    <a:pt x="357" y="2243"/>
                  </a:lnTo>
                  <a:lnTo>
                    <a:pt x="293" y="2170"/>
                  </a:lnTo>
                  <a:lnTo>
                    <a:pt x="235" y="2091"/>
                  </a:lnTo>
                  <a:lnTo>
                    <a:pt x="182" y="2008"/>
                  </a:lnTo>
                  <a:lnTo>
                    <a:pt x="135" y="1921"/>
                  </a:lnTo>
                  <a:lnTo>
                    <a:pt x="95" y="1831"/>
                  </a:lnTo>
                  <a:lnTo>
                    <a:pt x="61" y="1738"/>
                  </a:lnTo>
                  <a:lnTo>
                    <a:pt x="35" y="1641"/>
                  </a:lnTo>
                  <a:lnTo>
                    <a:pt x="15" y="1541"/>
                  </a:lnTo>
                  <a:lnTo>
                    <a:pt x="3" y="1438"/>
                  </a:lnTo>
                  <a:lnTo>
                    <a:pt x="0" y="1335"/>
                  </a:lnTo>
                  <a:lnTo>
                    <a:pt x="3" y="1230"/>
                  </a:lnTo>
                  <a:lnTo>
                    <a:pt x="15" y="1127"/>
                  </a:lnTo>
                  <a:lnTo>
                    <a:pt x="35" y="1029"/>
                  </a:lnTo>
                  <a:lnTo>
                    <a:pt x="61" y="932"/>
                  </a:lnTo>
                  <a:lnTo>
                    <a:pt x="95" y="837"/>
                  </a:lnTo>
                  <a:lnTo>
                    <a:pt x="135" y="748"/>
                  </a:lnTo>
                  <a:lnTo>
                    <a:pt x="182" y="661"/>
                  </a:lnTo>
                  <a:lnTo>
                    <a:pt x="235" y="579"/>
                  </a:lnTo>
                  <a:lnTo>
                    <a:pt x="293" y="500"/>
                  </a:lnTo>
                  <a:lnTo>
                    <a:pt x="357" y="426"/>
                  </a:lnTo>
                  <a:lnTo>
                    <a:pt x="425" y="357"/>
                  </a:lnTo>
                  <a:lnTo>
                    <a:pt x="500" y="292"/>
                  </a:lnTo>
                  <a:lnTo>
                    <a:pt x="578" y="235"/>
                  </a:lnTo>
                  <a:lnTo>
                    <a:pt x="662" y="182"/>
                  </a:lnTo>
                  <a:lnTo>
                    <a:pt x="749" y="135"/>
                  </a:lnTo>
                  <a:lnTo>
                    <a:pt x="838" y="95"/>
                  </a:lnTo>
                  <a:lnTo>
                    <a:pt x="933" y="61"/>
                  </a:lnTo>
                  <a:lnTo>
                    <a:pt x="1030" y="35"/>
                  </a:lnTo>
                  <a:lnTo>
                    <a:pt x="1128" y="15"/>
                  </a:lnTo>
                  <a:lnTo>
                    <a:pt x="1231" y="4"/>
                  </a:lnTo>
                  <a:lnTo>
                    <a:pt x="1336" y="0"/>
                  </a:lnTo>
                  <a:close/>
                </a:path>
              </a:pathLst>
            </a:custGeom>
            <a:solidFill>
              <a:srgbClr val="93ABCA">
                <a:alpha val="50000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7" name="Freeform 7"/>
            <p:cNvSpPr>
              <a:spLocks noEditPoints="1"/>
            </p:cNvSpPr>
            <p:nvPr/>
          </p:nvSpPr>
          <p:spPr bwMode="auto">
            <a:xfrm>
              <a:off x="6083301" y="4787599"/>
              <a:ext cx="893763" cy="946267"/>
            </a:xfrm>
            <a:custGeom>
              <a:avLst/>
              <a:gdLst>
                <a:gd name="T0" fmla="*/ 499 w 1126"/>
                <a:gd name="T1" fmla="*/ 25 h 1125"/>
                <a:gd name="T2" fmla="*/ 381 w 1126"/>
                <a:gd name="T3" fmla="*/ 52 h 1125"/>
                <a:gd name="T4" fmla="*/ 273 w 1126"/>
                <a:gd name="T5" fmla="*/ 106 h 1125"/>
                <a:gd name="T6" fmla="*/ 180 w 1126"/>
                <a:gd name="T7" fmla="*/ 180 h 1125"/>
                <a:gd name="T8" fmla="*/ 106 w 1126"/>
                <a:gd name="T9" fmla="*/ 273 h 1125"/>
                <a:gd name="T10" fmla="*/ 52 w 1126"/>
                <a:gd name="T11" fmla="*/ 381 h 1125"/>
                <a:gd name="T12" fmla="*/ 25 w 1126"/>
                <a:gd name="T13" fmla="*/ 499 h 1125"/>
                <a:gd name="T14" fmla="*/ 25 w 1126"/>
                <a:gd name="T15" fmla="*/ 625 h 1125"/>
                <a:gd name="T16" fmla="*/ 52 w 1126"/>
                <a:gd name="T17" fmla="*/ 744 h 1125"/>
                <a:gd name="T18" fmla="*/ 106 w 1126"/>
                <a:gd name="T19" fmla="*/ 852 h 1125"/>
                <a:gd name="T20" fmla="*/ 180 w 1126"/>
                <a:gd name="T21" fmla="*/ 945 h 1125"/>
                <a:gd name="T22" fmla="*/ 273 w 1126"/>
                <a:gd name="T23" fmla="*/ 1019 h 1125"/>
                <a:gd name="T24" fmla="*/ 381 w 1126"/>
                <a:gd name="T25" fmla="*/ 1071 h 1125"/>
                <a:gd name="T26" fmla="*/ 499 w 1126"/>
                <a:gd name="T27" fmla="*/ 1100 h 1125"/>
                <a:gd name="T28" fmla="*/ 625 w 1126"/>
                <a:gd name="T29" fmla="*/ 1100 h 1125"/>
                <a:gd name="T30" fmla="*/ 745 w 1126"/>
                <a:gd name="T31" fmla="*/ 1071 h 1125"/>
                <a:gd name="T32" fmla="*/ 853 w 1126"/>
                <a:gd name="T33" fmla="*/ 1019 h 1125"/>
                <a:gd name="T34" fmla="*/ 946 w 1126"/>
                <a:gd name="T35" fmla="*/ 945 h 1125"/>
                <a:gd name="T36" fmla="*/ 1020 w 1126"/>
                <a:gd name="T37" fmla="*/ 852 h 1125"/>
                <a:gd name="T38" fmla="*/ 1072 w 1126"/>
                <a:gd name="T39" fmla="*/ 744 h 1125"/>
                <a:gd name="T40" fmla="*/ 1101 w 1126"/>
                <a:gd name="T41" fmla="*/ 625 h 1125"/>
                <a:gd name="T42" fmla="*/ 1101 w 1126"/>
                <a:gd name="T43" fmla="*/ 499 h 1125"/>
                <a:gd name="T44" fmla="*/ 1072 w 1126"/>
                <a:gd name="T45" fmla="*/ 381 h 1125"/>
                <a:gd name="T46" fmla="*/ 1020 w 1126"/>
                <a:gd name="T47" fmla="*/ 273 h 1125"/>
                <a:gd name="T48" fmla="*/ 946 w 1126"/>
                <a:gd name="T49" fmla="*/ 180 h 1125"/>
                <a:gd name="T50" fmla="*/ 853 w 1126"/>
                <a:gd name="T51" fmla="*/ 106 h 1125"/>
                <a:gd name="T52" fmla="*/ 745 w 1126"/>
                <a:gd name="T53" fmla="*/ 52 h 1125"/>
                <a:gd name="T54" fmla="*/ 625 w 1126"/>
                <a:gd name="T55" fmla="*/ 25 h 1125"/>
                <a:gd name="T56" fmla="*/ 562 w 1126"/>
                <a:gd name="T57" fmla="*/ 0 h 1125"/>
                <a:gd name="T58" fmla="*/ 692 w 1126"/>
                <a:gd name="T59" fmla="*/ 14 h 1125"/>
                <a:gd name="T60" fmla="*/ 811 w 1126"/>
                <a:gd name="T61" fmla="*/ 56 h 1125"/>
                <a:gd name="T62" fmla="*/ 914 w 1126"/>
                <a:gd name="T63" fmla="*/ 123 h 1125"/>
                <a:gd name="T64" fmla="*/ 1002 w 1126"/>
                <a:gd name="T65" fmla="*/ 210 h 1125"/>
                <a:gd name="T66" fmla="*/ 1068 w 1126"/>
                <a:gd name="T67" fmla="*/ 315 h 1125"/>
                <a:gd name="T68" fmla="*/ 1112 w 1126"/>
                <a:gd name="T69" fmla="*/ 433 h 1125"/>
                <a:gd name="T70" fmla="*/ 1126 w 1126"/>
                <a:gd name="T71" fmla="*/ 562 h 1125"/>
                <a:gd name="T72" fmla="*/ 1112 w 1126"/>
                <a:gd name="T73" fmla="*/ 692 h 1125"/>
                <a:gd name="T74" fmla="*/ 1068 w 1126"/>
                <a:gd name="T75" fmla="*/ 810 h 1125"/>
                <a:gd name="T76" fmla="*/ 1002 w 1126"/>
                <a:gd name="T77" fmla="*/ 914 h 1125"/>
                <a:gd name="T78" fmla="*/ 914 w 1126"/>
                <a:gd name="T79" fmla="*/ 1002 h 1125"/>
                <a:gd name="T80" fmla="*/ 811 w 1126"/>
                <a:gd name="T81" fmla="*/ 1067 h 1125"/>
                <a:gd name="T82" fmla="*/ 692 w 1126"/>
                <a:gd name="T83" fmla="*/ 1110 h 1125"/>
                <a:gd name="T84" fmla="*/ 562 w 1126"/>
                <a:gd name="T85" fmla="*/ 1125 h 1125"/>
                <a:gd name="T86" fmla="*/ 433 w 1126"/>
                <a:gd name="T87" fmla="*/ 1110 h 1125"/>
                <a:gd name="T88" fmla="*/ 315 w 1126"/>
                <a:gd name="T89" fmla="*/ 1067 h 1125"/>
                <a:gd name="T90" fmla="*/ 211 w 1126"/>
                <a:gd name="T91" fmla="*/ 1002 h 1125"/>
                <a:gd name="T92" fmla="*/ 123 w 1126"/>
                <a:gd name="T93" fmla="*/ 914 h 1125"/>
                <a:gd name="T94" fmla="*/ 56 w 1126"/>
                <a:gd name="T95" fmla="*/ 810 h 1125"/>
                <a:gd name="T96" fmla="*/ 14 w 1126"/>
                <a:gd name="T97" fmla="*/ 692 h 1125"/>
                <a:gd name="T98" fmla="*/ 0 w 1126"/>
                <a:gd name="T99" fmla="*/ 562 h 1125"/>
                <a:gd name="T100" fmla="*/ 14 w 1126"/>
                <a:gd name="T101" fmla="*/ 433 h 1125"/>
                <a:gd name="T102" fmla="*/ 56 w 1126"/>
                <a:gd name="T103" fmla="*/ 315 h 1125"/>
                <a:gd name="T104" fmla="*/ 123 w 1126"/>
                <a:gd name="T105" fmla="*/ 210 h 1125"/>
                <a:gd name="T106" fmla="*/ 211 w 1126"/>
                <a:gd name="T107" fmla="*/ 123 h 1125"/>
                <a:gd name="T108" fmla="*/ 315 w 1126"/>
                <a:gd name="T109" fmla="*/ 56 h 1125"/>
                <a:gd name="T110" fmla="*/ 433 w 1126"/>
                <a:gd name="T111" fmla="*/ 14 h 1125"/>
                <a:gd name="T112" fmla="*/ 562 w 1126"/>
                <a:gd name="T113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6" h="1125">
                  <a:moveTo>
                    <a:pt x="562" y="21"/>
                  </a:moveTo>
                  <a:lnTo>
                    <a:pt x="499" y="25"/>
                  </a:lnTo>
                  <a:lnTo>
                    <a:pt x="439" y="35"/>
                  </a:lnTo>
                  <a:lnTo>
                    <a:pt x="381" y="52"/>
                  </a:lnTo>
                  <a:lnTo>
                    <a:pt x="324" y="76"/>
                  </a:lnTo>
                  <a:lnTo>
                    <a:pt x="273" y="106"/>
                  </a:lnTo>
                  <a:lnTo>
                    <a:pt x="224" y="140"/>
                  </a:lnTo>
                  <a:lnTo>
                    <a:pt x="180" y="180"/>
                  </a:lnTo>
                  <a:lnTo>
                    <a:pt x="140" y="224"/>
                  </a:lnTo>
                  <a:lnTo>
                    <a:pt x="106" y="273"/>
                  </a:lnTo>
                  <a:lnTo>
                    <a:pt x="76" y="324"/>
                  </a:lnTo>
                  <a:lnTo>
                    <a:pt x="52" y="381"/>
                  </a:lnTo>
                  <a:lnTo>
                    <a:pt x="35" y="438"/>
                  </a:lnTo>
                  <a:lnTo>
                    <a:pt x="25" y="499"/>
                  </a:lnTo>
                  <a:lnTo>
                    <a:pt x="21" y="562"/>
                  </a:lnTo>
                  <a:lnTo>
                    <a:pt x="25" y="625"/>
                  </a:lnTo>
                  <a:lnTo>
                    <a:pt x="35" y="686"/>
                  </a:lnTo>
                  <a:lnTo>
                    <a:pt x="52" y="744"/>
                  </a:lnTo>
                  <a:lnTo>
                    <a:pt x="76" y="799"/>
                  </a:lnTo>
                  <a:lnTo>
                    <a:pt x="106" y="852"/>
                  </a:lnTo>
                  <a:lnTo>
                    <a:pt x="140" y="900"/>
                  </a:lnTo>
                  <a:lnTo>
                    <a:pt x="180" y="945"/>
                  </a:lnTo>
                  <a:lnTo>
                    <a:pt x="224" y="984"/>
                  </a:lnTo>
                  <a:lnTo>
                    <a:pt x="273" y="1019"/>
                  </a:lnTo>
                  <a:lnTo>
                    <a:pt x="324" y="1047"/>
                  </a:lnTo>
                  <a:lnTo>
                    <a:pt x="381" y="1071"/>
                  </a:lnTo>
                  <a:lnTo>
                    <a:pt x="439" y="1088"/>
                  </a:lnTo>
                  <a:lnTo>
                    <a:pt x="499" y="1100"/>
                  </a:lnTo>
                  <a:lnTo>
                    <a:pt x="562" y="1103"/>
                  </a:lnTo>
                  <a:lnTo>
                    <a:pt x="625" y="1100"/>
                  </a:lnTo>
                  <a:lnTo>
                    <a:pt x="687" y="1088"/>
                  </a:lnTo>
                  <a:lnTo>
                    <a:pt x="745" y="1071"/>
                  </a:lnTo>
                  <a:lnTo>
                    <a:pt x="800" y="1047"/>
                  </a:lnTo>
                  <a:lnTo>
                    <a:pt x="853" y="1019"/>
                  </a:lnTo>
                  <a:lnTo>
                    <a:pt x="901" y="984"/>
                  </a:lnTo>
                  <a:lnTo>
                    <a:pt x="946" y="945"/>
                  </a:lnTo>
                  <a:lnTo>
                    <a:pt x="985" y="900"/>
                  </a:lnTo>
                  <a:lnTo>
                    <a:pt x="1020" y="852"/>
                  </a:lnTo>
                  <a:lnTo>
                    <a:pt x="1050" y="799"/>
                  </a:lnTo>
                  <a:lnTo>
                    <a:pt x="1072" y="744"/>
                  </a:lnTo>
                  <a:lnTo>
                    <a:pt x="1091" y="686"/>
                  </a:lnTo>
                  <a:lnTo>
                    <a:pt x="1101" y="625"/>
                  </a:lnTo>
                  <a:lnTo>
                    <a:pt x="1104" y="562"/>
                  </a:lnTo>
                  <a:lnTo>
                    <a:pt x="1101" y="499"/>
                  </a:lnTo>
                  <a:lnTo>
                    <a:pt x="1091" y="438"/>
                  </a:lnTo>
                  <a:lnTo>
                    <a:pt x="1072" y="381"/>
                  </a:lnTo>
                  <a:lnTo>
                    <a:pt x="1050" y="324"/>
                  </a:lnTo>
                  <a:lnTo>
                    <a:pt x="1020" y="273"/>
                  </a:lnTo>
                  <a:lnTo>
                    <a:pt x="985" y="224"/>
                  </a:lnTo>
                  <a:lnTo>
                    <a:pt x="946" y="180"/>
                  </a:lnTo>
                  <a:lnTo>
                    <a:pt x="901" y="140"/>
                  </a:lnTo>
                  <a:lnTo>
                    <a:pt x="853" y="106"/>
                  </a:lnTo>
                  <a:lnTo>
                    <a:pt x="800" y="76"/>
                  </a:lnTo>
                  <a:lnTo>
                    <a:pt x="745" y="52"/>
                  </a:lnTo>
                  <a:lnTo>
                    <a:pt x="687" y="35"/>
                  </a:lnTo>
                  <a:lnTo>
                    <a:pt x="625" y="25"/>
                  </a:lnTo>
                  <a:lnTo>
                    <a:pt x="562" y="21"/>
                  </a:lnTo>
                  <a:close/>
                  <a:moveTo>
                    <a:pt x="562" y="0"/>
                  </a:moveTo>
                  <a:lnTo>
                    <a:pt x="628" y="4"/>
                  </a:lnTo>
                  <a:lnTo>
                    <a:pt x="692" y="14"/>
                  </a:lnTo>
                  <a:lnTo>
                    <a:pt x="753" y="33"/>
                  </a:lnTo>
                  <a:lnTo>
                    <a:pt x="811" y="56"/>
                  </a:lnTo>
                  <a:lnTo>
                    <a:pt x="864" y="88"/>
                  </a:lnTo>
                  <a:lnTo>
                    <a:pt x="914" y="123"/>
                  </a:lnTo>
                  <a:lnTo>
                    <a:pt x="960" y="164"/>
                  </a:lnTo>
                  <a:lnTo>
                    <a:pt x="1002" y="210"/>
                  </a:lnTo>
                  <a:lnTo>
                    <a:pt x="1038" y="261"/>
                  </a:lnTo>
                  <a:lnTo>
                    <a:pt x="1068" y="315"/>
                  </a:lnTo>
                  <a:lnTo>
                    <a:pt x="1093" y="373"/>
                  </a:lnTo>
                  <a:lnTo>
                    <a:pt x="1112" y="433"/>
                  </a:lnTo>
                  <a:lnTo>
                    <a:pt x="1122" y="496"/>
                  </a:lnTo>
                  <a:lnTo>
                    <a:pt x="1126" y="562"/>
                  </a:lnTo>
                  <a:lnTo>
                    <a:pt x="1122" y="627"/>
                  </a:lnTo>
                  <a:lnTo>
                    <a:pt x="1112" y="692"/>
                  </a:lnTo>
                  <a:lnTo>
                    <a:pt x="1093" y="752"/>
                  </a:lnTo>
                  <a:lnTo>
                    <a:pt x="1068" y="810"/>
                  </a:lnTo>
                  <a:lnTo>
                    <a:pt x="1038" y="864"/>
                  </a:lnTo>
                  <a:lnTo>
                    <a:pt x="1002" y="914"/>
                  </a:lnTo>
                  <a:lnTo>
                    <a:pt x="960" y="960"/>
                  </a:lnTo>
                  <a:lnTo>
                    <a:pt x="914" y="1002"/>
                  </a:lnTo>
                  <a:lnTo>
                    <a:pt x="864" y="1037"/>
                  </a:lnTo>
                  <a:lnTo>
                    <a:pt x="811" y="1067"/>
                  </a:lnTo>
                  <a:lnTo>
                    <a:pt x="753" y="1092"/>
                  </a:lnTo>
                  <a:lnTo>
                    <a:pt x="692" y="1110"/>
                  </a:lnTo>
                  <a:lnTo>
                    <a:pt x="628" y="1121"/>
                  </a:lnTo>
                  <a:lnTo>
                    <a:pt x="562" y="1125"/>
                  </a:lnTo>
                  <a:lnTo>
                    <a:pt x="498" y="1121"/>
                  </a:lnTo>
                  <a:lnTo>
                    <a:pt x="433" y="1110"/>
                  </a:lnTo>
                  <a:lnTo>
                    <a:pt x="373" y="1092"/>
                  </a:lnTo>
                  <a:lnTo>
                    <a:pt x="315" y="1067"/>
                  </a:lnTo>
                  <a:lnTo>
                    <a:pt x="261" y="1037"/>
                  </a:lnTo>
                  <a:lnTo>
                    <a:pt x="211" y="1002"/>
                  </a:lnTo>
                  <a:lnTo>
                    <a:pt x="165" y="960"/>
                  </a:lnTo>
                  <a:lnTo>
                    <a:pt x="123" y="914"/>
                  </a:lnTo>
                  <a:lnTo>
                    <a:pt x="88" y="864"/>
                  </a:lnTo>
                  <a:lnTo>
                    <a:pt x="56" y="810"/>
                  </a:lnTo>
                  <a:lnTo>
                    <a:pt x="33" y="752"/>
                  </a:lnTo>
                  <a:lnTo>
                    <a:pt x="14" y="692"/>
                  </a:lnTo>
                  <a:lnTo>
                    <a:pt x="4" y="627"/>
                  </a:lnTo>
                  <a:lnTo>
                    <a:pt x="0" y="562"/>
                  </a:lnTo>
                  <a:lnTo>
                    <a:pt x="4" y="496"/>
                  </a:lnTo>
                  <a:lnTo>
                    <a:pt x="14" y="433"/>
                  </a:lnTo>
                  <a:lnTo>
                    <a:pt x="33" y="373"/>
                  </a:lnTo>
                  <a:lnTo>
                    <a:pt x="56" y="315"/>
                  </a:lnTo>
                  <a:lnTo>
                    <a:pt x="88" y="261"/>
                  </a:lnTo>
                  <a:lnTo>
                    <a:pt x="123" y="210"/>
                  </a:lnTo>
                  <a:lnTo>
                    <a:pt x="165" y="164"/>
                  </a:lnTo>
                  <a:lnTo>
                    <a:pt x="211" y="123"/>
                  </a:lnTo>
                  <a:lnTo>
                    <a:pt x="261" y="88"/>
                  </a:lnTo>
                  <a:lnTo>
                    <a:pt x="315" y="56"/>
                  </a:lnTo>
                  <a:lnTo>
                    <a:pt x="373" y="33"/>
                  </a:lnTo>
                  <a:lnTo>
                    <a:pt x="433" y="14"/>
                  </a:lnTo>
                  <a:lnTo>
                    <a:pt x="498" y="4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solidFill>
                <a:srgbClr val="ADBF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8" name="Freeform 8"/>
            <p:cNvSpPr/>
            <p:nvPr/>
          </p:nvSpPr>
          <p:spPr bwMode="auto">
            <a:xfrm>
              <a:off x="6205537" y="4917017"/>
              <a:ext cx="649288" cy="687430"/>
            </a:xfrm>
            <a:custGeom>
              <a:avLst/>
              <a:gdLst>
                <a:gd name="T0" fmla="*/ 409 w 819"/>
                <a:gd name="T1" fmla="*/ 0 h 816"/>
                <a:gd name="T2" fmla="*/ 466 w 819"/>
                <a:gd name="T3" fmla="*/ 3 h 816"/>
                <a:gd name="T4" fmla="*/ 518 w 819"/>
                <a:gd name="T5" fmla="*/ 14 h 816"/>
                <a:gd name="T6" fmla="*/ 570 w 819"/>
                <a:gd name="T7" fmla="*/ 32 h 816"/>
                <a:gd name="T8" fmla="*/ 616 w 819"/>
                <a:gd name="T9" fmla="*/ 56 h 816"/>
                <a:gd name="T10" fmla="*/ 660 w 819"/>
                <a:gd name="T11" fmla="*/ 85 h 816"/>
                <a:gd name="T12" fmla="*/ 698 w 819"/>
                <a:gd name="T13" fmla="*/ 119 h 816"/>
                <a:gd name="T14" fmla="*/ 734 w 819"/>
                <a:gd name="T15" fmla="*/ 158 h 816"/>
                <a:gd name="T16" fmla="*/ 763 w 819"/>
                <a:gd name="T17" fmla="*/ 202 h 816"/>
                <a:gd name="T18" fmla="*/ 786 w 819"/>
                <a:gd name="T19" fmla="*/ 249 h 816"/>
                <a:gd name="T20" fmla="*/ 803 w 819"/>
                <a:gd name="T21" fmla="*/ 300 h 816"/>
                <a:gd name="T22" fmla="*/ 815 w 819"/>
                <a:gd name="T23" fmla="*/ 353 h 816"/>
                <a:gd name="T24" fmla="*/ 819 w 819"/>
                <a:gd name="T25" fmla="*/ 408 h 816"/>
                <a:gd name="T26" fmla="*/ 815 w 819"/>
                <a:gd name="T27" fmla="*/ 464 h 816"/>
                <a:gd name="T28" fmla="*/ 803 w 819"/>
                <a:gd name="T29" fmla="*/ 517 h 816"/>
                <a:gd name="T30" fmla="*/ 786 w 819"/>
                <a:gd name="T31" fmla="*/ 567 h 816"/>
                <a:gd name="T32" fmla="*/ 763 w 819"/>
                <a:gd name="T33" fmla="*/ 614 h 816"/>
                <a:gd name="T34" fmla="*/ 734 w 819"/>
                <a:gd name="T35" fmla="*/ 657 h 816"/>
                <a:gd name="T36" fmla="*/ 698 w 819"/>
                <a:gd name="T37" fmla="*/ 697 h 816"/>
                <a:gd name="T38" fmla="*/ 660 w 819"/>
                <a:gd name="T39" fmla="*/ 732 h 816"/>
                <a:gd name="T40" fmla="*/ 616 w 819"/>
                <a:gd name="T41" fmla="*/ 761 h 816"/>
                <a:gd name="T42" fmla="*/ 570 w 819"/>
                <a:gd name="T43" fmla="*/ 785 h 816"/>
                <a:gd name="T44" fmla="*/ 518 w 819"/>
                <a:gd name="T45" fmla="*/ 802 h 816"/>
                <a:gd name="T46" fmla="*/ 466 w 819"/>
                <a:gd name="T47" fmla="*/ 813 h 816"/>
                <a:gd name="T48" fmla="*/ 409 w 819"/>
                <a:gd name="T49" fmla="*/ 816 h 816"/>
                <a:gd name="T50" fmla="*/ 354 w 819"/>
                <a:gd name="T51" fmla="*/ 813 h 816"/>
                <a:gd name="T52" fmla="*/ 301 w 819"/>
                <a:gd name="T53" fmla="*/ 802 h 816"/>
                <a:gd name="T54" fmla="*/ 250 w 819"/>
                <a:gd name="T55" fmla="*/ 785 h 816"/>
                <a:gd name="T56" fmla="*/ 203 w 819"/>
                <a:gd name="T57" fmla="*/ 761 h 816"/>
                <a:gd name="T58" fmla="*/ 159 w 819"/>
                <a:gd name="T59" fmla="*/ 732 h 816"/>
                <a:gd name="T60" fmla="*/ 120 w 819"/>
                <a:gd name="T61" fmla="*/ 697 h 816"/>
                <a:gd name="T62" fmla="*/ 86 w 819"/>
                <a:gd name="T63" fmla="*/ 657 h 816"/>
                <a:gd name="T64" fmla="*/ 57 w 819"/>
                <a:gd name="T65" fmla="*/ 614 h 816"/>
                <a:gd name="T66" fmla="*/ 33 w 819"/>
                <a:gd name="T67" fmla="*/ 567 h 816"/>
                <a:gd name="T68" fmla="*/ 15 w 819"/>
                <a:gd name="T69" fmla="*/ 517 h 816"/>
                <a:gd name="T70" fmla="*/ 4 w 819"/>
                <a:gd name="T71" fmla="*/ 464 h 816"/>
                <a:gd name="T72" fmla="*/ 0 w 819"/>
                <a:gd name="T73" fmla="*/ 408 h 816"/>
                <a:gd name="T74" fmla="*/ 4 w 819"/>
                <a:gd name="T75" fmla="*/ 353 h 816"/>
                <a:gd name="T76" fmla="*/ 15 w 819"/>
                <a:gd name="T77" fmla="*/ 300 h 816"/>
                <a:gd name="T78" fmla="*/ 33 w 819"/>
                <a:gd name="T79" fmla="*/ 249 h 816"/>
                <a:gd name="T80" fmla="*/ 57 w 819"/>
                <a:gd name="T81" fmla="*/ 202 h 816"/>
                <a:gd name="T82" fmla="*/ 86 w 819"/>
                <a:gd name="T83" fmla="*/ 158 h 816"/>
                <a:gd name="T84" fmla="*/ 120 w 819"/>
                <a:gd name="T85" fmla="*/ 119 h 816"/>
                <a:gd name="T86" fmla="*/ 159 w 819"/>
                <a:gd name="T87" fmla="*/ 85 h 816"/>
                <a:gd name="T88" fmla="*/ 203 w 819"/>
                <a:gd name="T89" fmla="*/ 56 h 816"/>
                <a:gd name="T90" fmla="*/ 250 w 819"/>
                <a:gd name="T91" fmla="*/ 32 h 816"/>
                <a:gd name="T92" fmla="*/ 301 w 819"/>
                <a:gd name="T93" fmla="*/ 14 h 816"/>
                <a:gd name="T94" fmla="*/ 354 w 819"/>
                <a:gd name="T95" fmla="*/ 3 h 816"/>
                <a:gd name="T96" fmla="*/ 409 w 819"/>
                <a:gd name="T97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9" h="816">
                  <a:moveTo>
                    <a:pt x="409" y="0"/>
                  </a:moveTo>
                  <a:lnTo>
                    <a:pt x="466" y="3"/>
                  </a:lnTo>
                  <a:lnTo>
                    <a:pt x="518" y="14"/>
                  </a:lnTo>
                  <a:lnTo>
                    <a:pt x="570" y="32"/>
                  </a:lnTo>
                  <a:lnTo>
                    <a:pt x="616" y="56"/>
                  </a:lnTo>
                  <a:lnTo>
                    <a:pt x="660" y="85"/>
                  </a:lnTo>
                  <a:lnTo>
                    <a:pt x="698" y="119"/>
                  </a:lnTo>
                  <a:lnTo>
                    <a:pt x="734" y="158"/>
                  </a:lnTo>
                  <a:lnTo>
                    <a:pt x="763" y="202"/>
                  </a:lnTo>
                  <a:lnTo>
                    <a:pt x="786" y="249"/>
                  </a:lnTo>
                  <a:lnTo>
                    <a:pt x="803" y="300"/>
                  </a:lnTo>
                  <a:lnTo>
                    <a:pt x="815" y="353"/>
                  </a:lnTo>
                  <a:lnTo>
                    <a:pt x="819" y="408"/>
                  </a:lnTo>
                  <a:lnTo>
                    <a:pt x="815" y="464"/>
                  </a:lnTo>
                  <a:lnTo>
                    <a:pt x="803" y="517"/>
                  </a:lnTo>
                  <a:lnTo>
                    <a:pt x="786" y="567"/>
                  </a:lnTo>
                  <a:lnTo>
                    <a:pt x="763" y="614"/>
                  </a:lnTo>
                  <a:lnTo>
                    <a:pt x="734" y="657"/>
                  </a:lnTo>
                  <a:lnTo>
                    <a:pt x="698" y="697"/>
                  </a:lnTo>
                  <a:lnTo>
                    <a:pt x="660" y="732"/>
                  </a:lnTo>
                  <a:lnTo>
                    <a:pt x="616" y="761"/>
                  </a:lnTo>
                  <a:lnTo>
                    <a:pt x="570" y="785"/>
                  </a:lnTo>
                  <a:lnTo>
                    <a:pt x="518" y="802"/>
                  </a:lnTo>
                  <a:lnTo>
                    <a:pt x="466" y="813"/>
                  </a:lnTo>
                  <a:lnTo>
                    <a:pt x="409" y="816"/>
                  </a:lnTo>
                  <a:lnTo>
                    <a:pt x="354" y="813"/>
                  </a:lnTo>
                  <a:lnTo>
                    <a:pt x="301" y="802"/>
                  </a:lnTo>
                  <a:lnTo>
                    <a:pt x="250" y="785"/>
                  </a:lnTo>
                  <a:lnTo>
                    <a:pt x="203" y="761"/>
                  </a:lnTo>
                  <a:lnTo>
                    <a:pt x="159" y="732"/>
                  </a:lnTo>
                  <a:lnTo>
                    <a:pt x="120" y="697"/>
                  </a:lnTo>
                  <a:lnTo>
                    <a:pt x="86" y="657"/>
                  </a:lnTo>
                  <a:lnTo>
                    <a:pt x="57" y="614"/>
                  </a:lnTo>
                  <a:lnTo>
                    <a:pt x="33" y="567"/>
                  </a:lnTo>
                  <a:lnTo>
                    <a:pt x="15" y="517"/>
                  </a:lnTo>
                  <a:lnTo>
                    <a:pt x="4" y="464"/>
                  </a:lnTo>
                  <a:lnTo>
                    <a:pt x="0" y="408"/>
                  </a:lnTo>
                  <a:lnTo>
                    <a:pt x="4" y="353"/>
                  </a:lnTo>
                  <a:lnTo>
                    <a:pt x="15" y="300"/>
                  </a:lnTo>
                  <a:lnTo>
                    <a:pt x="33" y="249"/>
                  </a:lnTo>
                  <a:lnTo>
                    <a:pt x="57" y="202"/>
                  </a:lnTo>
                  <a:lnTo>
                    <a:pt x="86" y="158"/>
                  </a:lnTo>
                  <a:lnTo>
                    <a:pt x="120" y="119"/>
                  </a:lnTo>
                  <a:lnTo>
                    <a:pt x="159" y="85"/>
                  </a:lnTo>
                  <a:lnTo>
                    <a:pt x="203" y="56"/>
                  </a:lnTo>
                  <a:lnTo>
                    <a:pt x="250" y="32"/>
                  </a:lnTo>
                  <a:lnTo>
                    <a:pt x="301" y="14"/>
                  </a:lnTo>
                  <a:lnTo>
                    <a:pt x="354" y="3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9" name="Freeform 9"/>
            <p:cNvSpPr>
              <a:spLocks noEditPoints="1"/>
            </p:cNvSpPr>
            <p:nvPr/>
          </p:nvSpPr>
          <p:spPr bwMode="auto">
            <a:xfrm>
              <a:off x="6954838" y="4106893"/>
              <a:ext cx="893763" cy="946267"/>
            </a:xfrm>
            <a:custGeom>
              <a:avLst/>
              <a:gdLst>
                <a:gd name="T0" fmla="*/ 501 w 1127"/>
                <a:gd name="T1" fmla="*/ 25 h 1125"/>
                <a:gd name="T2" fmla="*/ 382 w 1127"/>
                <a:gd name="T3" fmla="*/ 52 h 1125"/>
                <a:gd name="T4" fmla="*/ 274 w 1127"/>
                <a:gd name="T5" fmla="*/ 106 h 1125"/>
                <a:gd name="T6" fmla="*/ 180 w 1127"/>
                <a:gd name="T7" fmla="*/ 180 h 1125"/>
                <a:gd name="T8" fmla="*/ 107 w 1127"/>
                <a:gd name="T9" fmla="*/ 273 h 1125"/>
                <a:gd name="T10" fmla="*/ 54 w 1127"/>
                <a:gd name="T11" fmla="*/ 381 h 1125"/>
                <a:gd name="T12" fmla="*/ 25 w 1127"/>
                <a:gd name="T13" fmla="*/ 499 h 1125"/>
                <a:gd name="T14" fmla="*/ 25 w 1127"/>
                <a:gd name="T15" fmla="*/ 625 h 1125"/>
                <a:gd name="T16" fmla="*/ 54 w 1127"/>
                <a:gd name="T17" fmla="*/ 744 h 1125"/>
                <a:gd name="T18" fmla="*/ 107 w 1127"/>
                <a:gd name="T19" fmla="*/ 852 h 1125"/>
                <a:gd name="T20" fmla="*/ 180 w 1127"/>
                <a:gd name="T21" fmla="*/ 945 h 1125"/>
                <a:gd name="T22" fmla="*/ 274 w 1127"/>
                <a:gd name="T23" fmla="*/ 1019 h 1125"/>
                <a:gd name="T24" fmla="*/ 382 w 1127"/>
                <a:gd name="T25" fmla="*/ 1071 h 1125"/>
                <a:gd name="T26" fmla="*/ 501 w 1127"/>
                <a:gd name="T27" fmla="*/ 1100 h 1125"/>
                <a:gd name="T28" fmla="*/ 627 w 1127"/>
                <a:gd name="T29" fmla="*/ 1100 h 1125"/>
                <a:gd name="T30" fmla="*/ 746 w 1127"/>
                <a:gd name="T31" fmla="*/ 1071 h 1125"/>
                <a:gd name="T32" fmla="*/ 853 w 1127"/>
                <a:gd name="T33" fmla="*/ 1019 h 1125"/>
                <a:gd name="T34" fmla="*/ 947 w 1127"/>
                <a:gd name="T35" fmla="*/ 945 h 1125"/>
                <a:gd name="T36" fmla="*/ 1020 w 1127"/>
                <a:gd name="T37" fmla="*/ 852 h 1125"/>
                <a:gd name="T38" fmla="*/ 1074 w 1127"/>
                <a:gd name="T39" fmla="*/ 744 h 1125"/>
                <a:gd name="T40" fmla="*/ 1102 w 1127"/>
                <a:gd name="T41" fmla="*/ 625 h 1125"/>
                <a:gd name="T42" fmla="*/ 1102 w 1127"/>
                <a:gd name="T43" fmla="*/ 499 h 1125"/>
                <a:gd name="T44" fmla="*/ 1074 w 1127"/>
                <a:gd name="T45" fmla="*/ 381 h 1125"/>
                <a:gd name="T46" fmla="*/ 1020 w 1127"/>
                <a:gd name="T47" fmla="*/ 273 h 1125"/>
                <a:gd name="T48" fmla="*/ 947 w 1127"/>
                <a:gd name="T49" fmla="*/ 180 h 1125"/>
                <a:gd name="T50" fmla="*/ 853 w 1127"/>
                <a:gd name="T51" fmla="*/ 106 h 1125"/>
                <a:gd name="T52" fmla="*/ 746 w 1127"/>
                <a:gd name="T53" fmla="*/ 52 h 1125"/>
                <a:gd name="T54" fmla="*/ 627 w 1127"/>
                <a:gd name="T55" fmla="*/ 25 h 1125"/>
                <a:gd name="T56" fmla="*/ 564 w 1127"/>
                <a:gd name="T57" fmla="*/ 0 h 1125"/>
                <a:gd name="T58" fmla="*/ 693 w 1127"/>
                <a:gd name="T59" fmla="*/ 14 h 1125"/>
                <a:gd name="T60" fmla="*/ 811 w 1127"/>
                <a:gd name="T61" fmla="*/ 56 h 1125"/>
                <a:gd name="T62" fmla="*/ 916 w 1127"/>
                <a:gd name="T63" fmla="*/ 123 h 1125"/>
                <a:gd name="T64" fmla="*/ 1003 w 1127"/>
                <a:gd name="T65" fmla="*/ 210 h 1125"/>
                <a:gd name="T66" fmla="*/ 1070 w 1127"/>
                <a:gd name="T67" fmla="*/ 315 h 1125"/>
                <a:gd name="T68" fmla="*/ 1112 w 1127"/>
                <a:gd name="T69" fmla="*/ 433 h 1125"/>
                <a:gd name="T70" fmla="*/ 1127 w 1127"/>
                <a:gd name="T71" fmla="*/ 562 h 1125"/>
                <a:gd name="T72" fmla="*/ 1112 w 1127"/>
                <a:gd name="T73" fmla="*/ 692 h 1125"/>
                <a:gd name="T74" fmla="*/ 1070 w 1127"/>
                <a:gd name="T75" fmla="*/ 810 h 1125"/>
                <a:gd name="T76" fmla="*/ 1003 w 1127"/>
                <a:gd name="T77" fmla="*/ 914 h 1125"/>
                <a:gd name="T78" fmla="*/ 916 w 1127"/>
                <a:gd name="T79" fmla="*/ 1002 h 1125"/>
                <a:gd name="T80" fmla="*/ 811 w 1127"/>
                <a:gd name="T81" fmla="*/ 1067 h 1125"/>
                <a:gd name="T82" fmla="*/ 693 w 1127"/>
                <a:gd name="T83" fmla="*/ 1111 h 1125"/>
                <a:gd name="T84" fmla="*/ 564 w 1127"/>
                <a:gd name="T85" fmla="*/ 1125 h 1125"/>
                <a:gd name="T86" fmla="*/ 434 w 1127"/>
                <a:gd name="T87" fmla="*/ 1111 h 1125"/>
                <a:gd name="T88" fmla="*/ 316 w 1127"/>
                <a:gd name="T89" fmla="*/ 1067 h 1125"/>
                <a:gd name="T90" fmla="*/ 212 w 1127"/>
                <a:gd name="T91" fmla="*/ 1002 h 1125"/>
                <a:gd name="T92" fmla="*/ 124 w 1127"/>
                <a:gd name="T93" fmla="*/ 914 h 1125"/>
                <a:gd name="T94" fmla="*/ 58 w 1127"/>
                <a:gd name="T95" fmla="*/ 810 h 1125"/>
                <a:gd name="T96" fmla="*/ 15 w 1127"/>
                <a:gd name="T97" fmla="*/ 692 h 1125"/>
                <a:gd name="T98" fmla="*/ 0 w 1127"/>
                <a:gd name="T99" fmla="*/ 562 h 1125"/>
                <a:gd name="T100" fmla="*/ 15 w 1127"/>
                <a:gd name="T101" fmla="*/ 433 h 1125"/>
                <a:gd name="T102" fmla="*/ 58 w 1127"/>
                <a:gd name="T103" fmla="*/ 315 h 1125"/>
                <a:gd name="T104" fmla="*/ 124 w 1127"/>
                <a:gd name="T105" fmla="*/ 210 h 1125"/>
                <a:gd name="T106" fmla="*/ 212 w 1127"/>
                <a:gd name="T107" fmla="*/ 123 h 1125"/>
                <a:gd name="T108" fmla="*/ 316 w 1127"/>
                <a:gd name="T109" fmla="*/ 56 h 1125"/>
                <a:gd name="T110" fmla="*/ 434 w 1127"/>
                <a:gd name="T111" fmla="*/ 14 h 1125"/>
                <a:gd name="T112" fmla="*/ 564 w 1127"/>
                <a:gd name="T113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7" h="1125">
                  <a:moveTo>
                    <a:pt x="564" y="21"/>
                  </a:moveTo>
                  <a:lnTo>
                    <a:pt x="501" y="25"/>
                  </a:lnTo>
                  <a:lnTo>
                    <a:pt x="439" y="35"/>
                  </a:lnTo>
                  <a:lnTo>
                    <a:pt x="382" y="52"/>
                  </a:lnTo>
                  <a:lnTo>
                    <a:pt x="326" y="76"/>
                  </a:lnTo>
                  <a:lnTo>
                    <a:pt x="274" y="106"/>
                  </a:lnTo>
                  <a:lnTo>
                    <a:pt x="225" y="140"/>
                  </a:lnTo>
                  <a:lnTo>
                    <a:pt x="180" y="180"/>
                  </a:lnTo>
                  <a:lnTo>
                    <a:pt x="141" y="224"/>
                  </a:lnTo>
                  <a:lnTo>
                    <a:pt x="107" y="273"/>
                  </a:lnTo>
                  <a:lnTo>
                    <a:pt x="78" y="324"/>
                  </a:lnTo>
                  <a:lnTo>
                    <a:pt x="54" y="381"/>
                  </a:lnTo>
                  <a:lnTo>
                    <a:pt x="36" y="438"/>
                  </a:lnTo>
                  <a:lnTo>
                    <a:pt x="25" y="499"/>
                  </a:lnTo>
                  <a:lnTo>
                    <a:pt x="23" y="562"/>
                  </a:lnTo>
                  <a:lnTo>
                    <a:pt x="25" y="625"/>
                  </a:lnTo>
                  <a:lnTo>
                    <a:pt x="36" y="687"/>
                  </a:lnTo>
                  <a:lnTo>
                    <a:pt x="54" y="744"/>
                  </a:lnTo>
                  <a:lnTo>
                    <a:pt x="78" y="799"/>
                  </a:lnTo>
                  <a:lnTo>
                    <a:pt x="107" y="852"/>
                  </a:lnTo>
                  <a:lnTo>
                    <a:pt x="141" y="901"/>
                  </a:lnTo>
                  <a:lnTo>
                    <a:pt x="180" y="945"/>
                  </a:lnTo>
                  <a:lnTo>
                    <a:pt x="225" y="985"/>
                  </a:lnTo>
                  <a:lnTo>
                    <a:pt x="274" y="1019"/>
                  </a:lnTo>
                  <a:lnTo>
                    <a:pt x="326" y="1048"/>
                  </a:lnTo>
                  <a:lnTo>
                    <a:pt x="382" y="1071"/>
                  </a:lnTo>
                  <a:lnTo>
                    <a:pt x="439" y="1088"/>
                  </a:lnTo>
                  <a:lnTo>
                    <a:pt x="501" y="1100"/>
                  </a:lnTo>
                  <a:lnTo>
                    <a:pt x="564" y="1103"/>
                  </a:lnTo>
                  <a:lnTo>
                    <a:pt x="627" y="1100"/>
                  </a:lnTo>
                  <a:lnTo>
                    <a:pt x="688" y="1088"/>
                  </a:lnTo>
                  <a:lnTo>
                    <a:pt x="746" y="1071"/>
                  </a:lnTo>
                  <a:lnTo>
                    <a:pt x="802" y="1048"/>
                  </a:lnTo>
                  <a:lnTo>
                    <a:pt x="853" y="1019"/>
                  </a:lnTo>
                  <a:lnTo>
                    <a:pt x="902" y="985"/>
                  </a:lnTo>
                  <a:lnTo>
                    <a:pt x="947" y="945"/>
                  </a:lnTo>
                  <a:lnTo>
                    <a:pt x="986" y="901"/>
                  </a:lnTo>
                  <a:lnTo>
                    <a:pt x="1020" y="852"/>
                  </a:lnTo>
                  <a:lnTo>
                    <a:pt x="1051" y="799"/>
                  </a:lnTo>
                  <a:lnTo>
                    <a:pt x="1074" y="744"/>
                  </a:lnTo>
                  <a:lnTo>
                    <a:pt x="1091" y="687"/>
                  </a:lnTo>
                  <a:lnTo>
                    <a:pt x="1102" y="625"/>
                  </a:lnTo>
                  <a:lnTo>
                    <a:pt x="1106" y="562"/>
                  </a:lnTo>
                  <a:lnTo>
                    <a:pt x="1102" y="499"/>
                  </a:lnTo>
                  <a:lnTo>
                    <a:pt x="1091" y="438"/>
                  </a:lnTo>
                  <a:lnTo>
                    <a:pt x="1074" y="381"/>
                  </a:lnTo>
                  <a:lnTo>
                    <a:pt x="1051" y="324"/>
                  </a:lnTo>
                  <a:lnTo>
                    <a:pt x="1020" y="273"/>
                  </a:lnTo>
                  <a:lnTo>
                    <a:pt x="986" y="224"/>
                  </a:lnTo>
                  <a:lnTo>
                    <a:pt x="947" y="180"/>
                  </a:lnTo>
                  <a:lnTo>
                    <a:pt x="902" y="140"/>
                  </a:lnTo>
                  <a:lnTo>
                    <a:pt x="853" y="106"/>
                  </a:lnTo>
                  <a:lnTo>
                    <a:pt x="802" y="76"/>
                  </a:lnTo>
                  <a:lnTo>
                    <a:pt x="746" y="52"/>
                  </a:lnTo>
                  <a:lnTo>
                    <a:pt x="688" y="35"/>
                  </a:lnTo>
                  <a:lnTo>
                    <a:pt x="627" y="25"/>
                  </a:lnTo>
                  <a:lnTo>
                    <a:pt x="564" y="21"/>
                  </a:lnTo>
                  <a:close/>
                  <a:moveTo>
                    <a:pt x="564" y="0"/>
                  </a:moveTo>
                  <a:lnTo>
                    <a:pt x="630" y="4"/>
                  </a:lnTo>
                  <a:lnTo>
                    <a:pt x="693" y="14"/>
                  </a:lnTo>
                  <a:lnTo>
                    <a:pt x="753" y="33"/>
                  </a:lnTo>
                  <a:lnTo>
                    <a:pt x="811" y="56"/>
                  </a:lnTo>
                  <a:lnTo>
                    <a:pt x="865" y="88"/>
                  </a:lnTo>
                  <a:lnTo>
                    <a:pt x="916" y="123"/>
                  </a:lnTo>
                  <a:lnTo>
                    <a:pt x="962" y="164"/>
                  </a:lnTo>
                  <a:lnTo>
                    <a:pt x="1003" y="210"/>
                  </a:lnTo>
                  <a:lnTo>
                    <a:pt x="1039" y="261"/>
                  </a:lnTo>
                  <a:lnTo>
                    <a:pt x="1070" y="315"/>
                  </a:lnTo>
                  <a:lnTo>
                    <a:pt x="1094" y="373"/>
                  </a:lnTo>
                  <a:lnTo>
                    <a:pt x="1112" y="433"/>
                  </a:lnTo>
                  <a:lnTo>
                    <a:pt x="1123" y="496"/>
                  </a:lnTo>
                  <a:lnTo>
                    <a:pt x="1127" y="562"/>
                  </a:lnTo>
                  <a:lnTo>
                    <a:pt x="1123" y="627"/>
                  </a:lnTo>
                  <a:lnTo>
                    <a:pt x="1112" y="692"/>
                  </a:lnTo>
                  <a:lnTo>
                    <a:pt x="1094" y="752"/>
                  </a:lnTo>
                  <a:lnTo>
                    <a:pt x="1070" y="810"/>
                  </a:lnTo>
                  <a:lnTo>
                    <a:pt x="1039" y="864"/>
                  </a:lnTo>
                  <a:lnTo>
                    <a:pt x="1003" y="914"/>
                  </a:lnTo>
                  <a:lnTo>
                    <a:pt x="962" y="960"/>
                  </a:lnTo>
                  <a:lnTo>
                    <a:pt x="916" y="1002"/>
                  </a:lnTo>
                  <a:lnTo>
                    <a:pt x="865" y="1037"/>
                  </a:lnTo>
                  <a:lnTo>
                    <a:pt x="811" y="1067"/>
                  </a:lnTo>
                  <a:lnTo>
                    <a:pt x="753" y="1092"/>
                  </a:lnTo>
                  <a:lnTo>
                    <a:pt x="693" y="1111"/>
                  </a:lnTo>
                  <a:lnTo>
                    <a:pt x="630" y="1121"/>
                  </a:lnTo>
                  <a:lnTo>
                    <a:pt x="564" y="1125"/>
                  </a:lnTo>
                  <a:lnTo>
                    <a:pt x="499" y="1121"/>
                  </a:lnTo>
                  <a:lnTo>
                    <a:pt x="434" y="1111"/>
                  </a:lnTo>
                  <a:lnTo>
                    <a:pt x="374" y="1092"/>
                  </a:lnTo>
                  <a:lnTo>
                    <a:pt x="316" y="1067"/>
                  </a:lnTo>
                  <a:lnTo>
                    <a:pt x="262" y="1037"/>
                  </a:lnTo>
                  <a:lnTo>
                    <a:pt x="212" y="1002"/>
                  </a:lnTo>
                  <a:lnTo>
                    <a:pt x="166" y="960"/>
                  </a:lnTo>
                  <a:lnTo>
                    <a:pt x="124" y="914"/>
                  </a:lnTo>
                  <a:lnTo>
                    <a:pt x="88" y="864"/>
                  </a:lnTo>
                  <a:lnTo>
                    <a:pt x="58" y="810"/>
                  </a:lnTo>
                  <a:lnTo>
                    <a:pt x="33" y="752"/>
                  </a:lnTo>
                  <a:lnTo>
                    <a:pt x="15" y="692"/>
                  </a:lnTo>
                  <a:lnTo>
                    <a:pt x="4" y="627"/>
                  </a:lnTo>
                  <a:lnTo>
                    <a:pt x="0" y="562"/>
                  </a:lnTo>
                  <a:lnTo>
                    <a:pt x="4" y="496"/>
                  </a:lnTo>
                  <a:lnTo>
                    <a:pt x="15" y="433"/>
                  </a:lnTo>
                  <a:lnTo>
                    <a:pt x="33" y="373"/>
                  </a:lnTo>
                  <a:lnTo>
                    <a:pt x="58" y="315"/>
                  </a:lnTo>
                  <a:lnTo>
                    <a:pt x="88" y="261"/>
                  </a:lnTo>
                  <a:lnTo>
                    <a:pt x="124" y="210"/>
                  </a:lnTo>
                  <a:lnTo>
                    <a:pt x="166" y="164"/>
                  </a:lnTo>
                  <a:lnTo>
                    <a:pt x="212" y="123"/>
                  </a:lnTo>
                  <a:lnTo>
                    <a:pt x="262" y="88"/>
                  </a:lnTo>
                  <a:lnTo>
                    <a:pt x="316" y="56"/>
                  </a:lnTo>
                  <a:lnTo>
                    <a:pt x="374" y="33"/>
                  </a:lnTo>
                  <a:lnTo>
                    <a:pt x="434" y="14"/>
                  </a:lnTo>
                  <a:lnTo>
                    <a:pt x="499" y="4"/>
                  </a:lnTo>
                  <a:lnTo>
                    <a:pt x="564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solidFill>
                <a:srgbClr val="ADBF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0" name="Freeform 10"/>
            <p:cNvSpPr/>
            <p:nvPr/>
          </p:nvSpPr>
          <p:spPr bwMode="auto">
            <a:xfrm>
              <a:off x="7078662" y="4236311"/>
              <a:ext cx="647700" cy="687430"/>
            </a:xfrm>
            <a:custGeom>
              <a:avLst/>
              <a:gdLst>
                <a:gd name="T0" fmla="*/ 409 w 818"/>
                <a:gd name="T1" fmla="*/ 0 h 816"/>
                <a:gd name="T2" fmla="*/ 464 w 818"/>
                <a:gd name="T3" fmla="*/ 3 h 816"/>
                <a:gd name="T4" fmla="*/ 517 w 818"/>
                <a:gd name="T5" fmla="*/ 14 h 816"/>
                <a:gd name="T6" fmla="*/ 568 w 818"/>
                <a:gd name="T7" fmla="*/ 32 h 816"/>
                <a:gd name="T8" fmla="*/ 616 w 818"/>
                <a:gd name="T9" fmla="*/ 56 h 816"/>
                <a:gd name="T10" fmla="*/ 659 w 818"/>
                <a:gd name="T11" fmla="*/ 85 h 816"/>
                <a:gd name="T12" fmla="*/ 698 w 818"/>
                <a:gd name="T13" fmla="*/ 119 h 816"/>
                <a:gd name="T14" fmla="*/ 733 w 818"/>
                <a:gd name="T15" fmla="*/ 158 h 816"/>
                <a:gd name="T16" fmla="*/ 761 w 818"/>
                <a:gd name="T17" fmla="*/ 202 h 816"/>
                <a:gd name="T18" fmla="*/ 785 w 818"/>
                <a:gd name="T19" fmla="*/ 249 h 816"/>
                <a:gd name="T20" fmla="*/ 804 w 818"/>
                <a:gd name="T21" fmla="*/ 300 h 816"/>
                <a:gd name="T22" fmla="*/ 814 w 818"/>
                <a:gd name="T23" fmla="*/ 353 h 816"/>
                <a:gd name="T24" fmla="*/ 818 w 818"/>
                <a:gd name="T25" fmla="*/ 408 h 816"/>
                <a:gd name="T26" fmla="*/ 814 w 818"/>
                <a:gd name="T27" fmla="*/ 464 h 816"/>
                <a:gd name="T28" fmla="*/ 804 w 818"/>
                <a:gd name="T29" fmla="*/ 517 h 816"/>
                <a:gd name="T30" fmla="*/ 785 w 818"/>
                <a:gd name="T31" fmla="*/ 567 h 816"/>
                <a:gd name="T32" fmla="*/ 761 w 818"/>
                <a:gd name="T33" fmla="*/ 614 h 816"/>
                <a:gd name="T34" fmla="*/ 733 w 818"/>
                <a:gd name="T35" fmla="*/ 657 h 816"/>
                <a:gd name="T36" fmla="*/ 698 w 818"/>
                <a:gd name="T37" fmla="*/ 697 h 816"/>
                <a:gd name="T38" fmla="*/ 659 w 818"/>
                <a:gd name="T39" fmla="*/ 732 h 816"/>
                <a:gd name="T40" fmla="*/ 616 w 818"/>
                <a:gd name="T41" fmla="*/ 761 h 816"/>
                <a:gd name="T42" fmla="*/ 568 w 818"/>
                <a:gd name="T43" fmla="*/ 785 h 816"/>
                <a:gd name="T44" fmla="*/ 517 w 818"/>
                <a:gd name="T45" fmla="*/ 802 h 816"/>
                <a:gd name="T46" fmla="*/ 464 w 818"/>
                <a:gd name="T47" fmla="*/ 813 h 816"/>
                <a:gd name="T48" fmla="*/ 409 w 818"/>
                <a:gd name="T49" fmla="*/ 816 h 816"/>
                <a:gd name="T50" fmla="*/ 353 w 818"/>
                <a:gd name="T51" fmla="*/ 813 h 816"/>
                <a:gd name="T52" fmla="*/ 300 w 818"/>
                <a:gd name="T53" fmla="*/ 802 h 816"/>
                <a:gd name="T54" fmla="*/ 250 w 818"/>
                <a:gd name="T55" fmla="*/ 785 h 816"/>
                <a:gd name="T56" fmla="*/ 203 w 818"/>
                <a:gd name="T57" fmla="*/ 761 h 816"/>
                <a:gd name="T58" fmla="*/ 160 w 818"/>
                <a:gd name="T59" fmla="*/ 732 h 816"/>
                <a:gd name="T60" fmla="*/ 120 w 818"/>
                <a:gd name="T61" fmla="*/ 697 h 816"/>
                <a:gd name="T62" fmla="*/ 85 w 818"/>
                <a:gd name="T63" fmla="*/ 657 h 816"/>
                <a:gd name="T64" fmla="*/ 56 w 818"/>
                <a:gd name="T65" fmla="*/ 614 h 816"/>
                <a:gd name="T66" fmla="*/ 32 w 818"/>
                <a:gd name="T67" fmla="*/ 567 h 816"/>
                <a:gd name="T68" fmla="*/ 15 w 818"/>
                <a:gd name="T69" fmla="*/ 517 h 816"/>
                <a:gd name="T70" fmla="*/ 3 w 818"/>
                <a:gd name="T71" fmla="*/ 464 h 816"/>
                <a:gd name="T72" fmla="*/ 0 w 818"/>
                <a:gd name="T73" fmla="*/ 408 h 816"/>
                <a:gd name="T74" fmla="*/ 3 w 818"/>
                <a:gd name="T75" fmla="*/ 353 h 816"/>
                <a:gd name="T76" fmla="*/ 15 w 818"/>
                <a:gd name="T77" fmla="*/ 300 h 816"/>
                <a:gd name="T78" fmla="*/ 32 w 818"/>
                <a:gd name="T79" fmla="*/ 249 h 816"/>
                <a:gd name="T80" fmla="*/ 56 w 818"/>
                <a:gd name="T81" fmla="*/ 202 h 816"/>
                <a:gd name="T82" fmla="*/ 85 w 818"/>
                <a:gd name="T83" fmla="*/ 158 h 816"/>
                <a:gd name="T84" fmla="*/ 120 w 818"/>
                <a:gd name="T85" fmla="*/ 119 h 816"/>
                <a:gd name="T86" fmla="*/ 160 w 818"/>
                <a:gd name="T87" fmla="*/ 85 h 816"/>
                <a:gd name="T88" fmla="*/ 203 w 818"/>
                <a:gd name="T89" fmla="*/ 56 h 816"/>
                <a:gd name="T90" fmla="*/ 250 w 818"/>
                <a:gd name="T91" fmla="*/ 32 h 816"/>
                <a:gd name="T92" fmla="*/ 300 w 818"/>
                <a:gd name="T93" fmla="*/ 14 h 816"/>
                <a:gd name="T94" fmla="*/ 353 w 818"/>
                <a:gd name="T95" fmla="*/ 3 h 816"/>
                <a:gd name="T96" fmla="*/ 409 w 818"/>
                <a:gd name="T97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8" h="816">
                  <a:moveTo>
                    <a:pt x="409" y="0"/>
                  </a:moveTo>
                  <a:lnTo>
                    <a:pt x="464" y="3"/>
                  </a:lnTo>
                  <a:lnTo>
                    <a:pt x="517" y="14"/>
                  </a:lnTo>
                  <a:lnTo>
                    <a:pt x="568" y="32"/>
                  </a:lnTo>
                  <a:lnTo>
                    <a:pt x="616" y="56"/>
                  </a:lnTo>
                  <a:lnTo>
                    <a:pt x="659" y="85"/>
                  </a:lnTo>
                  <a:lnTo>
                    <a:pt x="698" y="119"/>
                  </a:lnTo>
                  <a:lnTo>
                    <a:pt x="733" y="158"/>
                  </a:lnTo>
                  <a:lnTo>
                    <a:pt x="761" y="202"/>
                  </a:lnTo>
                  <a:lnTo>
                    <a:pt x="785" y="249"/>
                  </a:lnTo>
                  <a:lnTo>
                    <a:pt x="804" y="300"/>
                  </a:lnTo>
                  <a:lnTo>
                    <a:pt x="814" y="353"/>
                  </a:lnTo>
                  <a:lnTo>
                    <a:pt x="818" y="408"/>
                  </a:lnTo>
                  <a:lnTo>
                    <a:pt x="814" y="464"/>
                  </a:lnTo>
                  <a:lnTo>
                    <a:pt x="804" y="517"/>
                  </a:lnTo>
                  <a:lnTo>
                    <a:pt x="785" y="567"/>
                  </a:lnTo>
                  <a:lnTo>
                    <a:pt x="761" y="614"/>
                  </a:lnTo>
                  <a:lnTo>
                    <a:pt x="733" y="657"/>
                  </a:lnTo>
                  <a:lnTo>
                    <a:pt x="698" y="697"/>
                  </a:lnTo>
                  <a:lnTo>
                    <a:pt x="659" y="732"/>
                  </a:lnTo>
                  <a:lnTo>
                    <a:pt x="616" y="761"/>
                  </a:lnTo>
                  <a:lnTo>
                    <a:pt x="568" y="785"/>
                  </a:lnTo>
                  <a:lnTo>
                    <a:pt x="517" y="802"/>
                  </a:lnTo>
                  <a:lnTo>
                    <a:pt x="464" y="813"/>
                  </a:lnTo>
                  <a:lnTo>
                    <a:pt x="409" y="816"/>
                  </a:lnTo>
                  <a:lnTo>
                    <a:pt x="353" y="813"/>
                  </a:lnTo>
                  <a:lnTo>
                    <a:pt x="300" y="802"/>
                  </a:lnTo>
                  <a:lnTo>
                    <a:pt x="250" y="785"/>
                  </a:lnTo>
                  <a:lnTo>
                    <a:pt x="203" y="761"/>
                  </a:lnTo>
                  <a:lnTo>
                    <a:pt x="160" y="732"/>
                  </a:lnTo>
                  <a:lnTo>
                    <a:pt x="120" y="697"/>
                  </a:lnTo>
                  <a:lnTo>
                    <a:pt x="85" y="657"/>
                  </a:lnTo>
                  <a:lnTo>
                    <a:pt x="56" y="614"/>
                  </a:lnTo>
                  <a:lnTo>
                    <a:pt x="32" y="567"/>
                  </a:lnTo>
                  <a:lnTo>
                    <a:pt x="15" y="517"/>
                  </a:lnTo>
                  <a:lnTo>
                    <a:pt x="3" y="464"/>
                  </a:lnTo>
                  <a:lnTo>
                    <a:pt x="0" y="408"/>
                  </a:lnTo>
                  <a:lnTo>
                    <a:pt x="3" y="353"/>
                  </a:lnTo>
                  <a:lnTo>
                    <a:pt x="15" y="300"/>
                  </a:lnTo>
                  <a:lnTo>
                    <a:pt x="32" y="249"/>
                  </a:lnTo>
                  <a:lnTo>
                    <a:pt x="56" y="202"/>
                  </a:lnTo>
                  <a:lnTo>
                    <a:pt x="85" y="158"/>
                  </a:lnTo>
                  <a:lnTo>
                    <a:pt x="120" y="119"/>
                  </a:lnTo>
                  <a:lnTo>
                    <a:pt x="160" y="85"/>
                  </a:lnTo>
                  <a:lnTo>
                    <a:pt x="203" y="56"/>
                  </a:lnTo>
                  <a:lnTo>
                    <a:pt x="250" y="32"/>
                  </a:lnTo>
                  <a:lnTo>
                    <a:pt x="300" y="14"/>
                  </a:lnTo>
                  <a:lnTo>
                    <a:pt x="353" y="3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1" name="Freeform 11"/>
            <p:cNvSpPr>
              <a:spLocks noEditPoints="1"/>
            </p:cNvSpPr>
            <p:nvPr/>
          </p:nvSpPr>
          <p:spPr bwMode="auto">
            <a:xfrm>
              <a:off x="6991351" y="2940448"/>
              <a:ext cx="893763" cy="946267"/>
            </a:xfrm>
            <a:custGeom>
              <a:avLst/>
              <a:gdLst>
                <a:gd name="T0" fmla="*/ 501 w 1128"/>
                <a:gd name="T1" fmla="*/ 26 h 1126"/>
                <a:gd name="T2" fmla="*/ 381 w 1128"/>
                <a:gd name="T3" fmla="*/ 54 h 1126"/>
                <a:gd name="T4" fmla="*/ 273 w 1128"/>
                <a:gd name="T5" fmla="*/ 106 h 1126"/>
                <a:gd name="T6" fmla="*/ 181 w 1128"/>
                <a:gd name="T7" fmla="*/ 181 h 1126"/>
                <a:gd name="T8" fmla="*/ 107 w 1128"/>
                <a:gd name="T9" fmla="*/ 273 h 1126"/>
                <a:gd name="T10" fmla="*/ 54 w 1128"/>
                <a:gd name="T11" fmla="*/ 381 h 1126"/>
                <a:gd name="T12" fmla="*/ 26 w 1128"/>
                <a:gd name="T13" fmla="*/ 500 h 1126"/>
                <a:gd name="T14" fmla="*/ 26 w 1128"/>
                <a:gd name="T15" fmla="*/ 626 h 1126"/>
                <a:gd name="T16" fmla="*/ 54 w 1128"/>
                <a:gd name="T17" fmla="*/ 746 h 1126"/>
                <a:gd name="T18" fmla="*/ 107 w 1128"/>
                <a:gd name="T19" fmla="*/ 853 h 1126"/>
                <a:gd name="T20" fmla="*/ 181 w 1128"/>
                <a:gd name="T21" fmla="*/ 945 h 1126"/>
                <a:gd name="T22" fmla="*/ 273 w 1128"/>
                <a:gd name="T23" fmla="*/ 1020 h 1126"/>
                <a:gd name="T24" fmla="*/ 381 w 1128"/>
                <a:gd name="T25" fmla="*/ 1073 h 1126"/>
                <a:gd name="T26" fmla="*/ 501 w 1128"/>
                <a:gd name="T27" fmla="*/ 1100 h 1126"/>
                <a:gd name="T28" fmla="*/ 627 w 1128"/>
                <a:gd name="T29" fmla="*/ 1100 h 1126"/>
                <a:gd name="T30" fmla="*/ 747 w 1128"/>
                <a:gd name="T31" fmla="*/ 1073 h 1126"/>
                <a:gd name="T32" fmla="*/ 854 w 1128"/>
                <a:gd name="T33" fmla="*/ 1020 h 1126"/>
                <a:gd name="T34" fmla="*/ 946 w 1128"/>
                <a:gd name="T35" fmla="*/ 945 h 1126"/>
                <a:gd name="T36" fmla="*/ 1021 w 1128"/>
                <a:gd name="T37" fmla="*/ 853 h 1126"/>
                <a:gd name="T38" fmla="*/ 1074 w 1128"/>
                <a:gd name="T39" fmla="*/ 746 h 1126"/>
                <a:gd name="T40" fmla="*/ 1101 w 1128"/>
                <a:gd name="T41" fmla="*/ 626 h 1126"/>
                <a:gd name="T42" fmla="*/ 1101 w 1128"/>
                <a:gd name="T43" fmla="*/ 500 h 1126"/>
                <a:gd name="T44" fmla="*/ 1074 w 1128"/>
                <a:gd name="T45" fmla="*/ 381 h 1126"/>
                <a:gd name="T46" fmla="*/ 1021 w 1128"/>
                <a:gd name="T47" fmla="*/ 273 h 1126"/>
                <a:gd name="T48" fmla="*/ 946 w 1128"/>
                <a:gd name="T49" fmla="*/ 181 h 1126"/>
                <a:gd name="T50" fmla="*/ 854 w 1128"/>
                <a:gd name="T51" fmla="*/ 106 h 1126"/>
                <a:gd name="T52" fmla="*/ 747 w 1128"/>
                <a:gd name="T53" fmla="*/ 54 h 1126"/>
                <a:gd name="T54" fmla="*/ 627 w 1128"/>
                <a:gd name="T55" fmla="*/ 26 h 1126"/>
                <a:gd name="T56" fmla="*/ 564 w 1128"/>
                <a:gd name="T57" fmla="*/ 0 h 1126"/>
                <a:gd name="T58" fmla="*/ 693 w 1128"/>
                <a:gd name="T59" fmla="*/ 16 h 1126"/>
                <a:gd name="T60" fmla="*/ 811 w 1128"/>
                <a:gd name="T61" fmla="*/ 58 h 1126"/>
                <a:gd name="T62" fmla="*/ 916 w 1128"/>
                <a:gd name="T63" fmla="*/ 125 h 1126"/>
                <a:gd name="T64" fmla="*/ 1003 w 1128"/>
                <a:gd name="T65" fmla="*/ 211 h 1126"/>
                <a:gd name="T66" fmla="*/ 1070 w 1128"/>
                <a:gd name="T67" fmla="*/ 316 h 1126"/>
                <a:gd name="T68" fmla="*/ 1112 w 1128"/>
                <a:gd name="T69" fmla="*/ 435 h 1126"/>
                <a:gd name="T70" fmla="*/ 1128 w 1128"/>
                <a:gd name="T71" fmla="*/ 563 h 1126"/>
                <a:gd name="T72" fmla="*/ 1112 w 1128"/>
                <a:gd name="T73" fmla="*/ 692 h 1126"/>
                <a:gd name="T74" fmla="*/ 1070 w 1128"/>
                <a:gd name="T75" fmla="*/ 810 h 1126"/>
                <a:gd name="T76" fmla="*/ 1003 w 1128"/>
                <a:gd name="T77" fmla="*/ 915 h 1126"/>
                <a:gd name="T78" fmla="*/ 916 w 1128"/>
                <a:gd name="T79" fmla="*/ 1002 h 1126"/>
                <a:gd name="T80" fmla="*/ 811 w 1128"/>
                <a:gd name="T81" fmla="*/ 1069 h 1126"/>
                <a:gd name="T82" fmla="*/ 693 w 1128"/>
                <a:gd name="T83" fmla="*/ 1111 h 1126"/>
                <a:gd name="T84" fmla="*/ 564 w 1128"/>
                <a:gd name="T85" fmla="*/ 1126 h 1126"/>
                <a:gd name="T86" fmla="*/ 435 w 1128"/>
                <a:gd name="T87" fmla="*/ 1111 h 1126"/>
                <a:gd name="T88" fmla="*/ 317 w 1128"/>
                <a:gd name="T89" fmla="*/ 1069 h 1126"/>
                <a:gd name="T90" fmla="*/ 212 w 1128"/>
                <a:gd name="T91" fmla="*/ 1002 h 1126"/>
                <a:gd name="T92" fmla="*/ 125 w 1128"/>
                <a:gd name="T93" fmla="*/ 915 h 1126"/>
                <a:gd name="T94" fmla="*/ 58 w 1128"/>
                <a:gd name="T95" fmla="*/ 810 h 1126"/>
                <a:gd name="T96" fmla="*/ 16 w 1128"/>
                <a:gd name="T97" fmla="*/ 692 h 1126"/>
                <a:gd name="T98" fmla="*/ 0 w 1128"/>
                <a:gd name="T99" fmla="*/ 563 h 1126"/>
                <a:gd name="T100" fmla="*/ 16 w 1128"/>
                <a:gd name="T101" fmla="*/ 435 h 1126"/>
                <a:gd name="T102" fmla="*/ 58 w 1128"/>
                <a:gd name="T103" fmla="*/ 316 h 1126"/>
                <a:gd name="T104" fmla="*/ 125 w 1128"/>
                <a:gd name="T105" fmla="*/ 211 h 1126"/>
                <a:gd name="T106" fmla="*/ 212 w 1128"/>
                <a:gd name="T107" fmla="*/ 125 h 1126"/>
                <a:gd name="T108" fmla="*/ 317 w 1128"/>
                <a:gd name="T109" fmla="*/ 58 h 1126"/>
                <a:gd name="T110" fmla="*/ 435 w 1128"/>
                <a:gd name="T111" fmla="*/ 16 h 1126"/>
                <a:gd name="T112" fmla="*/ 564 w 1128"/>
                <a:gd name="T113" fmla="*/ 0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8" h="1126">
                  <a:moveTo>
                    <a:pt x="564" y="22"/>
                  </a:moveTo>
                  <a:lnTo>
                    <a:pt x="501" y="26"/>
                  </a:lnTo>
                  <a:lnTo>
                    <a:pt x="440" y="37"/>
                  </a:lnTo>
                  <a:lnTo>
                    <a:pt x="381" y="54"/>
                  </a:lnTo>
                  <a:lnTo>
                    <a:pt x="326" y="78"/>
                  </a:lnTo>
                  <a:lnTo>
                    <a:pt x="273" y="106"/>
                  </a:lnTo>
                  <a:lnTo>
                    <a:pt x="226" y="142"/>
                  </a:lnTo>
                  <a:lnTo>
                    <a:pt x="181" y="181"/>
                  </a:lnTo>
                  <a:lnTo>
                    <a:pt x="142" y="225"/>
                  </a:lnTo>
                  <a:lnTo>
                    <a:pt x="107" y="273"/>
                  </a:lnTo>
                  <a:lnTo>
                    <a:pt x="78" y="326"/>
                  </a:lnTo>
                  <a:lnTo>
                    <a:pt x="54" y="381"/>
                  </a:lnTo>
                  <a:lnTo>
                    <a:pt x="37" y="440"/>
                  </a:lnTo>
                  <a:lnTo>
                    <a:pt x="26" y="500"/>
                  </a:lnTo>
                  <a:lnTo>
                    <a:pt x="22" y="563"/>
                  </a:lnTo>
                  <a:lnTo>
                    <a:pt x="26" y="626"/>
                  </a:lnTo>
                  <a:lnTo>
                    <a:pt x="37" y="687"/>
                  </a:lnTo>
                  <a:lnTo>
                    <a:pt x="54" y="746"/>
                  </a:lnTo>
                  <a:lnTo>
                    <a:pt x="78" y="801"/>
                  </a:lnTo>
                  <a:lnTo>
                    <a:pt x="107" y="853"/>
                  </a:lnTo>
                  <a:lnTo>
                    <a:pt x="142" y="902"/>
                  </a:lnTo>
                  <a:lnTo>
                    <a:pt x="181" y="945"/>
                  </a:lnTo>
                  <a:lnTo>
                    <a:pt x="226" y="985"/>
                  </a:lnTo>
                  <a:lnTo>
                    <a:pt x="273" y="1020"/>
                  </a:lnTo>
                  <a:lnTo>
                    <a:pt x="326" y="1049"/>
                  </a:lnTo>
                  <a:lnTo>
                    <a:pt x="381" y="1073"/>
                  </a:lnTo>
                  <a:lnTo>
                    <a:pt x="440" y="1090"/>
                  </a:lnTo>
                  <a:lnTo>
                    <a:pt x="501" y="1100"/>
                  </a:lnTo>
                  <a:lnTo>
                    <a:pt x="564" y="1104"/>
                  </a:lnTo>
                  <a:lnTo>
                    <a:pt x="627" y="1100"/>
                  </a:lnTo>
                  <a:lnTo>
                    <a:pt x="687" y="1090"/>
                  </a:lnTo>
                  <a:lnTo>
                    <a:pt x="747" y="1073"/>
                  </a:lnTo>
                  <a:lnTo>
                    <a:pt x="802" y="1049"/>
                  </a:lnTo>
                  <a:lnTo>
                    <a:pt x="854" y="1020"/>
                  </a:lnTo>
                  <a:lnTo>
                    <a:pt x="903" y="985"/>
                  </a:lnTo>
                  <a:lnTo>
                    <a:pt x="946" y="945"/>
                  </a:lnTo>
                  <a:lnTo>
                    <a:pt x="987" y="902"/>
                  </a:lnTo>
                  <a:lnTo>
                    <a:pt x="1021" y="853"/>
                  </a:lnTo>
                  <a:lnTo>
                    <a:pt x="1050" y="801"/>
                  </a:lnTo>
                  <a:lnTo>
                    <a:pt x="1074" y="746"/>
                  </a:lnTo>
                  <a:lnTo>
                    <a:pt x="1091" y="687"/>
                  </a:lnTo>
                  <a:lnTo>
                    <a:pt x="1101" y="626"/>
                  </a:lnTo>
                  <a:lnTo>
                    <a:pt x="1105" y="563"/>
                  </a:lnTo>
                  <a:lnTo>
                    <a:pt x="1101" y="500"/>
                  </a:lnTo>
                  <a:lnTo>
                    <a:pt x="1091" y="440"/>
                  </a:lnTo>
                  <a:lnTo>
                    <a:pt x="1074" y="381"/>
                  </a:lnTo>
                  <a:lnTo>
                    <a:pt x="1050" y="326"/>
                  </a:lnTo>
                  <a:lnTo>
                    <a:pt x="1021" y="273"/>
                  </a:lnTo>
                  <a:lnTo>
                    <a:pt x="987" y="225"/>
                  </a:lnTo>
                  <a:lnTo>
                    <a:pt x="946" y="181"/>
                  </a:lnTo>
                  <a:lnTo>
                    <a:pt x="903" y="142"/>
                  </a:lnTo>
                  <a:lnTo>
                    <a:pt x="854" y="106"/>
                  </a:lnTo>
                  <a:lnTo>
                    <a:pt x="802" y="78"/>
                  </a:lnTo>
                  <a:lnTo>
                    <a:pt x="747" y="54"/>
                  </a:lnTo>
                  <a:lnTo>
                    <a:pt x="687" y="37"/>
                  </a:lnTo>
                  <a:lnTo>
                    <a:pt x="627" y="26"/>
                  </a:lnTo>
                  <a:lnTo>
                    <a:pt x="564" y="22"/>
                  </a:lnTo>
                  <a:close/>
                  <a:moveTo>
                    <a:pt x="564" y="0"/>
                  </a:moveTo>
                  <a:lnTo>
                    <a:pt x="630" y="4"/>
                  </a:lnTo>
                  <a:lnTo>
                    <a:pt x="693" y="16"/>
                  </a:lnTo>
                  <a:lnTo>
                    <a:pt x="754" y="33"/>
                  </a:lnTo>
                  <a:lnTo>
                    <a:pt x="811" y="58"/>
                  </a:lnTo>
                  <a:lnTo>
                    <a:pt x="866" y="88"/>
                  </a:lnTo>
                  <a:lnTo>
                    <a:pt x="916" y="125"/>
                  </a:lnTo>
                  <a:lnTo>
                    <a:pt x="962" y="166"/>
                  </a:lnTo>
                  <a:lnTo>
                    <a:pt x="1003" y="211"/>
                  </a:lnTo>
                  <a:lnTo>
                    <a:pt x="1040" y="261"/>
                  </a:lnTo>
                  <a:lnTo>
                    <a:pt x="1070" y="316"/>
                  </a:lnTo>
                  <a:lnTo>
                    <a:pt x="1095" y="374"/>
                  </a:lnTo>
                  <a:lnTo>
                    <a:pt x="1112" y="435"/>
                  </a:lnTo>
                  <a:lnTo>
                    <a:pt x="1124" y="498"/>
                  </a:lnTo>
                  <a:lnTo>
                    <a:pt x="1128" y="563"/>
                  </a:lnTo>
                  <a:lnTo>
                    <a:pt x="1124" y="629"/>
                  </a:lnTo>
                  <a:lnTo>
                    <a:pt x="1112" y="692"/>
                  </a:lnTo>
                  <a:lnTo>
                    <a:pt x="1095" y="752"/>
                  </a:lnTo>
                  <a:lnTo>
                    <a:pt x="1070" y="810"/>
                  </a:lnTo>
                  <a:lnTo>
                    <a:pt x="1040" y="865"/>
                  </a:lnTo>
                  <a:lnTo>
                    <a:pt x="1003" y="915"/>
                  </a:lnTo>
                  <a:lnTo>
                    <a:pt x="962" y="961"/>
                  </a:lnTo>
                  <a:lnTo>
                    <a:pt x="916" y="1002"/>
                  </a:lnTo>
                  <a:lnTo>
                    <a:pt x="866" y="1038"/>
                  </a:lnTo>
                  <a:lnTo>
                    <a:pt x="811" y="1069"/>
                  </a:lnTo>
                  <a:lnTo>
                    <a:pt x="754" y="1094"/>
                  </a:lnTo>
                  <a:lnTo>
                    <a:pt x="693" y="1111"/>
                  </a:lnTo>
                  <a:lnTo>
                    <a:pt x="630" y="1122"/>
                  </a:lnTo>
                  <a:lnTo>
                    <a:pt x="564" y="1126"/>
                  </a:lnTo>
                  <a:lnTo>
                    <a:pt x="498" y="1122"/>
                  </a:lnTo>
                  <a:lnTo>
                    <a:pt x="435" y="1111"/>
                  </a:lnTo>
                  <a:lnTo>
                    <a:pt x="375" y="1094"/>
                  </a:lnTo>
                  <a:lnTo>
                    <a:pt x="317" y="1069"/>
                  </a:lnTo>
                  <a:lnTo>
                    <a:pt x="263" y="1038"/>
                  </a:lnTo>
                  <a:lnTo>
                    <a:pt x="212" y="1002"/>
                  </a:lnTo>
                  <a:lnTo>
                    <a:pt x="166" y="961"/>
                  </a:lnTo>
                  <a:lnTo>
                    <a:pt x="125" y="915"/>
                  </a:lnTo>
                  <a:lnTo>
                    <a:pt x="88" y="865"/>
                  </a:lnTo>
                  <a:lnTo>
                    <a:pt x="58" y="810"/>
                  </a:lnTo>
                  <a:lnTo>
                    <a:pt x="34" y="752"/>
                  </a:lnTo>
                  <a:lnTo>
                    <a:pt x="16" y="692"/>
                  </a:lnTo>
                  <a:lnTo>
                    <a:pt x="4" y="629"/>
                  </a:lnTo>
                  <a:lnTo>
                    <a:pt x="0" y="563"/>
                  </a:lnTo>
                  <a:lnTo>
                    <a:pt x="4" y="498"/>
                  </a:lnTo>
                  <a:lnTo>
                    <a:pt x="16" y="435"/>
                  </a:lnTo>
                  <a:lnTo>
                    <a:pt x="34" y="374"/>
                  </a:lnTo>
                  <a:lnTo>
                    <a:pt x="58" y="316"/>
                  </a:lnTo>
                  <a:lnTo>
                    <a:pt x="88" y="261"/>
                  </a:lnTo>
                  <a:lnTo>
                    <a:pt x="125" y="211"/>
                  </a:lnTo>
                  <a:lnTo>
                    <a:pt x="166" y="166"/>
                  </a:lnTo>
                  <a:lnTo>
                    <a:pt x="212" y="125"/>
                  </a:lnTo>
                  <a:lnTo>
                    <a:pt x="263" y="88"/>
                  </a:lnTo>
                  <a:lnTo>
                    <a:pt x="317" y="58"/>
                  </a:lnTo>
                  <a:lnTo>
                    <a:pt x="375" y="33"/>
                  </a:lnTo>
                  <a:lnTo>
                    <a:pt x="435" y="16"/>
                  </a:lnTo>
                  <a:lnTo>
                    <a:pt x="498" y="4"/>
                  </a:lnTo>
                  <a:lnTo>
                    <a:pt x="564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solidFill>
                <a:srgbClr val="ADBF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2" name="Freeform 12"/>
            <p:cNvSpPr/>
            <p:nvPr/>
          </p:nvSpPr>
          <p:spPr bwMode="auto">
            <a:xfrm>
              <a:off x="7113587" y="3071546"/>
              <a:ext cx="649288" cy="685749"/>
            </a:xfrm>
            <a:custGeom>
              <a:avLst/>
              <a:gdLst>
                <a:gd name="T0" fmla="*/ 409 w 818"/>
                <a:gd name="T1" fmla="*/ 0 h 817"/>
                <a:gd name="T2" fmla="*/ 464 w 818"/>
                <a:gd name="T3" fmla="*/ 4 h 817"/>
                <a:gd name="T4" fmla="*/ 518 w 818"/>
                <a:gd name="T5" fmla="*/ 14 h 817"/>
                <a:gd name="T6" fmla="*/ 568 w 818"/>
                <a:gd name="T7" fmla="*/ 32 h 817"/>
                <a:gd name="T8" fmla="*/ 615 w 818"/>
                <a:gd name="T9" fmla="*/ 55 h 817"/>
                <a:gd name="T10" fmla="*/ 659 w 818"/>
                <a:gd name="T11" fmla="*/ 85 h 817"/>
                <a:gd name="T12" fmla="*/ 698 w 818"/>
                <a:gd name="T13" fmla="*/ 119 h 817"/>
                <a:gd name="T14" fmla="*/ 732 w 818"/>
                <a:gd name="T15" fmla="*/ 159 h 817"/>
                <a:gd name="T16" fmla="*/ 762 w 818"/>
                <a:gd name="T17" fmla="*/ 202 h 817"/>
                <a:gd name="T18" fmla="*/ 786 w 818"/>
                <a:gd name="T19" fmla="*/ 249 h 817"/>
                <a:gd name="T20" fmla="*/ 803 w 818"/>
                <a:gd name="T21" fmla="*/ 299 h 817"/>
                <a:gd name="T22" fmla="*/ 814 w 818"/>
                <a:gd name="T23" fmla="*/ 353 h 817"/>
                <a:gd name="T24" fmla="*/ 818 w 818"/>
                <a:gd name="T25" fmla="*/ 408 h 817"/>
                <a:gd name="T26" fmla="*/ 814 w 818"/>
                <a:gd name="T27" fmla="*/ 463 h 817"/>
                <a:gd name="T28" fmla="*/ 803 w 818"/>
                <a:gd name="T29" fmla="*/ 517 h 817"/>
                <a:gd name="T30" fmla="*/ 786 w 818"/>
                <a:gd name="T31" fmla="*/ 567 h 817"/>
                <a:gd name="T32" fmla="*/ 762 w 818"/>
                <a:gd name="T33" fmla="*/ 614 h 817"/>
                <a:gd name="T34" fmla="*/ 732 w 818"/>
                <a:gd name="T35" fmla="*/ 658 h 817"/>
                <a:gd name="T36" fmla="*/ 698 w 818"/>
                <a:gd name="T37" fmla="*/ 697 h 817"/>
                <a:gd name="T38" fmla="*/ 659 w 818"/>
                <a:gd name="T39" fmla="*/ 731 h 817"/>
                <a:gd name="T40" fmla="*/ 615 w 818"/>
                <a:gd name="T41" fmla="*/ 761 h 817"/>
                <a:gd name="T42" fmla="*/ 568 w 818"/>
                <a:gd name="T43" fmla="*/ 785 h 817"/>
                <a:gd name="T44" fmla="*/ 518 w 818"/>
                <a:gd name="T45" fmla="*/ 802 h 817"/>
                <a:gd name="T46" fmla="*/ 464 w 818"/>
                <a:gd name="T47" fmla="*/ 813 h 817"/>
                <a:gd name="T48" fmla="*/ 409 w 818"/>
                <a:gd name="T49" fmla="*/ 817 h 817"/>
                <a:gd name="T50" fmla="*/ 354 w 818"/>
                <a:gd name="T51" fmla="*/ 813 h 817"/>
                <a:gd name="T52" fmla="*/ 300 w 818"/>
                <a:gd name="T53" fmla="*/ 802 h 817"/>
                <a:gd name="T54" fmla="*/ 250 w 818"/>
                <a:gd name="T55" fmla="*/ 785 h 817"/>
                <a:gd name="T56" fmla="*/ 203 w 818"/>
                <a:gd name="T57" fmla="*/ 761 h 817"/>
                <a:gd name="T58" fmla="*/ 159 w 818"/>
                <a:gd name="T59" fmla="*/ 731 h 817"/>
                <a:gd name="T60" fmla="*/ 120 w 818"/>
                <a:gd name="T61" fmla="*/ 697 h 817"/>
                <a:gd name="T62" fmla="*/ 86 w 818"/>
                <a:gd name="T63" fmla="*/ 658 h 817"/>
                <a:gd name="T64" fmla="*/ 55 w 818"/>
                <a:gd name="T65" fmla="*/ 614 h 817"/>
                <a:gd name="T66" fmla="*/ 32 w 818"/>
                <a:gd name="T67" fmla="*/ 567 h 817"/>
                <a:gd name="T68" fmla="*/ 15 w 818"/>
                <a:gd name="T69" fmla="*/ 517 h 817"/>
                <a:gd name="T70" fmla="*/ 4 w 818"/>
                <a:gd name="T71" fmla="*/ 463 h 817"/>
                <a:gd name="T72" fmla="*/ 0 w 818"/>
                <a:gd name="T73" fmla="*/ 408 h 817"/>
                <a:gd name="T74" fmla="*/ 4 w 818"/>
                <a:gd name="T75" fmla="*/ 353 h 817"/>
                <a:gd name="T76" fmla="*/ 15 w 818"/>
                <a:gd name="T77" fmla="*/ 299 h 817"/>
                <a:gd name="T78" fmla="*/ 32 w 818"/>
                <a:gd name="T79" fmla="*/ 249 h 817"/>
                <a:gd name="T80" fmla="*/ 55 w 818"/>
                <a:gd name="T81" fmla="*/ 202 h 817"/>
                <a:gd name="T82" fmla="*/ 86 w 818"/>
                <a:gd name="T83" fmla="*/ 159 h 817"/>
                <a:gd name="T84" fmla="*/ 120 w 818"/>
                <a:gd name="T85" fmla="*/ 119 h 817"/>
                <a:gd name="T86" fmla="*/ 159 w 818"/>
                <a:gd name="T87" fmla="*/ 85 h 817"/>
                <a:gd name="T88" fmla="*/ 203 w 818"/>
                <a:gd name="T89" fmla="*/ 55 h 817"/>
                <a:gd name="T90" fmla="*/ 250 w 818"/>
                <a:gd name="T91" fmla="*/ 32 h 817"/>
                <a:gd name="T92" fmla="*/ 300 w 818"/>
                <a:gd name="T93" fmla="*/ 14 h 817"/>
                <a:gd name="T94" fmla="*/ 354 w 818"/>
                <a:gd name="T95" fmla="*/ 4 h 817"/>
                <a:gd name="T96" fmla="*/ 409 w 818"/>
                <a:gd name="T97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8" h="817">
                  <a:moveTo>
                    <a:pt x="409" y="0"/>
                  </a:moveTo>
                  <a:lnTo>
                    <a:pt x="464" y="4"/>
                  </a:lnTo>
                  <a:lnTo>
                    <a:pt x="518" y="14"/>
                  </a:lnTo>
                  <a:lnTo>
                    <a:pt x="568" y="32"/>
                  </a:lnTo>
                  <a:lnTo>
                    <a:pt x="615" y="55"/>
                  </a:lnTo>
                  <a:lnTo>
                    <a:pt x="659" y="85"/>
                  </a:lnTo>
                  <a:lnTo>
                    <a:pt x="698" y="119"/>
                  </a:lnTo>
                  <a:lnTo>
                    <a:pt x="732" y="159"/>
                  </a:lnTo>
                  <a:lnTo>
                    <a:pt x="762" y="202"/>
                  </a:lnTo>
                  <a:lnTo>
                    <a:pt x="786" y="249"/>
                  </a:lnTo>
                  <a:lnTo>
                    <a:pt x="803" y="299"/>
                  </a:lnTo>
                  <a:lnTo>
                    <a:pt x="814" y="353"/>
                  </a:lnTo>
                  <a:lnTo>
                    <a:pt x="818" y="408"/>
                  </a:lnTo>
                  <a:lnTo>
                    <a:pt x="814" y="463"/>
                  </a:lnTo>
                  <a:lnTo>
                    <a:pt x="803" y="517"/>
                  </a:lnTo>
                  <a:lnTo>
                    <a:pt x="786" y="567"/>
                  </a:lnTo>
                  <a:lnTo>
                    <a:pt x="762" y="614"/>
                  </a:lnTo>
                  <a:lnTo>
                    <a:pt x="732" y="658"/>
                  </a:lnTo>
                  <a:lnTo>
                    <a:pt x="698" y="697"/>
                  </a:lnTo>
                  <a:lnTo>
                    <a:pt x="659" y="731"/>
                  </a:lnTo>
                  <a:lnTo>
                    <a:pt x="615" y="761"/>
                  </a:lnTo>
                  <a:lnTo>
                    <a:pt x="568" y="785"/>
                  </a:lnTo>
                  <a:lnTo>
                    <a:pt x="518" y="802"/>
                  </a:lnTo>
                  <a:lnTo>
                    <a:pt x="464" y="813"/>
                  </a:lnTo>
                  <a:lnTo>
                    <a:pt x="409" y="817"/>
                  </a:lnTo>
                  <a:lnTo>
                    <a:pt x="354" y="813"/>
                  </a:lnTo>
                  <a:lnTo>
                    <a:pt x="300" y="802"/>
                  </a:lnTo>
                  <a:lnTo>
                    <a:pt x="250" y="785"/>
                  </a:lnTo>
                  <a:lnTo>
                    <a:pt x="203" y="761"/>
                  </a:lnTo>
                  <a:lnTo>
                    <a:pt x="159" y="731"/>
                  </a:lnTo>
                  <a:lnTo>
                    <a:pt x="120" y="697"/>
                  </a:lnTo>
                  <a:lnTo>
                    <a:pt x="86" y="658"/>
                  </a:lnTo>
                  <a:lnTo>
                    <a:pt x="55" y="614"/>
                  </a:lnTo>
                  <a:lnTo>
                    <a:pt x="32" y="567"/>
                  </a:lnTo>
                  <a:lnTo>
                    <a:pt x="15" y="517"/>
                  </a:lnTo>
                  <a:lnTo>
                    <a:pt x="4" y="463"/>
                  </a:lnTo>
                  <a:lnTo>
                    <a:pt x="0" y="408"/>
                  </a:lnTo>
                  <a:lnTo>
                    <a:pt x="4" y="353"/>
                  </a:lnTo>
                  <a:lnTo>
                    <a:pt x="15" y="299"/>
                  </a:lnTo>
                  <a:lnTo>
                    <a:pt x="32" y="249"/>
                  </a:lnTo>
                  <a:lnTo>
                    <a:pt x="55" y="202"/>
                  </a:lnTo>
                  <a:lnTo>
                    <a:pt x="86" y="159"/>
                  </a:lnTo>
                  <a:lnTo>
                    <a:pt x="120" y="119"/>
                  </a:lnTo>
                  <a:lnTo>
                    <a:pt x="159" y="85"/>
                  </a:lnTo>
                  <a:lnTo>
                    <a:pt x="203" y="55"/>
                  </a:lnTo>
                  <a:lnTo>
                    <a:pt x="250" y="32"/>
                  </a:lnTo>
                  <a:lnTo>
                    <a:pt x="300" y="14"/>
                  </a:lnTo>
                  <a:lnTo>
                    <a:pt x="354" y="4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3" name="Freeform 13"/>
            <p:cNvSpPr>
              <a:spLocks noEditPoints="1"/>
            </p:cNvSpPr>
            <p:nvPr/>
          </p:nvSpPr>
          <p:spPr bwMode="auto">
            <a:xfrm>
              <a:off x="6184901" y="2162256"/>
              <a:ext cx="893763" cy="944586"/>
            </a:xfrm>
            <a:custGeom>
              <a:avLst/>
              <a:gdLst>
                <a:gd name="T0" fmla="*/ 501 w 1126"/>
                <a:gd name="T1" fmla="*/ 25 h 1125"/>
                <a:gd name="T2" fmla="*/ 381 w 1126"/>
                <a:gd name="T3" fmla="*/ 54 h 1125"/>
                <a:gd name="T4" fmla="*/ 274 w 1126"/>
                <a:gd name="T5" fmla="*/ 107 h 1125"/>
                <a:gd name="T6" fmla="*/ 182 w 1126"/>
                <a:gd name="T7" fmla="*/ 180 h 1125"/>
                <a:gd name="T8" fmla="*/ 107 w 1126"/>
                <a:gd name="T9" fmla="*/ 273 h 1125"/>
                <a:gd name="T10" fmla="*/ 54 w 1126"/>
                <a:gd name="T11" fmla="*/ 381 h 1125"/>
                <a:gd name="T12" fmla="*/ 26 w 1126"/>
                <a:gd name="T13" fmla="*/ 500 h 1125"/>
                <a:gd name="T14" fmla="*/ 26 w 1126"/>
                <a:gd name="T15" fmla="*/ 626 h 1125"/>
                <a:gd name="T16" fmla="*/ 54 w 1126"/>
                <a:gd name="T17" fmla="*/ 746 h 1125"/>
                <a:gd name="T18" fmla="*/ 107 w 1126"/>
                <a:gd name="T19" fmla="*/ 852 h 1125"/>
                <a:gd name="T20" fmla="*/ 182 w 1126"/>
                <a:gd name="T21" fmla="*/ 945 h 1125"/>
                <a:gd name="T22" fmla="*/ 274 w 1126"/>
                <a:gd name="T23" fmla="*/ 1020 h 1125"/>
                <a:gd name="T24" fmla="*/ 381 w 1126"/>
                <a:gd name="T25" fmla="*/ 1073 h 1125"/>
                <a:gd name="T26" fmla="*/ 501 w 1126"/>
                <a:gd name="T27" fmla="*/ 1100 h 1125"/>
                <a:gd name="T28" fmla="*/ 627 w 1126"/>
                <a:gd name="T29" fmla="*/ 1100 h 1125"/>
                <a:gd name="T30" fmla="*/ 747 w 1126"/>
                <a:gd name="T31" fmla="*/ 1073 h 1125"/>
                <a:gd name="T32" fmla="*/ 854 w 1126"/>
                <a:gd name="T33" fmla="*/ 1020 h 1125"/>
                <a:gd name="T34" fmla="*/ 946 w 1126"/>
                <a:gd name="T35" fmla="*/ 945 h 1125"/>
                <a:gd name="T36" fmla="*/ 1021 w 1126"/>
                <a:gd name="T37" fmla="*/ 852 h 1125"/>
                <a:gd name="T38" fmla="*/ 1074 w 1126"/>
                <a:gd name="T39" fmla="*/ 746 h 1125"/>
                <a:gd name="T40" fmla="*/ 1102 w 1126"/>
                <a:gd name="T41" fmla="*/ 626 h 1125"/>
                <a:gd name="T42" fmla="*/ 1102 w 1126"/>
                <a:gd name="T43" fmla="*/ 500 h 1125"/>
                <a:gd name="T44" fmla="*/ 1074 w 1126"/>
                <a:gd name="T45" fmla="*/ 381 h 1125"/>
                <a:gd name="T46" fmla="*/ 1021 w 1126"/>
                <a:gd name="T47" fmla="*/ 273 h 1125"/>
                <a:gd name="T48" fmla="*/ 946 w 1126"/>
                <a:gd name="T49" fmla="*/ 180 h 1125"/>
                <a:gd name="T50" fmla="*/ 854 w 1126"/>
                <a:gd name="T51" fmla="*/ 107 h 1125"/>
                <a:gd name="T52" fmla="*/ 747 w 1126"/>
                <a:gd name="T53" fmla="*/ 54 h 1125"/>
                <a:gd name="T54" fmla="*/ 627 w 1126"/>
                <a:gd name="T55" fmla="*/ 25 h 1125"/>
                <a:gd name="T56" fmla="*/ 564 w 1126"/>
                <a:gd name="T57" fmla="*/ 0 h 1125"/>
                <a:gd name="T58" fmla="*/ 693 w 1126"/>
                <a:gd name="T59" fmla="*/ 15 h 1125"/>
                <a:gd name="T60" fmla="*/ 811 w 1126"/>
                <a:gd name="T61" fmla="*/ 58 h 1125"/>
                <a:gd name="T62" fmla="*/ 916 w 1126"/>
                <a:gd name="T63" fmla="*/ 124 h 1125"/>
                <a:gd name="T64" fmla="*/ 1003 w 1126"/>
                <a:gd name="T65" fmla="*/ 212 h 1125"/>
                <a:gd name="T66" fmla="*/ 1070 w 1126"/>
                <a:gd name="T67" fmla="*/ 315 h 1125"/>
                <a:gd name="T68" fmla="*/ 1112 w 1126"/>
                <a:gd name="T69" fmla="*/ 435 h 1125"/>
                <a:gd name="T70" fmla="*/ 1126 w 1126"/>
                <a:gd name="T71" fmla="*/ 563 h 1125"/>
                <a:gd name="T72" fmla="*/ 1112 w 1126"/>
                <a:gd name="T73" fmla="*/ 692 h 1125"/>
                <a:gd name="T74" fmla="*/ 1070 w 1126"/>
                <a:gd name="T75" fmla="*/ 810 h 1125"/>
                <a:gd name="T76" fmla="*/ 1003 w 1126"/>
                <a:gd name="T77" fmla="*/ 915 h 1125"/>
                <a:gd name="T78" fmla="*/ 916 w 1126"/>
                <a:gd name="T79" fmla="*/ 1002 h 1125"/>
                <a:gd name="T80" fmla="*/ 811 w 1126"/>
                <a:gd name="T81" fmla="*/ 1069 h 1125"/>
                <a:gd name="T82" fmla="*/ 693 w 1126"/>
                <a:gd name="T83" fmla="*/ 1111 h 1125"/>
                <a:gd name="T84" fmla="*/ 564 w 1126"/>
                <a:gd name="T85" fmla="*/ 1125 h 1125"/>
                <a:gd name="T86" fmla="*/ 435 w 1126"/>
                <a:gd name="T87" fmla="*/ 1111 h 1125"/>
                <a:gd name="T88" fmla="*/ 317 w 1126"/>
                <a:gd name="T89" fmla="*/ 1069 h 1125"/>
                <a:gd name="T90" fmla="*/ 212 w 1126"/>
                <a:gd name="T91" fmla="*/ 1002 h 1125"/>
                <a:gd name="T92" fmla="*/ 125 w 1126"/>
                <a:gd name="T93" fmla="*/ 915 h 1125"/>
                <a:gd name="T94" fmla="*/ 58 w 1126"/>
                <a:gd name="T95" fmla="*/ 810 h 1125"/>
                <a:gd name="T96" fmla="*/ 16 w 1126"/>
                <a:gd name="T97" fmla="*/ 692 h 1125"/>
                <a:gd name="T98" fmla="*/ 0 w 1126"/>
                <a:gd name="T99" fmla="*/ 563 h 1125"/>
                <a:gd name="T100" fmla="*/ 16 w 1126"/>
                <a:gd name="T101" fmla="*/ 435 h 1125"/>
                <a:gd name="T102" fmla="*/ 58 w 1126"/>
                <a:gd name="T103" fmla="*/ 315 h 1125"/>
                <a:gd name="T104" fmla="*/ 125 w 1126"/>
                <a:gd name="T105" fmla="*/ 212 h 1125"/>
                <a:gd name="T106" fmla="*/ 212 w 1126"/>
                <a:gd name="T107" fmla="*/ 124 h 1125"/>
                <a:gd name="T108" fmla="*/ 317 w 1126"/>
                <a:gd name="T109" fmla="*/ 58 h 1125"/>
                <a:gd name="T110" fmla="*/ 435 w 1126"/>
                <a:gd name="T111" fmla="*/ 15 h 1125"/>
                <a:gd name="T112" fmla="*/ 564 w 1126"/>
                <a:gd name="T113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6" h="1125">
                  <a:moveTo>
                    <a:pt x="564" y="23"/>
                  </a:moveTo>
                  <a:lnTo>
                    <a:pt x="501" y="25"/>
                  </a:lnTo>
                  <a:lnTo>
                    <a:pt x="440" y="37"/>
                  </a:lnTo>
                  <a:lnTo>
                    <a:pt x="381" y="54"/>
                  </a:lnTo>
                  <a:lnTo>
                    <a:pt x="326" y="78"/>
                  </a:lnTo>
                  <a:lnTo>
                    <a:pt x="274" y="107"/>
                  </a:lnTo>
                  <a:lnTo>
                    <a:pt x="225" y="141"/>
                  </a:lnTo>
                  <a:lnTo>
                    <a:pt x="182" y="180"/>
                  </a:lnTo>
                  <a:lnTo>
                    <a:pt x="141" y="225"/>
                  </a:lnTo>
                  <a:lnTo>
                    <a:pt x="107" y="273"/>
                  </a:lnTo>
                  <a:lnTo>
                    <a:pt x="78" y="326"/>
                  </a:lnTo>
                  <a:lnTo>
                    <a:pt x="54" y="381"/>
                  </a:lnTo>
                  <a:lnTo>
                    <a:pt x="37" y="439"/>
                  </a:lnTo>
                  <a:lnTo>
                    <a:pt x="26" y="500"/>
                  </a:lnTo>
                  <a:lnTo>
                    <a:pt x="23" y="563"/>
                  </a:lnTo>
                  <a:lnTo>
                    <a:pt x="26" y="626"/>
                  </a:lnTo>
                  <a:lnTo>
                    <a:pt x="37" y="687"/>
                  </a:lnTo>
                  <a:lnTo>
                    <a:pt x="54" y="746"/>
                  </a:lnTo>
                  <a:lnTo>
                    <a:pt x="78" y="801"/>
                  </a:lnTo>
                  <a:lnTo>
                    <a:pt x="107" y="852"/>
                  </a:lnTo>
                  <a:lnTo>
                    <a:pt x="141" y="901"/>
                  </a:lnTo>
                  <a:lnTo>
                    <a:pt x="182" y="945"/>
                  </a:lnTo>
                  <a:lnTo>
                    <a:pt x="225" y="985"/>
                  </a:lnTo>
                  <a:lnTo>
                    <a:pt x="274" y="1020"/>
                  </a:lnTo>
                  <a:lnTo>
                    <a:pt x="326" y="1049"/>
                  </a:lnTo>
                  <a:lnTo>
                    <a:pt x="381" y="1073"/>
                  </a:lnTo>
                  <a:lnTo>
                    <a:pt x="440" y="1090"/>
                  </a:lnTo>
                  <a:lnTo>
                    <a:pt x="501" y="1100"/>
                  </a:lnTo>
                  <a:lnTo>
                    <a:pt x="564" y="1104"/>
                  </a:lnTo>
                  <a:lnTo>
                    <a:pt x="627" y="1100"/>
                  </a:lnTo>
                  <a:lnTo>
                    <a:pt x="688" y="1090"/>
                  </a:lnTo>
                  <a:lnTo>
                    <a:pt x="747" y="1073"/>
                  </a:lnTo>
                  <a:lnTo>
                    <a:pt x="802" y="1049"/>
                  </a:lnTo>
                  <a:lnTo>
                    <a:pt x="854" y="1020"/>
                  </a:lnTo>
                  <a:lnTo>
                    <a:pt x="902" y="985"/>
                  </a:lnTo>
                  <a:lnTo>
                    <a:pt x="946" y="945"/>
                  </a:lnTo>
                  <a:lnTo>
                    <a:pt x="986" y="901"/>
                  </a:lnTo>
                  <a:lnTo>
                    <a:pt x="1021" y="852"/>
                  </a:lnTo>
                  <a:lnTo>
                    <a:pt x="1050" y="801"/>
                  </a:lnTo>
                  <a:lnTo>
                    <a:pt x="1074" y="746"/>
                  </a:lnTo>
                  <a:lnTo>
                    <a:pt x="1091" y="687"/>
                  </a:lnTo>
                  <a:lnTo>
                    <a:pt x="1102" y="626"/>
                  </a:lnTo>
                  <a:lnTo>
                    <a:pt x="1105" y="563"/>
                  </a:lnTo>
                  <a:lnTo>
                    <a:pt x="1102" y="500"/>
                  </a:lnTo>
                  <a:lnTo>
                    <a:pt x="1091" y="439"/>
                  </a:lnTo>
                  <a:lnTo>
                    <a:pt x="1074" y="381"/>
                  </a:lnTo>
                  <a:lnTo>
                    <a:pt x="1050" y="326"/>
                  </a:lnTo>
                  <a:lnTo>
                    <a:pt x="1021" y="273"/>
                  </a:lnTo>
                  <a:lnTo>
                    <a:pt x="986" y="225"/>
                  </a:lnTo>
                  <a:lnTo>
                    <a:pt x="946" y="180"/>
                  </a:lnTo>
                  <a:lnTo>
                    <a:pt x="902" y="141"/>
                  </a:lnTo>
                  <a:lnTo>
                    <a:pt x="854" y="107"/>
                  </a:lnTo>
                  <a:lnTo>
                    <a:pt x="802" y="78"/>
                  </a:lnTo>
                  <a:lnTo>
                    <a:pt x="747" y="54"/>
                  </a:lnTo>
                  <a:lnTo>
                    <a:pt x="688" y="37"/>
                  </a:lnTo>
                  <a:lnTo>
                    <a:pt x="627" y="25"/>
                  </a:lnTo>
                  <a:lnTo>
                    <a:pt x="564" y="23"/>
                  </a:lnTo>
                  <a:close/>
                  <a:moveTo>
                    <a:pt x="564" y="0"/>
                  </a:moveTo>
                  <a:lnTo>
                    <a:pt x="630" y="4"/>
                  </a:lnTo>
                  <a:lnTo>
                    <a:pt x="693" y="15"/>
                  </a:lnTo>
                  <a:lnTo>
                    <a:pt x="753" y="33"/>
                  </a:lnTo>
                  <a:lnTo>
                    <a:pt x="811" y="58"/>
                  </a:lnTo>
                  <a:lnTo>
                    <a:pt x="865" y="88"/>
                  </a:lnTo>
                  <a:lnTo>
                    <a:pt x="916" y="124"/>
                  </a:lnTo>
                  <a:lnTo>
                    <a:pt x="962" y="166"/>
                  </a:lnTo>
                  <a:lnTo>
                    <a:pt x="1003" y="212"/>
                  </a:lnTo>
                  <a:lnTo>
                    <a:pt x="1040" y="262"/>
                  </a:lnTo>
                  <a:lnTo>
                    <a:pt x="1070" y="315"/>
                  </a:lnTo>
                  <a:lnTo>
                    <a:pt x="1094" y="373"/>
                  </a:lnTo>
                  <a:lnTo>
                    <a:pt x="1112" y="435"/>
                  </a:lnTo>
                  <a:lnTo>
                    <a:pt x="1124" y="498"/>
                  </a:lnTo>
                  <a:lnTo>
                    <a:pt x="1126" y="563"/>
                  </a:lnTo>
                  <a:lnTo>
                    <a:pt x="1124" y="629"/>
                  </a:lnTo>
                  <a:lnTo>
                    <a:pt x="1112" y="692"/>
                  </a:lnTo>
                  <a:lnTo>
                    <a:pt x="1094" y="753"/>
                  </a:lnTo>
                  <a:lnTo>
                    <a:pt x="1070" y="810"/>
                  </a:lnTo>
                  <a:lnTo>
                    <a:pt x="1040" y="864"/>
                  </a:lnTo>
                  <a:lnTo>
                    <a:pt x="1003" y="915"/>
                  </a:lnTo>
                  <a:lnTo>
                    <a:pt x="962" y="961"/>
                  </a:lnTo>
                  <a:lnTo>
                    <a:pt x="916" y="1002"/>
                  </a:lnTo>
                  <a:lnTo>
                    <a:pt x="865" y="1039"/>
                  </a:lnTo>
                  <a:lnTo>
                    <a:pt x="811" y="1069"/>
                  </a:lnTo>
                  <a:lnTo>
                    <a:pt x="753" y="1093"/>
                  </a:lnTo>
                  <a:lnTo>
                    <a:pt x="693" y="1111"/>
                  </a:lnTo>
                  <a:lnTo>
                    <a:pt x="630" y="1121"/>
                  </a:lnTo>
                  <a:lnTo>
                    <a:pt x="564" y="1125"/>
                  </a:lnTo>
                  <a:lnTo>
                    <a:pt x="498" y="1121"/>
                  </a:lnTo>
                  <a:lnTo>
                    <a:pt x="435" y="1111"/>
                  </a:lnTo>
                  <a:lnTo>
                    <a:pt x="373" y="1093"/>
                  </a:lnTo>
                  <a:lnTo>
                    <a:pt x="317" y="1069"/>
                  </a:lnTo>
                  <a:lnTo>
                    <a:pt x="262" y="1039"/>
                  </a:lnTo>
                  <a:lnTo>
                    <a:pt x="212" y="1002"/>
                  </a:lnTo>
                  <a:lnTo>
                    <a:pt x="166" y="961"/>
                  </a:lnTo>
                  <a:lnTo>
                    <a:pt x="125" y="915"/>
                  </a:lnTo>
                  <a:lnTo>
                    <a:pt x="88" y="864"/>
                  </a:lnTo>
                  <a:lnTo>
                    <a:pt x="58" y="810"/>
                  </a:lnTo>
                  <a:lnTo>
                    <a:pt x="33" y="753"/>
                  </a:lnTo>
                  <a:lnTo>
                    <a:pt x="16" y="692"/>
                  </a:lnTo>
                  <a:lnTo>
                    <a:pt x="4" y="629"/>
                  </a:lnTo>
                  <a:lnTo>
                    <a:pt x="0" y="563"/>
                  </a:lnTo>
                  <a:lnTo>
                    <a:pt x="4" y="498"/>
                  </a:lnTo>
                  <a:lnTo>
                    <a:pt x="16" y="435"/>
                  </a:lnTo>
                  <a:lnTo>
                    <a:pt x="33" y="373"/>
                  </a:lnTo>
                  <a:lnTo>
                    <a:pt x="58" y="315"/>
                  </a:lnTo>
                  <a:lnTo>
                    <a:pt x="88" y="262"/>
                  </a:lnTo>
                  <a:lnTo>
                    <a:pt x="125" y="212"/>
                  </a:lnTo>
                  <a:lnTo>
                    <a:pt x="166" y="166"/>
                  </a:lnTo>
                  <a:lnTo>
                    <a:pt x="212" y="124"/>
                  </a:lnTo>
                  <a:lnTo>
                    <a:pt x="262" y="88"/>
                  </a:lnTo>
                  <a:lnTo>
                    <a:pt x="317" y="58"/>
                  </a:lnTo>
                  <a:lnTo>
                    <a:pt x="373" y="33"/>
                  </a:lnTo>
                  <a:lnTo>
                    <a:pt x="435" y="15"/>
                  </a:lnTo>
                  <a:lnTo>
                    <a:pt x="498" y="4"/>
                  </a:lnTo>
                  <a:lnTo>
                    <a:pt x="564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solidFill>
                <a:srgbClr val="ADBF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4" name="Freeform 14"/>
            <p:cNvSpPr/>
            <p:nvPr/>
          </p:nvSpPr>
          <p:spPr bwMode="auto">
            <a:xfrm>
              <a:off x="6307137" y="2291675"/>
              <a:ext cx="649288" cy="685749"/>
            </a:xfrm>
            <a:custGeom>
              <a:avLst/>
              <a:gdLst>
                <a:gd name="T0" fmla="*/ 409 w 818"/>
                <a:gd name="T1" fmla="*/ 0 h 817"/>
                <a:gd name="T2" fmla="*/ 464 w 818"/>
                <a:gd name="T3" fmla="*/ 3 h 817"/>
                <a:gd name="T4" fmla="*/ 518 w 818"/>
                <a:gd name="T5" fmla="*/ 15 h 817"/>
                <a:gd name="T6" fmla="*/ 568 w 818"/>
                <a:gd name="T7" fmla="*/ 32 h 817"/>
                <a:gd name="T8" fmla="*/ 615 w 818"/>
                <a:gd name="T9" fmla="*/ 55 h 817"/>
                <a:gd name="T10" fmla="*/ 659 w 818"/>
                <a:gd name="T11" fmla="*/ 84 h 817"/>
                <a:gd name="T12" fmla="*/ 698 w 818"/>
                <a:gd name="T13" fmla="*/ 120 h 817"/>
                <a:gd name="T14" fmla="*/ 732 w 818"/>
                <a:gd name="T15" fmla="*/ 159 h 817"/>
                <a:gd name="T16" fmla="*/ 761 w 818"/>
                <a:gd name="T17" fmla="*/ 202 h 817"/>
                <a:gd name="T18" fmla="*/ 786 w 818"/>
                <a:gd name="T19" fmla="*/ 250 h 817"/>
                <a:gd name="T20" fmla="*/ 803 w 818"/>
                <a:gd name="T21" fmla="*/ 300 h 817"/>
                <a:gd name="T22" fmla="*/ 814 w 818"/>
                <a:gd name="T23" fmla="*/ 352 h 817"/>
                <a:gd name="T24" fmla="*/ 818 w 818"/>
                <a:gd name="T25" fmla="*/ 408 h 817"/>
                <a:gd name="T26" fmla="*/ 814 w 818"/>
                <a:gd name="T27" fmla="*/ 464 h 817"/>
                <a:gd name="T28" fmla="*/ 803 w 818"/>
                <a:gd name="T29" fmla="*/ 516 h 817"/>
                <a:gd name="T30" fmla="*/ 786 w 818"/>
                <a:gd name="T31" fmla="*/ 567 h 817"/>
                <a:gd name="T32" fmla="*/ 761 w 818"/>
                <a:gd name="T33" fmla="*/ 615 h 817"/>
                <a:gd name="T34" fmla="*/ 732 w 818"/>
                <a:gd name="T35" fmla="*/ 658 h 817"/>
                <a:gd name="T36" fmla="*/ 698 w 818"/>
                <a:gd name="T37" fmla="*/ 697 h 817"/>
                <a:gd name="T38" fmla="*/ 659 w 818"/>
                <a:gd name="T39" fmla="*/ 731 h 817"/>
                <a:gd name="T40" fmla="*/ 615 w 818"/>
                <a:gd name="T41" fmla="*/ 760 h 817"/>
                <a:gd name="T42" fmla="*/ 568 w 818"/>
                <a:gd name="T43" fmla="*/ 784 h 817"/>
                <a:gd name="T44" fmla="*/ 518 w 818"/>
                <a:gd name="T45" fmla="*/ 802 h 817"/>
                <a:gd name="T46" fmla="*/ 464 w 818"/>
                <a:gd name="T47" fmla="*/ 813 h 817"/>
                <a:gd name="T48" fmla="*/ 409 w 818"/>
                <a:gd name="T49" fmla="*/ 817 h 817"/>
                <a:gd name="T50" fmla="*/ 354 w 818"/>
                <a:gd name="T51" fmla="*/ 813 h 817"/>
                <a:gd name="T52" fmla="*/ 300 w 818"/>
                <a:gd name="T53" fmla="*/ 802 h 817"/>
                <a:gd name="T54" fmla="*/ 250 w 818"/>
                <a:gd name="T55" fmla="*/ 784 h 817"/>
                <a:gd name="T56" fmla="*/ 203 w 818"/>
                <a:gd name="T57" fmla="*/ 760 h 817"/>
                <a:gd name="T58" fmla="*/ 159 w 818"/>
                <a:gd name="T59" fmla="*/ 731 h 817"/>
                <a:gd name="T60" fmla="*/ 120 w 818"/>
                <a:gd name="T61" fmla="*/ 697 h 817"/>
                <a:gd name="T62" fmla="*/ 86 w 818"/>
                <a:gd name="T63" fmla="*/ 658 h 817"/>
                <a:gd name="T64" fmla="*/ 55 w 818"/>
                <a:gd name="T65" fmla="*/ 615 h 817"/>
                <a:gd name="T66" fmla="*/ 32 w 818"/>
                <a:gd name="T67" fmla="*/ 567 h 817"/>
                <a:gd name="T68" fmla="*/ 15 w 818"/>
                <a:gd name="T69" fmla="*/ 516 h 817"/>
                <a:gd name="T70" fmla="*/ 4 w 818"/>
                <a:gd name="T71" fmla="*/ 464 h 817"/>
                <a:gd name="T72" fmla="*/ 0 w 818"/>
                <a:gd name="T73" fmla="*/ 408 h 817"/>
                <a:gd name="T74" fmla="*/ 4 w 818"/>
                <a:gd name="T75" fmla="*/ 352 h 817"/>
                <a:gd name="T76" fmla="*/ 15 w 818"/>
                <a:gd name="T77" fmla="*/ 300 h 817"/>
                <a:gd name="T78" fmla="*/ 32 w 818"/>
                <a:gd name="T79" fmla="*/ 250 h 817"/>
                <a:gd name="T80" fmla="*/ 55 w 818"/>
                <a:gd name="T81" fmla="*/ 202 h 817"/>
                <a:gd name="T82" fmla="*/ 86 w 818"/>
                <a:gd name="T83" fmla="*/ 159 h 817"/>
                <a:gd name="T84" fmla="*/ 120 w 818"/>
                <a:gd name="T85" fmla="*/ 120 h 817"/>
                <a:gd name="T86" fmla="*/ 159 w 818"/>
                <a:gd name="T87" fmla="*/ 84 h 817"/>
                <a:gd name="T88" fmla="*/ 203 w 818"/>
                <a:gd name="T89" fmla="*/ 55 h 817"/>
                <a:gd name="T90" fmla="*/ 250 w 818"/>
                <a:gd name="T91" fmla="*/ 32 h 817"/>
                <a:gd name="T92" fmla="*/ 300 w 818"/>
                <a:gd name="T93" fmla="*/ 15 h 817"/>
                <a:gd name="T94" fmla="*/ 354 w 818"/>
                <a:gd name="T95" fmla="*/ 3 h 817"/>
                <a:gd name="T96" fmla="*/ 409 w 818"/>
                <a:gd name="T97" fmla="*/ 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8" h="817">
                  <a:moveTo>
                    <a:pt x="409" y="0"/>
                  </a:moveTo>
                  <a:lnTo>
                    <a:pt x="464" y="3"/>
                  </a:lnTo>
                  <a:lnTo>
                    <a:pt x="518" y="15"/>
                  </a:lnTo>
                  <a:lnTo>
                    <a:pt x="568" y="32"/>
                  </a:lnTo>
                  <a:lnTo>
                    <a:pt x="615" y="55"/>
                  </a:lnTo>
                  <a:lnTo>
                    <a:pt x="659" y="84"/>
                  </a:lnTo>
                  <a:lnTo>
                    <a:pt x="698" y="120"/>
                  </a:lnTo>
                  <a:lnTo>
                    <a:pt x="732" y="159"/>
                  </a:lnTo>
                  <a:lnTo>
                    <a:pt x="761" y="202"/>
                  </a:lnTo>
                  <a:lnTo>
                    <a:pt x="786" y="250"/>
                  </a:lnTo>
                  <a:lnTo>
                    <a:pt x="803" y="300"/>
                  </a:lnTo>
                  <a:lnTo>
                    <a:pt x="814" y="352"/>
                  </a:lnTo>
                  <a:lnTo>
                    <a:pt x="818" y="408"/>
                  </a:lnTo>
                  <a:lnTo>
                    <a:pt x="814" y="464"/>
                  </a:lnTo>
                  <a:lnTo>
                    <a:pt x="803" y="516"/>
                  </a:lnTo>
                  <a:lnTo>
                    <a:pt x="786" y="567"/>
                  </a:lnTo>
                  <a:lnTo>
                    <a:pt x="761" y="615"/>
                  </a:lnTo>
                  <a:lnTo>
                    <a:pt x="732" y="658"/>
                  </a:lnTo>
                  <a:lnTo>
                    <a:pt x="698" y="697"/>
                  </a:lnTo>
                  <a:lnTo>
                    <a:pt x="659" y="731"/>
                  </a:lnTo>
                  <a:lnTo>
                    <a:pt x="615" y="760"/>
                  </a:lnTo>
                  <a:lnTo>
                    <a:pt x="568" y="784"/>
                  </a:lnTo>
                  <a:lnTo>
                    <a:pt x="518" y="802"/>
                  </a:lnTo>
                  <a:lnTo>
                    <a:pt x="464" y="813"/>
                  </a:lnTo>
                  <a:lnTo>
                    <a:pt x="409" y="817"/>
                  </a:lnTo>
                  <a:lnTo>
                    <a:pt x="354" y="813"/>
                  </a:lnTo>
                  <a:lnTo>
                    <a:pt x="300" y="802"/>
                  </a:lnTo>
                  <a:lnTo>
                    <a:pt x="250" y="784"/>
                  </a:lnTo>
                  <a:lnTo>
                    <a:pt x="203" y="760"/>
                  </a:lnTo>
                  <a:lnTo>
                    <a:pt x="159" y="731"/>
                  </a:lnTo>
                  <a:lnTo>
                    <a:pt x="120" y="697"/>
                  </a:lnTo>
                  <a:lnTo>
                    <a:pt x="86" y="658"/>
                  </a:lnTo>
                  <a:lnTo>
                    <a:pt x="55" y="615"/>
                  </a:lnTo>
                  <a:lnTo>
                    <a:pt x="32" y="567"/>
                  </a:lnTo>
                  <a:lnTo>
                    <a:pt x="15" y="516"/>
                  </a:lnTo>
                  <a:lnTo>
                    <a:pt x="4" y="464"/>
                  </a:lnTo>
                  <a:lnTo>
                    <a:pt x="0" y="408"/>
                  </a:lnTo>
                  <a:lnTo>
                    <a:pt x="4" y="352"/>
                  </a:lnTo>
                  <a:lnTo>
                    <a:pt x="15" y="300"/>
                  </a:lnTo>
                  <a:lnTo>
                    <a:pt x="32" y="250"/>
                  </a:lnTo>
                  <a:lnTo>
                    <a:pt x="55" y="202"/>
                  </a:lnTo>
                  <a:lnTo>
                    <a:pt x="86" y="159"/>
                  </a:lnTo>
                  <a:lnTo>
                    <a:pt x="120" y="120"/>
                  </a:lnTo>
                  <a:lnTo>
                    <a:pt x="159" y="84"/>
                  </a:lnTo>
                  <a:lnTo>
                    <a:pt x="203" y="55"/>
                  </a:lnTo>
                  <a:lnTo>
                    <a:pt x="250" y="32"/>
                  </a:lnTo>
                  <a:lnTo>
                    <a:pt x="300" y="15"/>
                  </a:lnTo>
                  <a:lnTo>
                    <a:pt x="354" y="3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5" name="Freeform 15"/>
            <p:cNvSpPr>
              <a:spLocks noEditPoints="1"/>
            </p:cNvSpPr>
            <p:nvPr/>
          </p:nvSpPr>
          <p:spPr bwMode="auto">
            <a:xfrm>
              <a:off x="5003801" y="2390839"/>
              <a:ext cx="893763" cy="944586"/>
            </a:xfrm>
            <a:custGeom>
              <a:avLst/>
              <a:gdLst>
                <a:gd name="T0" fmla="*/ 500 w 1127"/>
                <a:gd name="T1" fmla="*/ 25 h 1125"/>
                <a:gd name="T2" fmla="*/ 382 w 1127"/>
                <a:gd name="T3" fmla="*/ 54 h 1125"/>
                <a:gd name="T4" fmla="*/ 274 w 1127"/>
                <a:gd name="T5" fmla="*/ 106 h 1125"/>
                <a:gd name="T6" fmla="*/ 180 w 1127"/>
                <a:gd name="T7" fmla="*/ 181 h 1125"/>
                <a:gd name="T8" fmla="*/ 107 w 1127"/>
                <a:gd name="T9" fmla="*/ 273 h 1125"/>
                <a:gd name="T10" fmla="*/ 53 w 1127"/>
                <a:gd name="T11" fmla="*/ 381 h 1125"/>
                <a:gd name="T12" fmla="*/ 25 w 1127"/>
                <a:gd name="T13" fmla="*/ 500 h 1125"/>
                <a:gd name="T14" fmla="*/ 25 w 1127"/>
                <a:gd name="T15" fmla="*/ 626 h 1125"/>
                <a:gd name="T16" fmla="*/ 53 w 1127"/>
                <a:gd name="T17" fmla="*/ 746 h 1125"/>
                <a:gd name="T18" fmla="*/ 107 w 1127"/>
                <a:gd name="T19" fmla="*/ 852 h 1125"/>
                <a:gd name="T20" fmla="*/ 180 w 1127"/>
                <a:gd name="T21" fmla="*/ 945 h 1125"/>
                <a:gd name="T22" fmla="*/ 274 w 1127"/>
                <a:gd name="T23" fmla="*/ 1020 h 1125"/>
                <a:gd name="T24" fmla="*/ 382 w 1127"/>
                <a:gd name="T25" fmla="*/ 1073 h 1125"/>
                <a:gd name="T26" fmla="*/ 500 w 1127"/>
                <a:gd name="T27" fmla="*/ 1100 h 1125"/>
                <a:gd name="T28" fmla="*/ 626 w 1127"/>
                <a:gd name="T29" fmla="*/ 1100 h 1125"/>
                <a:gd name="T30" fmla="*/ 746 w 1127"/>
                <a:gd name="T31" fmla="*/ 1073 h 1125"/>
                <a:gd name="T32" fmla="*/ 853 w 1127"/>
                <a:gd name="T33" fmla="*/ 1020 h 1125"/>
                <a:gd name="T34" fmla="*/ 947 w 1127"/>
                <a:gd name="T35" fmla="*/ 945 h 1125"/>
                <a:gd name="T36" fmla="*/ 1020 w 1127"/>
                <a:gd name="T37" fmla="*/ 852 h 1125"/>
                <a:gd name="T38" fmla="*/ 1073 w 1127"/>
                <a:gd name="T39" fmla="*/ 746 h 1125"/>
                <a:gd name="T40" fmla="*/ 1102 w 1127"/>
                <a:gd name="T41" fmla="*/ 626 h 1125"/>
                <a:gd name="T42" fmla="*/ 1102 w 1127"/>
                <a:gd name="T43" fmla="*/ 500 h 1125"/>
                <a:gd name="T44" fmla="*/ 1073 w 1127"/>
                <a:gd name="T45" fmla="*/ 381 h 1125"/>
                <a:gd name="T46" fmla="*/ 1020 w 1127"/>
                <a:gd name="T47" fmla="*/ 273 h 1125"/>
                <a:gd name="T48" fmla="*/ 947 w 1127"/>
                <a:gd name="T49" fmla="*/ 181 h 1125"/>
                <a:gd name="T50" fmla="*/ 853 w 1127"/>
                <a:gd name="T51" fmla="*/ 106 h 1125"/>
                <a:gd name="T52" fmla="*/ 746 w 1127"/>
                <a:gd name="T53" fmla="*/ 54 h 1125"/>
                <a:gd name="T54" fmla="*/ 626 w 1127"/>
                <a:gd name="T55" fmla="*/ 25 h 1125"/>
                <a:gd name="T56" fmla="*/ 563 w 1127"/>
                <a:gd name="T57" fmla="*/ 0 h 1125"/>
                <a:gd name="T58" fmla="*/ 693 w 1127"/>
                <a:gd name="T59" fmla="*/ 14 h 1125"/>
                <a:gd name="T60" fmla="*/ 811 w 1127"/>
                <a:gd name="T61" fmla="*/ 58 h 1125"/>
                <a:gd name="T62" fmla="*/ 915 w 1127"/>
                <a:gd name="T63" fmla="*/ 123 h 1125"/>
                <a:gd name="T64" fmla="*/ 1003 w 1127"/>
                <a:gd name="T65" fmla="*/ 211 h 1125"/>
                <a:gd name="T66" fmla="*/ 1069 w 1127"/>
                <a:gd name="T67" fmla="*/ 315 h 1125"/>
                <a:gd name="T68" fmla="*/ 1112 w 1127"/>
                <a:gd name="T69" fmla="*/ 435 h 1125"/>
                <a:gd name="T70" fmla="*/ 1127 w 1127"/>
                <a:gd name="T71" fmla="*/ 563 h 1125"/>
                <a:gd name="T72" fmla="*/ 1112 w 1127"/>
                <a:gd name="T73" fmla="*/ 692 h 1125"/>
                <a:gd name="T74" fmla="*/ 1069 w 1127"/>
                <a:gd name="T75" fmla="*/ 810 h 1125"/>
                <a:gd name="T76" fmla="*/ 1003 w 1127"/>
                <a:gd name="T77" fmla="*/ 915 h 1125"/>
                <a:gd name="T78" fmla="*/ 915 w 1127"/>
                <a:gd name="T79" fmla="*/ 1002 h 1125"/>
                <a:gd name="T80" fmla="*/ 811 w 1127"/>
                <a:gd name="T81" fmla="*/ 1069 h 1125"/>
                <a:gd name="T82" fmla="*/ 693 w 1127"/>
                <a:gd name="T83" fmla="*/ 1111 h 1125"/>
                <a:gd name="T84" fmla="*/ 563 w 1127"/>
                <a:gd name="T85" fmla="*/ 1125 h 1125"/>
                <a:gd name="T86" fmla="*/ 434 w 1127"/>
                <a:gd name="T87" fmla="*/ 1111 h 1125"/>
                <a:gd name="T88" fmla="*/ 316 w 1127"/>
                <a:gd name="T89" fmla="*/ 1069 h 1125"/>
                <a:gd name="T90" fmla="*/ 211 w 1127"/>
                <a:gd name="T91" fmla="*/ 1002 h 1125"/>
                <a:gd name="T92" fmla="*/ 124 w 1127"/>
                <a:gd name="T93" fmla="*/ 915 h 1125"/>
                <a:gd name="T94" fmla="*/ 57 w 1127"/>
                <a:gd name="T95" fmla="*/ 810 h 1125"/>
                <a:gd name="T96" fmla="*/ 15 w 1127"/>
                <a:gd name="T97" fmla="*/ 692 h 1125"/>
                <a:gd name="T98" fmla="*/ 0 w 1127"/>
                <a:gd name="T99" fmla="*/ 563 h 1125"/>
                <a:gd name="T100" fmla="*/ 15 w 1127"/>
                <a:gd name="T101" fmla="*/ 435 h 1125"/>
                <a:gd name="T102" fmla="*/ 57 w 1127"/>
                <a:gd name="T103" fmla="*/ 315 h 1125"/>
                <a:gd name="T104" fmla="*/ 124 w 1127"/>
                <a:gd name="T105" fmla="*/ 211 h 1125"/>
                <a:gd name="T106" fmla="*/ 211 w 1127"/>
                <a:gd name="T107" fmla="*/ 123 h 1125"/>
                <a:gd name="T108" fmla="*/ 316 w 1127"/>
                <a:gd name="T109" fmla="*/ 58 h 1125"/>
                <a:gd name="T110" fmla="*/ 434 w 1127"/>
                <a:gd name="T111" fmla="*/ 14 h 1125"/>
                <a:gd name="T112" fmla="*/ 563 w 1127"/>
                <a:gd name="T113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7" h="1125">
                  <a:moveTo>
                    <a:pt x="563" y="22"/>
                  </a:moveTo>
                  <a:lnTo>
                    <a:pt x="500" y="25"/>
                  </a:lnTo>
                  <a:lnTo>
                    <a:pt x="439" y="37"/>
                  </a:lnTo>
                  <a:lnTo>
                    <a:pt x="382" y="54"/>
                  </a:lnTo>
                  <a:lnTo>
                    <a:pt x="325" y="78"/>
                  </a:lnTo>
                  <a:lnTo>
                    <a:pt x="274" y="106"/>
                  </a:lnTo>
                  <a:lnTo>
                    <a:pt x="225" y="141"/>
                  </a:lnTo>
                  <a:lnTo>
                    <a:pt x="180" y="181"/>
                  </a:lnTo>
                  <a:lnTo>
                    <a:pt x="141" y="225"/>
                  </a:lnTo>
                  <a:lnTo>
                    <a:pt x="107" y="273"/>
                  </a:lnTo>
                  <a:lnTo>
                    <a:pt x="77" y="326"/>
                  </a:lnTo>
                  <a:lnTo>
                    <a:pt x="53" y="381"/>
                  </a:lnTo>
                  <a:lnTo>
                    <a:pt x="36" y="439"/>
                  </a:lnTo>
                  <a:lnTo>
                    <a:pt x="25" y="500"/>
                  </a:lnTo>
                  <a:lnTo>
                    <a:pt x="21" y="563"/>
                  </a:lnTo>
                  <a:lnTo>
                    <a:pt x="25" y="626"/>
                  </a:lnTo>
                  <a:lnTo>
                    <a:pt x="36" y="687"/>
                  </a:lnTo>
                  <a:lnTo>
                    <a:pt x="53" y="746"/>
                  </a:lnTo>
                  <a:lnTo>
                    <a:pt x="77" y="801"/>
                  </a:lnTo>
                  <a:lnTo>
                    <a:pt x="107" y="852"/>
                  </a:lnTo>
                  <a:lnTo>
                    <a:pt x="141" y="901"/>
                  </a:lnTo>
                  <a:lnTo>
                    <a:pt x="180" y="945"/>
                  </a:lnTo>
                  <a:lnTo>
                    <a:pt x="225" y="985"/>
                  </a:lnTo>
                  <a:lnTo>
                    <a:pt x="274" y="1020"/>
                  </a:lnTo>
                  <a:lnTo>
                    <a:pt x="325" y="1049"/>
                  </a:lnTo>
                  <a:lnTo>
                    <a:pt x="382" y="1073"/>
                  </a:lnTo>
                  <a:lnTo>
                    <a:pt x="439" y="1090"/>
                  </a:lnTo>
                  <a:lnTo>
                    <a:pt x="500" y="1100"/>
                  </a:lnTo>
                  <a:lnTo>
                    <a:pt x="563" y="1104"/>
                  </a:lnTo>
                  <a:lnTo>
                    <a:pt x="626" y="1100"/>
                  </a:lnTo>
                  <a:lnTo>
                    <a:pt x="688" y="1090"/>
                  </a:lnTo>
                  <a:lnTo>
                    <a:pt x="746" y="1073"/>
                  </a:lnTo>
                  <a:lnTo>
                    <a:pt x="801" y="1049"/>
                  </a:lnTo>
                  <a:lnTo>
                    <a:pt x="853" y="1020"/>
                  </a:lnTo>
                  <a:lnTo>
                    <a:pt x="902" y="985"/>
                  </a:lnTo>
                  <a:lnTo>
                    <a:pt x="947" y="945"/>
                  </a:lnTo>
                  <a:lnTo>
                    <a:pt x="986" y="901"/>
                  </a:lnTo>
                  <a:lnTo>
                    <a:pt x="1020" y="852"/>
                  </a:lnTo>
                  <a:lnTo>
                    <a:pt x="1049" y="801"/>
                  </a:lnTo>
                  <a:lnTo>
                    <a:pt x="1073" y="746"/>
                  </a:lnTo>
                  <a:lnTo>
                    <a:pt x="1091" y="687"/>
                  </a:lnTo>
                  <a:lnTo>
                    <a:pt x="1102" y="626"/>
                  </a:lnTo>
                  <a:lnTo>
                    <a:pt x="1104" y="563"/>
                  </a:lnTo>
                  <a:lnTo>
                    <a:pt x="1102" y="500"/>
                  </a:lnTo>
                  <a:lnTo>
                    <a:pt x="1091" y="439"/>
                  </a:lnTo>
                  <a:lnTo>
                    <a:pt x="1073" y="381"/>
                  </a:lnTo>
                  <a:lnTo>
                    <a:pt x="1049" y="326"/>
                  </a:lnTo>
                  <a:lnTo>
                    <a:pt x="1020" y="273"/>
                  </a:lnTo>
                  <a:lnTo>
                    <a:pt x="986" y="225"/>
                  </a:lnTo>
                  <a:lnTo>
                    <a:pt x="947" y="181"/>
                  </a:lnTo>
                  <a:lnTo>
                    <a:pt x="902" y="141"/>
                  </a:lnTo>
                  <a:lnTo>
                    <a:pt x="853" y="106"/>
                  </a:lnTo>
                  <a:lnTo>
                    <a:pt x="801" y="78"/>
                  </a:lnTo>
                  <a:lnTo>
                    <a:pt x="746" y="54"/>
                  </a:lnTo>
                  <a:lnTo>
                    <a:pt x="688" y="37"/>
                  </a:lnTo>
                  <a:lnTo>
                    <a:pt x="626" y="25"/>
                  </a:lnTo>
                  <a:lnTo>
                    <a:pt x="563" y="22"/>
                  </a:lnTo>
                  <a:close/>
                  <a:moveTo>
                    <a:pt x="563" y="0"/>
                  </a:moveTo>
                  <a:lnTo>
                    <a:pt x="629" y="4"/>
                  </a:lnTo>
                  <a:lnTo>
                    <a:pt x="693" y="14"/>
                  </a:lnTo>
                  <a:lnTo>
                    <a:pt x="753" y="33"/>
                  </a:lnTo>
                  <a:lnTo>
                    <a:pt x="811" y="58"/>
                  </a:lnTo>
                  <a:lnTo>
                    <a:pt x="865" y="88"/>
                  </a:lnTo>
                  <a:lnTo>
                    <a:pt x="915" y="123"/>
                  </a:lnTo>
                  <a:lnTo>
                    <a:pt x="961" y="165"/>
                  </a:lnTo>
                  <a:lnTo>
                    <a:pt x="1003" y="211"/>
                  </a:lnTo>
                  <a:lnTo>
                    <a:pt x="1039" y="261"/>
                  </a:lnTo>
                  <a:lnTo>
                    <a:pt x="1069" y="315"/>
                  </a:lnTo>
                  <a:lnTo>
                    <a:pt x="1094" y="373"/>
                  </a:lnTo>
                  <a:lnTo>
                    <a:pt x="1112" y="435"/>
                  </a:lnTo>
                  <a:lnTo>
                    <a:pt x="1123" y="498"/>
                  </a:lnTo>
                  <a:lnTo>
                    <a:pt x="1127" y="563"/>
                  </a:lnTo>
                  <a:lnTo>
                    <a:pt x="1123" y="629"/>
                  </a:lnTo>
                  <a:lnTo>
                    <a:pt x="1112" y="692"/>
                  </a:lnTo>
                  <a:lnTo>
                    <a:pt x="1094" y="752"/>
                  </a:lnTo>
                  <a:lnTo>
                    <a:pt x="1069" y="810"/>
                  </a:lnTo>
                  <a:lnTo>
                    <a:pt x="1039" y="864"/>
                  </a:lnTo>
                  <a:lnTo>
                    <a:pt x="1003" y="915"/>
                  </a:lnTo>
                  <a:lnTo>
                    <a:pt x="961" y="961"/>
                  </a:lnTo>
                  <a:lnTo>
                    <a:pt x="915" y="1002"/>
                  </a:lnTo>
                  <a:lnTo>
                    <a:pt x="865" y="1038"/>
                  </a:lnTo>
                  <a:lnTo>
                    <a:pt x="811" y="1069"/>
                  </a:lnTo>
                  <a:lnTo>
                    <a:pt x="753" y="1092"/>
                  </a:lnTo>
                  <a:lnTo>
                    <a:pt x="693" y="1111"/>
                  </a:lnTo>
                  <a:lnTo>
                    <a:pt x="629" y="1121"/>
                  </a:lnTo>
                  <a:lnTo>
                    <a:pt x="563" y="1125"/>
                  </a:lnTo>
                  <a:lnTo>
                    <a:pt x="497" y="1121"/>
                  </a:lnTo>
                  <a:lnTo>
                    <a:pt x="434" y="1111"/>
                  </a:lnTo>
                  <a:lnTo>
                    <a:pt x="374" y="1092"/>
                  </a:lnTo>
                  <a:lnTo>
                    <a:pt x="316" y="1069"/>
                  </a:lnTo>
                  <a:lnTo>
                    <a:pt x="262" y="1038"/>
                  </a:lnTo>
                  <a:lnTo>
                    <a:pt x="211" y="1002"/>
                  </a:lnTo>
                  <a:lnTo>
                    <a:pt x="165" y="961"/>
                  </a:lnTo>
                  <a:lnTo>
                    <a:pt x="124" y="915"/>
                  </a:lnTo>
                  <a:lnTo>
                    <a:pt x="88" y="864"/>
                  </a:lnTo>
                  <a:lnTo>
                    <a:pt x="57" y="810"/>
                  </a:lnTo>
                  <a:lnTo>
                    <a:pt x="33" y="752"/>
                  </a:lnTo>
                  <a:lnTo>
                    <a:pt x="15" y="692"/>
                  </a:lnTo>
                  <a:lnTo>
                    <a:pt x="4" y="629"/>
                  </a:lnTo>
                  <a:lnTo>
                    <a:pt x="0" y="563"/>
                  </a:lnTo>
                  <a:lnTo>
                    <a:pt x="4" y="498"/>
                  </a:lnTo>
                  <a:lnTo>
                    <a:pt x="15" y="435"/>
                  </a:lnTo>
                  <a:lnTo>
                    <a:pt x="33" y="373"/>
                  </a:lnTo>
                  <a:lnTo>
                    <a:pt x="57" y="315"/>
                  </a:lnTo>
                  <a:lnTo>
                    <a:pt x="88" y="261"/>
                  </a:lnTo>
                  <a:lnTo>
                    <a:pt x="124" y="211"/>
                  </a:lnTo>
                  <a:lnTo>
                    <a:pt x="165" y="165"/>
                  </a:lnTo>
                  <a:lnTo>
                    <a:pt x="211" y="123"/>
                  </a:lnTo>
                  <a:lnTo>
                    <a:pt x="262" y="88"/>
                  </a:lnTo>
                  <a:lnTo>
                    <a:pt x="316" y="58"/>
                  </a:lnTo>
                  <a:lnTo>
                    <a:pt x="374" y="33"/>
                  </a:lnTo>
                  <a:lnTo>
                    <a:pt x="434" y="14"/>
                  </a:lnTo>
                  <a:lnTo>
                    <a:pt x="497" y="4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solidFill>
                <a:srgbClr val="ADBF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6" name="Freeform 16"/>
            <p:cNvSpPr/>
            <p:nvPr/>
          </p:nvSpPr>
          <p:spPr bwMode="auto">
            <a:xfrm>
              <a:off x="5126037" y="2520257"/>
              <a:ext cx="647700" cy="685749"/>
            </a:xfrm>
            <a:custGeom>
              <a:avLst/>
              <a:gdLst>
                <a:gd name="T0" fmla="*/ 409 w 818"/>
                <a:gd name="T1" fmla="*/ 0 h 816"/>
                <a:gd name="T2" fmla="*/ 465 w 818"/>
                <a:gd name="T3" fmla="*/ 3 h 816"/>
                <a:gd name="T4" fmla="*/ 518 w 818"/>
                <a:gd name="T5" fmla="*/ 14 h 816"/>
                <a:gd name="T6" fmla="*/ 568 w 818"/>
                <a:gd name="T7" fmla="*/ 31 h 816"/>
                <a:gd name="T8" fmla="*/ 615 w 818"/>
                <a:gd name="T9" fmla="*/ 55 h 816"/>
                <a:gd name="T10" fmla="*/ 660 w 818"/>
                <a:gd name="T11" fmla="*/ 84 h 816"/>
                <a:gd name="T12" fmla="*/ 698 w 818"/>
                <a:gd name="T13" fmla="*/ 119 h 816"/>
                <a:gd name="T14" fmla="*/ 734 w 818"/>
                <a:gd name="T15" fmla="*/ 159 h 816"/>
                <a:gd name="T16" fmla="*/ 762 w 818"/>
                <a:gd name="T17" fmla="*/ 202 h 816"/>
                <a:gd name="T18" fmla="*/ 786 w 818"/>
                <a:gd name="T19" fmla="*/ 249 h 816"/>
                <a:gd name="T20" fmla="*/ 803 w 818"/>
                <a:gd name="T21" fmla="*/ 299 h 816"/>
                <a:gd name="T22" fmla="*/ 815 w 818"/>
                <a:gd name="T23" fmla="*/ 353 h 816"/>
                <a:gd name="T24" fmla="*/ 818 w 818"/>
                <a:gd name="T25" fmla="*/ 408 h 816"/>
                <a:gd name="T26" fmla="*/ 815 w 818"/>
                <a:gd name="T27" fmla="*/ 463 h 816"/>
                <a:gd name="T28" fmla="*/ 803 w 818"/>
                <a:gd name="T29" fmla="*/ 516 h 816"/>
                <a:gd name="T30" fmla="*/ 786 w 818"/>
                <a:gd name="T31" fmla="*/ 567 h 816"/>
                <a:gd name="T32" fmla="*/ 762 w 818"/>
                <a:gd name="T33" fmla="*/ 614 h 816"/>
                <a:gd name="T34" fmla="*/ 734 w 818"/>
                <a:gd name="T35" fmla="*/ 658 h 816"/>
                <a:gd name="T36" fmla="*/ 698 w 818"/>
                <a:gd name="T37" fmla="*/ 697 h 816"/>
                <a:gd name="T38" fmla="*/ 660 w 818"/>
                <a:gd name="T39" fmla="*/ 731 h 816"/>
                <a:gd name="T40" fmla="*/ 615 w 818"/>
                <a:gd name="T41" fmla="*/ 760 h 816"/>
                <a:gd name="T42" fmla="*/ 568 w 818"/>
                <a:gd name="T43" fmla="*/ 784 h 816"/>
                <a:gd name="T44" fmla="*/ 518 w 818"/>
                <a:gd name="T45" fmla="*/ 802 h 816"/>
                <a:gd name="T46" fmla="*/ 465 w 818"/>
                <a:gd name="T47" fmla="*/ 813 h 816"/>
                <a:gd name="T48" fmla="*/ 409 w 818"/>
                <a:gd name="T49" fmla="*/ 816 h 816"/>
                <a:gd name="T50" fmla="*/ 354 w 818"/>
                <a:gd name="T51" fmla="*/ 813 h 816"/>
                <a:gd name="T52" fmla="*/ 301 w 818"/>
                <a:gd name="T53" fmla="*/ 802 h 816"/>
                <a:gd name="T54" fmla="*/ 250 w 818"/>
                <a:gd name="T55" fmla="*/ 784 h 816"/>
                <a:gd name="T56" fmla="*/ 203 w 818"/>
                <a:gd name="T57" fmla="*/ 760 h 816"/>
                <a:gd name="T58" fmla="*/ 159 w 818"/>
                <a:gd name="T59" fmla="*/ 731 h 816"/>
                <a:gd name="T60" fmla="*/ 120 w 818"/>
                <a:gd name="T61" fmla="*/ 697 h 816"/>
                <a:gd name="T62" fmla="*/ 86 w 818"/>
                <a:gd name="T63" fmla="*/ 658 h 816"/>
                <a:gd name="T64" fmla="*/ 57 w 818"/>
                <a:gd name="T65" fmla="*/ 614 h 816"/>
                <a:gd name="T66" fmla="*/ 33 w 818"/>
                <a:gd name="T67" fmla="*/ 567 h 816"/>
                <a:gd name="T68" fmla="*/ 15 w 818"/>
                <a:gd name="T69" fmla="*/ 516 h 816"/>
                <a:gd name="T70" fmla="*/ 4 w 818"/>
                <a:gd name="T71" fmla="*/ 463 h 816"/>
                <a:gd name="T72" fmla="*/ 0 w 818"/>
                <a:gd name="T73" fmla="*/ 408 h 816"/>
                <a:gd name="T74" fmla="*/ 4 w 818"/>
                <a:gd name="T75" fmla="*/ 353 h 816"/>
                <a:gd name="T76" fmla="*/ 15 w 818"/>
                <a:gd name="T77" fmla="*/ 299 h 816"/>
                <a:gd name="T78" fmla="*/ 33 w 818"/>
                <a:gd name="T79" fmla="*/ 249 h 816"/>
                <a:gd name="T80" fmla="*/ 57 w 818"/>
                <a:gd name="T81" fmla="*/ 202 h 816"/>
                <a:gd name="T82" fmla="*/ 86 w 818"/>
                <a:gd name="T83" fmla="*/ 159 h 816"/>
                <a:gd name="T84" fmla="*/ 120 w 818"/>
                <a:gd name="T85" fmla="*/ 119 h 816"/>
                <a:gd name="T86" fmla="*/ 159 w 818"/>
                <a:gd name="T87" fmla="*/ 84 h 816"/>
                <a:gd name="T88" fmla="*/ 203 w 818"/>
                <a:gd name="T89" fmla="*/ 55 h 816"/>
                <a:gd name="T90" fmla="*/ 250 w 818"/>
                <a:gd name="T91" fmla="*/ 31 h 816"/>
                <a:gd name="T92" fmla="*/ 301 w 818"/>
                <a:gd name="T93" fmla="*/ 14 h 816"/>
                <a:gd name="T94" fmla="*/ 354 w 818"/>
                <a:gd name="T95" fmla="*/ 3 h 816"/>
                <a:gd name="T96" fmla="*/ 409 w 818"/>
                <a:gd name="T97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8" h="816">
                  <a:moveTo>
                    <a:pt x="409" y="0"/>
                  </a:moveTo>
                  <a:lnTo>
                    <a:pt x="465" y="3"/>
                  </a:lnTo>
                  <a:lnTo>
                    <a:pt x="518" y="14"/>
                  </a:lnTo>
                  <a:lnTo>
                    <a:pt x="568" y="31"/>
                  </a:lnTo>
                  <a:lnTo>
                    <a:pt x="615" y="55"/>
                  </a:lnTo>
                  <a:lnTo>
                    <a:pt x="660" y="84"/>
                  </a:lnTo>
                  <a:lnTo>
                    <a:pt x="698" y="119"/>
                  </a:lnTo>
                  <a:lnTo>
                    <a:pt x="734" y="159"/>
                  </a:lnTo>
                  <a:lnTo>
                    <a:pt x="762" y="202"/>
                  </a:lnTo>
                  <a:lnTo>
                    <a:pt x="786" y="249"/>
                  </a:lnTo>
                  <a:lnTo>
                    <a:pt x="803" y="299"/>
                  </a:lnTo>
                  <a:lnTo>
                    <a:pt x="815" y="353"/>
                  </a:lnTo>
                  <a:lnTo>
                    <a:pt x="818" y="408"/>
                  </a:lnTo>
                  <a:lnTo>
                    <a:pt x="815" y="463"/>
                  </a:lnTo>
                  <a:lnTo>
                    <a:pt x="803" y="516"/>
                  </a:lnTo>
                  <a:lnTo>
                    <a:pt x="786" y="567"/>
                  </a:lnTo>
                  <a:lnTo>
                    <a:pt x="762" y="614"/>
                  </a:lnTo>
                  <a:lnTo>
                    <a:pt x="734" y="658"/>
                  </a:lnTo>
                  <a:lnTo>
                    <a:pt x="698" y="697"/>
                  </a:lnTo>
                  <a:lnTo>
                    <a:pt x="660" y="731"/>
                  </a:lnTo>
                  <a:lnTo>
                    <a:pt x="615" y="760"/>
                  </a:lnTo>
                  <a:lnTo>
                    <a:pt x="568" y="784"/>
                  </a:lnTo>
                  <a:lnTo>
                    <a:pt x="518" y="802"/>
                  </a:lnTo>
                  <a:lnTo>
                    <a:pt x="465" y="813"/>
                  </a:lnTo>
                  <a:lnTo>
                    <a:pt x="409" y="816"/>
                  </a:lnTo>
                  <a:lnTo>
                    <a:pt x="354" y="813"/>
                  </a:lnTo>
                  <a:lnTo>
                    <a:pt x="301" y="802"/>
                  </a:lnTo>
                  <a:lnTo>
                    <a:pt x="250" y="784"/>
                  </a:lnTo>
                  <a:lnTo>
                    <a:pt x="203" y="760"/>
                  </a:lnTo>
                  <a:lnTo>
                    <a:pt x="159" y="731"/>
                  </a:lnTo>
                  <a:lnTo>
                    <a:pt x="120" y="697"/>
                  </a:lnTo>
                  <a:lnTo>
                    <a:pt x="86" y="658"/>
                  </a:lnTo>
                  <a:lnTo>
                    <a:pt x="57" y="614"/>
                  </a:lnTo>
                  <a:lnTo>
                    <a:pt x="33" y="567"/>
                  </a:lnTo>
                  <a:lnTo>
                    <a:pt x="15" y="516"/>
                  </a:lnTo>
                  <a:lnTo>
                    <a:pt x="4" y="463"/>
                  </a:lnTo>
                  <a:lnTo>
                    <a:pt x="0" y="408"/>
                  </a:lnTo>
                  <a:lnTo>
                    <a:pt x="4" y="353"/>
                  </a:lnTo>
                  <a:lnTo>
                    <a:pt x="15" y="299"/>
                  </a:lnTo>
                  <a:lnTo>
                    <a:pt x="33" y="249"/>
                  </a:lnTo>
                  <a:lnTo>
                    <a:pt x="57" y="202"/>
                  </a:lnTo>
                  <a:lnTo>
                    <a:pt x="86" y="159"/>
                  </a:lnTo>
                  <a:lnTo>
                    <a:pt x="120" y="119"/>
                  </a:lnTo>
                  <a:lnTo>
                    <a:pt x="159" y="84"/>
                  </a:lnTo>
                  <a:lnTo>
                    <a:pt x="203" y="55"/>
                  </a:lnTo>
                  <a:lnTo>
                    <a:pt x="250" y="31"/>
                  </a:lnTo>
                  <a:lnTo>
                    <a:pt x="301" y="14"/>
                  </a:lnTo>
                  <a:lnTo>
                    <a:pt x="354" y="3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7" name="Freeform 17"/>
            <p:cNvSpPr>
              <a:spLocks noEditPoints="1"/>
            </p:cNvSpPr>
            <p:nvPr/>
          </p:nvSpPr>
          <p:spPr bwMode="auto">
            <a:xfrm>
              <a:off x="4525962" y="3451397"/>
              <a:ext cx="895350" cy="944586"/>
            </a:xfrm>
            <a:custGeom>
              <a:avLst/>
              <a:gdLst>
                <a:gd name="T0" fmla="*/ 501 w 1126"/>
                <a:gd name="T1" fmla="*/ 25 h 1125"/>
                <a:gd name="T2" fmla="*/ 381 w 1126"/>
                <a:gd name="T3" fmla="*/ 54 h 1125"/>
                <a:gd name="T4" fmla="*/ 273 w 1126"/>
                <a:gd name="T5" fmla="*/ 106 h 1125"/>
                <a:gd name="T6" fmla="*/ 181 w 1126"/>
                <a:gd name="T7" fmla="*/ 180 h 1125"/>
                <a:gd name="T8" fmla="*/ 106 w 1126"/>
                <a:gd name="T9" fmla="*/ 273 h 1125"/>
                <a:gd name="T10" fmla="*/ 54 w 1126"/>
                <a:gd name="T11" fmla="*/ 381 h 1125"/>
                <a:gd name="T12" fmla="*/ 25 w 1126"/>
                <a:gd name="T13" fmla="*/ 500 h 1125"/>
                <a:gd name="T14" fmla="*/ 25 w 1126"/>
                <a:gd name="T15" fmla="*/ 626 h 1125"/>
                <a:gd name="T16" fmla="*/ 54 w 1126"/>
                <a:gd name="T17" fmla="*/ 746 h 1125"/>
                <a:gd name="T18" fmla="*/ 106 w 1126"/>
                <a:gd name="T19" fmla="*/ 852 h 1125"/>
                <a:gd name="T20" fmla="*/ 181 w 1126"/>
                <a:gd name="T21" fmla="*/ 945 h 1125"/>
                <a:gd name="T22" fmla="*/ 273 w 1126"/>
                <a:gd name="T23" fmla="*/ 1020 h 1125"/>
                <a:gd name="T24" fmla="*/ 381 w 1126"/>
                <a:gd name="T25" fmla="*/ 1072 h 1125"/>
                <a:gd name="T26" fmla="*/ 501 w 1126"/>
                <a:gd name="T27" fmla="*/ 1100 h 1125"/>
                <a:gd name="T28" fmla="*/ 627 w 1126"/>
                <a:gd name="T29" fmla="*/ 1100 h 1125"/>
                <a:gd name="T30" fmla="*/ 746 w 1126"/>
                <a:gd name="T31" fmla="*/ 1072 h 1125"/>
                <a:gd name="T32" fmla="*/ 853 w 1126"/>
                <a:gd name="T33" fmla="*/ 1020 h 1125"/>
                <a:gd name="T34" fmla="*/ 946 w 1126"/>
                <a:gd name="T35" fmla="*/ 945 h 1125"/>
                <a:gd name="T36" fmla="*/ 1021 w 1126"/>
                <a:gd name="T37" fmla="*/ 852 h 1125"/>
                <a:gd name="T38" fmla="*/ 1074 w 1126"/>
                <a:gd name="T39" fmla="*/ 746 h 1125"/>
                <a:gd name="T40" fmla="*/ 1101 w 1126"/>
                <a:gd name="T41" fmla="*/ 626 h 1125"/>
                <a:gd name="T42" fmla="*/ 1101 w 1126"/>
                <a:gd name="T43" fmla="*/ 500 h 1125"/>
                <a:gd name="T44" fmla="*/ 1074 w 1126"/>
                <a:gd name="T45" fmla="*/ 381 h 1125"/>
                <a:gd name="T46" fmla="*/ 1021 w 1126"/>
                <a:gd name="T47" fmla="*/ 273 h 1125"/>
                <a:gd name="T48" fmla="*/ 946 w 1126"/>
                <a:gd name="T49" fmla="*/ 180 h 1125"/>
                <a:gd name="T50" fmla="*/ 853 w 1126"/>
                <a:gd name="T51" fmla="*/ 106 h 1125"/>
                <a:gd name="T52" fmla="*/ 746 w 1126"/>
                <a:gd name="T53" fmla="*/ 54 h 1125"/>
                <a:gd name="T54" fmla="*/ 627 w 1126"/>
                <a:gd name="T55" fmla="*/ 25 h 1125"/>
                <a:gd name="T56" fmla="*/ 564 w 1126"/>
                <a:gd name="T57" fmla="*/ 0 h 1125"/>
                <a:gd name="T58" fmla="*/ 692 w 1126"/>
                <a:gd name="T59" fmla="*/ 14 h 1125"/>
                <a:gd name="T60" fmla="*/ 811 w 1126"/>
                <a:gd name="T61" fmla="*/ 58 h 1125"/>
                <a:gd name="T62" fmla="*/ 916 w 1126"/>
                <a:gd name="T63" fmla="*/ 123 h 1125"/>
                <a:gd name="T64" fmla="*/ 1003 w 1126"/>
                <a:gd name="T65" fmla="*/ 211 h 1125"/>
                <a:gd name="T66" fmla="*/ 1070 w 1126"/>
                <a:gd name="T67" fmla="*/ 315 h 1125"/>
                <a:gd name="T68" fmla="*/ 1112 w 1126"/>
                <a:gd name="T69" fmla="*/ 434 h 1125"/>
                <a:gd name="T70" fmla="*/ 1126 w 1126"/>
                <a:gd name="T71" fmla="*/ 563 h 1125"/>
                <a:gd name="T72" fmla="*/ 1112 w 1126"/>
                <a:gd name="T73" fmla="*/ 692 h 1125"/>
                <a:gd name="T74" fmla="*/ 1070 w 1126"/>
                <a:gd name="T75" fmla="*/ 810 h 1125"/>
                <a:gd name="T76" fmla="*/ 1003 w 1126"/>
                <a:gd name="T77" fmla="*/ 915 h 1125"/>
                <a:gd name="T78" fmla="*/ 916 w 1126"/>
                <a:gd name="T79" fmla="*/ 1002 h 1125"/>
                <a:gd name="T80" fmla="*/ 811 w 1126"/>
                <a:gd name="T81" fmla="*/ 1068 h 1125"/>
                <a:gd name="T82" fmla="*/ 692 w 1126"/>
                <a:gd name="T83" fmla="*/ 1110 h 1125"/>
                <a:gd name="T84" fmla="*/ 564 w 1126"/>
                <a:gd name="T85" fmla="*/ 1125 h 1125"/>
                <a:gd name="T86" fmla="*/ 435 w 1126"/>
                <a:gd name="T87" fmla="*/ 1110 h 1125"/>
                <a:gd name="T88" fmla="*/ 315 w 1126"/>
                <a:gd name="T89" fmla="*/ 1068 h 1125"/>
                <a:gd name="T90" fmla="*/ 211 w 1126"/>
                <a:gd name="T91" fmla="*/ 1002 h 1125"/>
                <a:gd name="T92" fmla="*/ 123 w 1126"/>
                <a:gd name="T93" fmla="*/ 915 h 1125"/>
                <a:gd name="T94" fmla="*/ 58 w 1126"/>
                <a:gd name="T95" fmla="*/ 810 h 1125"/>
                <a:gd name="T96" fmla="*/ 14 w 1126"/>
                <a:gd name="T97" fmla="*/ 692 h 1125"/>
                <a:gd name="T98" fmla="*/ 0 w 1126"/>
                <a:gd name="T99" fmla="*/ 563 h 1125"/>
                <a:gd name="T100" fmla="*/ 14 w 1126"/>
                <a:gd name="T101" fmla="*/ 434 h 1125"/>
                <a:gd name="T102" fmla="*/ 58 w 1126"/>
                <a:gd name="T103" fmla="*/ 315 h 1125"/>
                <a:gd name="T104" fmla="*/ 123 w 1126"/>
                <a:gd name="T105" fmla="*/ 211 h 1125"/>
                <a:gd name="T106" fmla="*/ 211 w 1126"/>
                <a:gd name="T107" fmla="*/ 123 h 1125"/>
                <a:gd name="T108" fmla="*/ 315 w 1126"/>
                <a:gd name="T109" fmla="*/ 58 h 1125"/>
                <a:gd name="T110" fmla="*/ 435 w 1126"/>
                <a:gd name="T111" fmla="*/ 14 h 1125"/>
                <a:gd name="T112" fmla="*/ 564 w 1126"/>
                <a:gd name="T113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6" h="1125">
                  <a:moveTo>
                    <a:pt x="564" y="22"/>
                  </a:moveTo>
                  <a:lnTo>
                    <a:pt x="501" y="25"/>
                  </a:lnTo>
                  <a:lnTo>
                    <a:pt x="439" y="37"/>
                  </a:lnTo>
                  <a:lnTo>
                    <a:pt x="381" y="54"/>
                  </a:lnTo>
                  <a:lnTo>
                    <a:pt x="326" y="77"/>
                  </a:lnTo>
                  <a:lnTo>
                    <a:pt x="273" y="106"/>
                  </a:lnTo>
                  <a:lnTo>
                    <a:pt x="225" y="140"/>
                  </a:lnTo>
                  <a:lnTo>
                    <a:pt x="181" y="180"/>
                  </a:lnTo>
                  <a:lnTo>
                    <a:pt x="140" y="224"/>
                  </a:lnTo>
                  <a:lnTo>
                    <a:pt x="106" y="273"/>
                  </a:lnTo>
                  <a:lnTo>
                    <a:pt x="77" y="325"/>
                  </a:lnTo>
                  <a:lnTo>
                    <a:pt x="54" y="381"/>
                  </a:lnTo>
                  <a:lnTo>
                    <a:pt x="37" y="438"/>
                  </a:lnTo>
                  <a:lnTo>
                    <a:pt x="25" y="500"/>
                  </a:lnTo>
                  <a:lnTo>
                    <a:pt x="22" y="563"/>
                  </a:lnTo>
                  <a:lnTo>
                    <a:pt x="25" y="626"/>
                  </a:lnTo>
                  <a:lnTo>
                    <a:pt x="37" y="686"/>
                  </a:lnTo>
                  <a:lnTo>
                    <a:pt x="54" y="746"/>
                  </a:lnTo>
                  <a:lnTo>
                    <a:pt x="77" y="801"/>
                  </a:lnTo>
                  <a:lnTo>
                    <a:pt x="106" y="852"/>
                  </a:lnTo>
                  <a:lnTo>
                    <a:pt x="140" y="900"/>
                  </a:lnTo>
                  <a:lnTo>
                    <a:pt x="181" y="945"/>
                  </a:lnTo>
                  <a:lnTo>
                    <a:pt x="225" y="984"/>
                  </a:lnTo>
                  <a:lnTo>
                    <a:pt x="273" y="1020"/>
                  </a:lnTo>
                  <a:lnTo>
                    <a:pt x="326" y="1049"/>
                  </a:lnTo>
                  <a:lnTo>
                    <a:pt x="381" y="1072"/>
                  </a:lnTo>
                  <a:lnTo>
                    <a:pt x="439" y="1089"/>
                  </a:lnTo>
                  <a:lnTo>
                    <a:pt x="501" y="1100"/>
                  </a:lnTo>
                  <a:lnTo>
                    <a:pt x="564" y="1104"/>
                  </a:lnTo>
                  <a:lnTo>
                    <a:pt x="627" y="1100"/>
                  </a:lnTo>
                  <a:lnTo>
                    <a:pt x="687" y="1089"/>
                  </a:lnTo>
                  <a:lnTo>
                    <a:pt x="746" y="1072"/>
                  </a:lnTo>
                  <a:lnTo>
                    <a:pt x="802" y="1049"/>
                  </a:lnTo>
                  <a:lnTo>
                    <a:pt x="853" y="1020"/>
                  </a:lnTo>
                  <a:lnTo>
                    <a:pt x="901" y="984"/>
                  </a:lnTo>
                  <a:lnTo>
                    <a:pt x="946" y="945"/>
                  </a:lnTo>
                  <a:lnTo>
                    <a:pt x="986" y="900"/>
                  </a:lnTo>
                  <a:lnTo>
                    <a:pt x="1021" y="852"/>
                  </a:lnTo>
                  <a:lnTo>
                    <a:pt x="1050" y="801"/>
                  </a:lnTo>
                  <a:lnTo>
                    <a:pt x="1074" y="746"/>
                  </a:lnTo>
                  <a:lnTo>
                    <a:pt x="1091" y="686"/>
                  </a:lnTo>
                  <a:lnTo>
                    <a:pt x="1101" y="626"/>
                  </a:lnTo>
                  <a:lnTo>
                    <a:pt x="1105" y="563"/>
                  </a:lnTo>
                  <a:lnTo>
                    <a:pt x="1101" y="500"/>
                  </a:lnTo>
                  <a:lnTo>
                    <a:pt x="1091" y="438"/>
                  </a:lnTo>
                  <a:lnTo>
                    <a:pt x="1074" y="381"/>
                  </a:lnTo>
                  <a:lnTo>
                    <a:pt x="1050" y="325"/>
                  </a:lnTo>
                  <a:lnTo>
                    <a:pt x="1021" y="273"/>
                  </a:lnTo>
                  <a:lnTo>
                    <a:pt x="986" y="224"/>
                  </a:lnTo>
                  <a:lnTo>
                    <a:pt x="946" y="180"/>
                  </a:lnTo>
                  <a:lnTo>
                    <a:pt x="901" y="140"/>
                  </a:lnTo>
                  <a:lnTo>
                    <a:pt x="853" y="106"/>
                  </a:lnTo>
                  <a:lnTo>
                    <a:pt x="802" y="77"/>
                  </a:lnTo>
                  <a:lnTo>
                    <a:pt x="746" y="54"/>
                  </a:lnTo>
                  <a:lnTo>
                    <a:pt x="687" y="37"/>
                  </a:lnTo>
                  <a:lnTo>
                    <a:pt x="627" y="25"/>
                  </a:lnTo>
                  <a:lnTo>
                    <a:pt x="564" y="22"/>
                  </a:lnTo>
                  <a:close/>
                  <a:moveTo>
                    <a:pt x="564" y="0"/>
                  </a:moveTo>
                  <a:lnTo>
                    <a:pt x="629" y="4"/>
                  </a:lnTo>
                  <a:lnTo>
                    <a:pt x="692" y="14"/>
                  </a:lnTo>
                  <a:lnTo>
                    <a:pt x="753" y="33"/>
                  </a:lnTo>
                  <a:lnTo>
                    <a:pt x="811" y="58"/>
                  </a:lnTo>
                  <a:lnTo>
                    <a:pt x="865" y="88"/>
                  </a:lnTo>
                  <a:lnTo>
                    <a:pt x="916" y="123"/>
                  </a:lnTo>
                  <a:lnTo>
                    <a:pt x="962" y="165"/>
                  </a:lnTo>
                  <a:lnTo>
                    <a:pt x="1003" y="211"/>
                  </a:lnTo>
                  <a:lnTo>
                    <a:pt x="1039" y="261"/>
                  </a:lnTo>
                  <a:lnTo>
                    <a:pt x="1070" y="315"/>
                  </a:lnTo>
                  <a:lnTo>
                    <a:pt x="1093" y="373"/>
                  </a:lnTo>
                  <a:lnTo>
                    <a:pt x="1112" y="434"/>
                  </a:lnTo>
                  <a:lnTo>
                    <a:pt x="1122" y="497"/>
                  </a:lnTo>
                  <a:lnTo>
                    <a:pt x="1126" y="563"/>
                  </a:lnTo>
                  <a:lnTo>
                    <a:pt x="1122" y="629"/>
                  </a:lnTo>
                  <a:lnTo>
                    <a:pt x="1112" y="692"/>
                  </a:lnTo>
                  <a:lnTo>
                    <a:pt x="1093" y="752"/>
                  </a:lnTo>
                  <a:lnTo>
                    <a:pt x="1070" y="810"/>
                  </a:lnTo>
                  <a:lnTo>
                    <a:pt x="1039" y="864"/>
                  </a:lnTo>
                  <a:lnTo>
                    <a:pt x="1003" y="915"/>
                  </a:lnTo>
                  <a:lnTo>
                    <a:pt x="962" y="961"/>
                  </a:lnTo>
                  <a:lnTo>
                    <a:pt x="916" y="1002"/>
                  </a:lnTo>
                  <a:lnTo>
                    <a:pt x="865" y="1038"/>
                  </a:lnTo>
                  <a:lnTo>
                    <a:pt x="811" y="1068"/>
                  </a:lnTo>
                  <a:lnTo>
                    <a:pt x="753" y="1092"/>
                  </a:lnTo>
                  <a:lnTo>
                    <a:pt x="692" y="1110"/>
                  </a:lnTo>
                  <a:lnTo>
                    <a:pt x="629" y="1121"/>
                  </a:lnTo>
                  <a:lnTo>
                    <a:pt x="564" y="1125"/>
                  </a:lnTo>
                  <a:lnTo>
                    <a:pt x="498" y="1121"/>
                  </a:lnTo>
                  <a:lnTo>
                    <a:pt x="435" y="1110"/>
                  </a:lnTo>
                  <a:lnTo>
                    <a:pt x="373" y="1092"/>
                  </a:lnTo>
                  <a:lnTo>
                    <a:pt x="315" y="1068"/>
                  </a:lnTo>
                  <a:lnTo>
                    <a:pt x="261" y="1038"/>
                  </a:lnTo>
                  <a:lnTo>
                    <a:pt x="211" y="1002"/>
                  </a:lnTo>
                  <a:lnTo>
                    <a:pt x="165" y="961"/>
                  </a:lnTo>
                  <a:lnTo>
                    <a:pt x="123" y="915"/>
                  </a:lnTo>
                  <a:lnTo>
                    <a:pt x="88" y="864"/>
                  </a:lnTo>
                  <a:lnTo>
                    <a:pt x="58" y="810"/>
                  </a:lnTo>
                  <a:lnTo>
                    <a:pt x="33" y="752"/>
                  </a:lnTo>
                  <a:lnTo>
                    <a:pt x="14" y="692"/>
                  </a:lnTo>
                  <a:lnTo>
                    <a:pt x="4" y="629"/>
                  </a:lnTo>
                  <a:lnTo>
                    <a:pt x="0" y="563"/>
                  </a:lnTo>
                  <a:lnTo>
                    <a:pt x="4" y="497"/>
                  </a:lnTo>
                  <a:lnTo>
                    <a:pt x="14" y="434"/>
                  </a:lnTo>
                  <a:lnTo>
                    <a:pt x="33" y="373"/>
                  </a:lnTo>
                  <a:lnTo>
                    <a:pt x="58" y="315"/>
                  </a:lnTo>
                  <a:lnTo>
                    <a:pt x="88" y="261"/>
                  </a:lnTo>
                  <a:lnTo>
                    <a:pt x="123" y="211"/>
                  </a:lnTo>
                  <a:lnTo>
                    <a:pt x="165" y="165"/>
                  </a:lnTo>
                  <a:lnTo>
                    <a:pt x="211" y="123"/>
                  </a:lnTo>
                  <a:lnTo>
                    <a:pt x="261" y="88"/>
                  </a:lnTo>
                  <a:lnTo>
                    <a:pt x="315" y="58"/>
                  </a:lnTo>
                  <a:lnTo>
                    <a:pt x="373" y="33"/>
                  </a:lnTo>
                  <a:lnTo>
                    <a:pt x="435" y="14"/>
                  </a:lnTo>
                  <a:lnTo>
                    <a:pt x="498" y="4"/>
                  </a:lnTo>
                  <a:lnTo>
                    <a:pt x="564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solidFill>
                <a:srgbClr val="ADBF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8" name="Freeform 18"/>
            <p:cNvSpPr/>
            <p:nvPr/>
          </p:nvSpPr>
          <p:spPr bwMode="auto">
            <a:xfrm>
              <a:off x="4649787" y="3580815"/>
              <a:ext cx="649288" cy="687430"/>
            </a:xfrm>
            <a:custGeom>
              <a:avLst/>
              <a:gdLst>
                <a:gd name="T0" fmla="*/ 409 w 817"/>
                <a:gd name="T1" fmla="*/ 0 h 816"/>
                <a:gd name="T2" fmla="*/ 464 w 817"/>
                <a:gd name="T3" fmla="*/ 2 h 816"/>
                <a:gd name="T4" fmla="*/ 516 w 817"/>
                <a:gd name="T5" fmla="*/ 14 h 816"/>
                <a:gd name="T6" fmla="*/ 568 w 817"/>
                <a:gd name="T7" fmla="*/ 31 h 816"/>
                <a:gd name="T8" fmla="*/ 615 w 817"/>
                <a:gd name="T9" fmla="*/ 55 h 816"/>
                <a:gd name="T10" fmla="*/ 658 w 817"/>
                <a:gd name="T11" fmla="*/ 84 h 816"/>
                <a:gd name="T12" fmla="*/ 698 w 817"/>
                <a:gd name="T13" fmla="*/ 119 h 816"/>
                <a:gd name="T14" fmla="*/ 732 w 817"/>
                <a:gd name="T15" fmla="*/ 159 h 816"/>
                <a:gd name="T16" fmla="*/ 761 w 817"/>
                <a:gd name="T17" fmla="*/ 202 h 816"/>
                <a:gd name="T18" fmla="*/ 785 w 817"/>
                <a:gd name="T19" fmla="*/ 249 h 816"/>
                <a:gd name="T20" fmla="*/ 803 w 817"/>
                <a:gd name="T21" fmla="*/ 299 h 816"/>
                <a:gd name="T22" fmla="*/ 813 w 817"/>
                <a:gd name="T23" fmla="*/ 352 h 816"/>
                <a:gd name="T24" fmla="*/ 817 w 817"/>
                <a:gd name="T25" fmla="*/ 408 h 816"/>
                <a:gd name="T26" fmla="*/ 813 w 817"/>
                <a:gd name="T27" fmla="*/ 463 h 816"/>
                <a:gd name="T28" fmla="*/ 803 w 817"/>
                <a:gd name="T29" fmla="*/ 516 h 816"/>
                <a:gd name="T30" fmla="*/ 785 w 817"/>
                <a:gd name="T31" fmla="*/ 567 h 816"/>
                <a:gd name="T32" fmla="*/ 761 w 817"/>
                <a:gd name="T33" fmla="*/ 614 h 816"/>
                <a:gd name="T34" fmla="*/ 732 w 817"/>
                <a:gd name="T35" fmla="*/ 657 h 816"/>
                <a:gd name="T36" fmla="*/ 698 w 817"/>
                <a:gd name="T37" fmla="*/ 697 h 816"/>
                <a:gd name="T38" fmla="*/ 658 w 817"/>
                <a:gd name="T39" fmla="*/ 731 h 816"/>
                <a:gd name="T40" fmla="*/ 615 w 817"/>
                <a:gd name="T41" fmla="*/ 760 h 816"/>
                <a:gd name="T42" fmla="*/ 568 w 817"/>
                <a:gd name="T43" fmla="*/ 783 h 816"/>
                <a:gd name="T44" fmla="*/ 516 w 817"/>
                <a:gd name="T45" fmla="*/ 802 h 816"/>
                <a:gd name="T46" fmla="*/ 464 w 817"/>
                <a:gd name="T47" fmla="*/ 812 h 816"/>
                <a:gd name="T48" fmla="*/ 409 w 817"/>
                <a:gd name="T49" fmla="*/ 816 h 816"/>
                <a:gd name="T50" fmla="*/ 353 w 817"/>
                <a:gd name="T51" fmla="*/ 812 h 816"/>
                <a:gd name="T52" fmla="*/ 300 w 817"/>
                <a:gd name="T53" fmla="*/ 802 h 816"/>
                <a:gd name="T54" fmla="*/ 250 w 817"/>
                <a:gd name="T55" fmla="*/ 783 h 816"/>
                <a:gd name="T56" fmla="*/ 202 w 817"/>
                <a:gd name="T57" fmla="*/ 760 h 816"/>
                <a:gd name="T58" fmla="*/ 159 w 817"/>
                <a:gd name="T59" fmla="*/ 731 h 816"/>
                <a:gd name="T60" fmla="*/ 119 w 817"/>
                <a:gd name="T61" fmla="*/ 697 h 816"/>
                <a:gd name="T62" fmla="*/ 84 w 817"/>
                <a:gd name="T63" fmla="*/ 657 h 816"/>
                <a:gd name="T64" fmla="*/ 55 w 817"/>
                <a:gd name="T65" fmla="*/ 614 h 816"/>
                <a:gd name="T66" fmla="*/ 31 w 817"/>
                <a:gd name="T67" fmla="*/ 567 h 816"/>
                <a:gd name="T68" fmla="*/ 14 w 817"/>
                <a:gd name="T69" fmla="*/ 516 h 816"/>
                <a:gd name="T70" fmla="*/ 3 w 817"/>
                <a:gd name="T71" fmla="*/ 463 h 816"/>
                <a:gd name="T72" fmla="*/ 0 w 817"/>
                <a:gd name="T73" fmla="*/ 408 h 816"/>
                <a:gd name="T74" fmla="*/ 3 w 817"/>
                <a:gd name="T75" fmla="*/ 352 h 816"/>
                <a:gd name="T76" fmla="*/ 14 w 817"/>
                <a:gd name="T77" fmla="*/ 299 h 816"/>
                <a:gd name="T78" fmla="*/ 31 w 817"/>
                <a:gd name="T79" fmla="*/ 249 h 816"/>
                <a:gd name="T80" fmla="*/ 55 w 817"/>
                <a:gd name="T81" fmla="*/ 202 h 816"/>
                <a:gd name="T82" fmla="*/ 84 w 817"/>
                <a:gd name="T83" fmla="*/ 159 h 816"/>
                <a:gd name="T84" fmla="*/ 119 w 817"/>
                <a:gd name="T85" fmla="*/ 119 h 816"/>
                <a:gd name="T86" fmla="*/ 159 w 817"/>
                <a:gd name="T87" fmla="*/ 84 h 816"/>
                <a:gd name="T88" fmla="*/ 202 w 817"/>
                <a:gd name="T89" fmla="*/ 55 h 816"/>
                <a:gd name="T90" fmla="*/ 250 w 817"/>
                <a:gd name="T91" fmla="*/ 31 h 816"/>
                <a:gd name="T92" fmla="*/ 300 w 817"/>
                <a:gd name="T93" fmla="*/ 14 h 816"/>
                <a:gd name="T94" fmla="*/ 353 w 817"/>
                <a:gd name="T95" fmla="*/ 2 h 816"/>
                <a:gd name="T96" fmla="*/ 409 w 817"/>
                <a:gd name="T97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7" h="816">
                  <a:moveTo>
                    <a:pt x="409" y="0"/>
                  </a:moveTo>
                  <a:lnTo>
                    <a:pt x="464" y="2"/>
                  </a:lnTo>
                  <a:lnTo>
                    <a:pt x="516" y="14"/>
                  </a:lnTo>
                  <a:lnTo>
                    <a:pt x="568" y="31"/>
                  </a:lnTo>
                  <a:lnTo>
                    <a:pt x="615" y="55"/>
                  </a:lnTo>
                  <a:lnTo>
                    <a:pt x="658" y="84"/>
                  </a:lnTo>
                  <a:lnTo>
                    <a:pt x="698" y="119"/>
                  </a:lnTo>
                  <a:lnTo>
                    <a:pt x="732" y="159"/>
                  </a:lnTo>
                  <a:lnTo>
                    <a:pt x="761" y="202"/>
                  </a:lnTo>
                  <a:lnTo>
                    <a:pt x="785" y="249"/>
                  </a:lnTo>
                  <a:lnTo>
                    <a:pt x="803" y="299"/>
                  </a:lnTo>
                  <a:lnTo>
                    <a:pt x="813" y="352"/>
                  </a:lnTo>
                  <a:lnTo>
                    <a:pt x="817" y="408"/>
                  </a:lnTo>
                  <a:lnTo>
                    <a:pt x="813" y="463"/>
                  </a:lnTo>
                  <a:lnTo>
                    <a:pt x="803" y="516"/>
                  </a:lnTo>
                  <a:lnTo>
                    <a:pt x="785" y="567"/>
                  </a:lnTo>
                  <a:lnTo>
                    <a:pt x="761" y="614"/>
                  </a:lnTo>
                  <a:lnTo>
                    <a:pt x="732" y="657"/>
                  </a:lnTo>
                  <a:lnTo>
                    <a:pt x="698" y="697"/>
                  </a:lnTo>
                  <a:lnTo>
                    <a:pt x="658" y="731"/>
                  </a:lnTo>
                  <a:lnTo>
                    <a:pt x="615" y="760"/>
                  </a:lnTo>
                  <a:lnTo>
                    <a:pt x="568" y="783"/>
                  </a:lnTo>
                  <a:lnTo>
                    <a:pt x="516" y="802"/>
                  </a:lnTo>
                  <a:lnTo>
                    <a:pt x="464" y="812"/>
                  </a:lnTo>
                  <a:lnTo>
                    <a:pt x="409" y="816"/>
                  </a:lnTo>
                  <a:lnTo>
                    <a:pt x="353" y="812"/>
                  </a:lnTo>
                  <a:lnTo>
                    <a:pt x="300" y="802"/>
                  </a:lnTo>
                  <a:lnTo>
                    <a:pt x="250" y="783"/>
                  </a:lnTo>
                  <a:lnTo>
                    <a:pt x="202" y="760"/>
                  </a:lnTo>
                  <a:lnTo>
                    <a:pt x="159" y="731"/>
                  </a:lnTo>
                  <a:lnTo>
                    <a:pt x="119" y="697"/>
                  </a:lnTo>
                  <a:lnTo>
                    <a:pt x="84" y="657"/>
                  </a:lnTo>
                  <a:lnTo>
                    <a:pt x="55" y="614"/>
                  </a:lnTo>
                  <a:lnTo>
                    <a:pt x="31" y="567"/>
                  </a:lnTo>
                  <a:lnTo>
                    <a:pt x="14" y="516"/>
                  </a:lnTo>
                  <a:lnTo>
                    <a:pt x="3" y="463"/>
                  </a:lnTo>
                  <a:lnTo>
                    <a:pt x="0" y="408"/>
                  </a:lnTo>
                  <a:lnTo>
                    <a:pt x="3" y="352"/>
                  </a:lnTo>
                  <a:lnTo>
                    <a:pt x="14" y="299"/>
                  </a:lnTo>
                  <a:lnTo>
                    <a:pt x="31" y="249"/>
                  </a:lnTo>
                  <a:lnTo>
                    <a:pt x="55" y="202"/>
                  </a:lnTo>
                  <a:lnTo>
                    <a:pt x="84" y="159"/>
                  </a:lnTo>
                  <a:lnTo>
                    <a:pt x="119" y="119"/>
                  </a:lnTo>
                  <a:lnTo>
                    <a:pt x="159" y="84"/>
                  </a:lnTo>
                  <a:lnTo>
                    <a:pt x="202" y="55"/>
                  </a:lnTo>
                  <a:lnTo>
                    <a:pt x="250" y="31"/>
                  </a:lnTo>
                  <a:lnTo>
                    <a:pt x="300" y="14"/>
                  </a:lnTo>
                  <a:lnTo>
                    <a:pt x="353" y="2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9" name="Freeform 19"/>
            <p:cNvSpPr>
              <a:spLocks noEditPoints="1"/>
            </p:cNvSpPr>
            <p:nvPr/>
          </p:nvSpPr>
          <p:spPr bwMode="auto">
            <a:xfrm>
              <a:off x="4991101" y="4505232"/>
              <a:ext cx="893763" cy="946267"/>
            </a:xfrm>
            <a:custGeom>
              <a:avLst/>
              <a:gdLst>
                <a:gd name="T0" fmla="*/ 499 w 1126"/>
                <a:gd name="T1" fmla="*/ 25 h 1125"/>
                <a:gd name="T2" fmla="*/ 379 w 1126"/>
                <a:gd name="T3" fmla="*/ 54 h 1125"/>
                <a:gd name="T4" fmla="*/ 272 w 1126"/>
                <a:gd name="T5" fmla="*/ 106 h 1125"/>
                <a:gd name="T6" fmla="*/ 180 w 1126"/>
                <a:gd name="T7" fmla="*/ 180 h 1125"/>
                <a:gd name="T8" fmla="*/ 105 w 1126"/>
                <a:gd name="T9" fmla="*/ 273 h 1125"/>
                <a:gd name="T10" fmla="*/ 52 w 1126"/>
                <a:gd name="T11" fmla="*/ 381 h 1125"/>
                <a:gd name="T12" fmla="*/ 25 w 1126"/>
                <a:gd name="T13" fmla="*/ 500 h 1125"/>
                <a:gd name="T14" fmla="*/ 25 w 1126"/>
                <a:gd name="T15" fmla="*/ 626 h 1125"/>
                <a:gd name="T16" fmla="*/ 52 w 1126"/>
                <a:gd name="T17" fmla="*/ 744 h 1125"/>
                <a:gd name="T18" fmla="*/ 105 w 1126"/>
                <a:gd name="T19" fmla="*/ 852 h 1125"/>
                <a:gd name="T20" fmla="*/ 180 w 1126"/>
                <a:gd name="T21" fmla="*/ 945 h 1125"/>
                <a:gd name="T22" fmla="*/ 272 w 1126"/>
                <a:gd name="T23" fmla="*/ 1019 h 1125"/>
                <a:gd name="T24" fmla="*/ 379 w 1126"/>
                <a:gd name="T25" fmla="*/ 1072 h 1125"/>
                <a:gd name="T26" fmla="*/ 499 w 1126"/>
                <a:gd name="T27" fmla="*/ 1100 h 1125"/>
                <a:gd name="T28" fmla="*/ 625 w 1126"/>
                <a:gd name="T29" fmla="*/ 1100 h 1125"/>
                <a:gd name="T30" fmla="*/ 745 w 1126"/>
                <a:gd name="T31" fmla="*/ 1072 h 1125"/>
                <a:gd name="T32" fmla="*/ 853 w 1126"/>
                <a:gd name="T33" fmla="*/ 1019 h 1125"/>
                <a:gd name="T34" fmla="*/ 945 w 1126"/>
                <a:gd name="T35" fmla="*/ 945 h 1125"/>
                <a:gd name="T36" fmla="*/ 1020 w 1126"/>
                <a:gd name="T37" fmla="*/ 852 h 1125"/>
                <a:gd name="T38" fmla="*/ 1072 w 1126"/>
                <a:gd name="T39" fmla="*/ 744 h 1125"/>
                <a:gd name="T40" fmla="*/ 1100 w 1126"/>
                <a:gd name="T41" fmla="*/ 626 h 1125"/>
                <a:gd name="T42" fmla="*/ 1100 w 1126"/>
                <a:gd name="T43" fmla="*/ 500 h 1125"/>
                <a:gd name="T44" fmla="*/ 1072 w 1126"/>
                <a:gd name="T45" fmla="*/ 381 h 1125"/>
                <a:gd name="T46" fmla="*/ 1020 w 1126"/>
                <a:gd name="T47" fmla="*/ 273 h 1125"/>
                <a:gd name="T48" fmla="*/ 945 w 1126"/>
                <a:gd name="T49" fmla="*/ 180 h 1125"/>
                <a:gd name="T50" fmla="*/ 853 w 1126"/>
                <a:gd name="T51" fmla="*/ 106 h 1125"/>
                <a:gd name="T52" fmla="*/ 745 w 1126"/>
                <a:gd name="T53" fmla="*/ 54 h 1125"/>
                <a:gd name="T54" fmla="*/ 625 w 1126"/>
                <a:gd name="T55" fmla="*/ 25 h 1125"/>
                <a:gd name="T56" fmla="*/ 562 w 1126"/>
                <a:gd name="T57" fmla="*/ 0 h 1125"/>
                <a:gd name="T58" fmla="*/ 691 w 1126"/>
                <a:gd name="T59" fmla="*/ 14 h 1125"/>
                <a:gd name="T60" fmla="*/ 811 w 1126"/>
                <a:gd name="T61" fmla="*/ 58 h 1125"/>
                <a:gd name="T62" fmla="*/ 914 w 1126"/>
                <a:gd name="T63" fmla="*/ 123 h 1125"/>
                <a:gd name="T64" fmla="*/ 1002 w 1126"/>
                <a:gd name="T65" fmla="*/ 211 h 1125"/>
                <a:gd name="T66" fmla="*/ 1068 w 1126"/>
                <a:gd name="T67" fmla="*/ 315 h 1125"/>
                <a:gd name="T68" fmla="*/ 1112 w 1126"/>
                <a:gd name="T69" fmla="*/ 433 h 1125"/>
                <a:gd name="T70" fmla="*/ 1126 w 1126"/>
                <a:gd name="T71" fmla="*/ 563 h 1125"/>
                <a:gd name="T72" fmla="*/ 1112 w 1126"/>
                <a:gd name="T73" fmla="*/ 692 h 1125"/>
                <a:gd name="T74" fmla="*/ 1068 w 1126"/>
                <a:gd name="T75" fmla="*/ 810 h 1125"/>
                <a:gd name="T76" fmla="*/ 1002 w 1126"/>
                <a:gd name="T77" fmla="*/ 915 h 1125"/>
                <a:gd name="T78" fmla="*/ 914 w 1126"/>
                <a:gd name="T79" fmla="*/ 1001 h 1125"/>
                <a:gd name="T80" fmla="*/ 811 w 1126"/>
                <a:gd name="T81" fmla="*/ 1068 h 1125"/>
                <a:gd name="T82" fmla="*/ 691 w 1126"/>
                <a:gd name="T83" fmla="*/ 1110 h 1125"/>
                <a:gd name="T84" fmla="*/ 562 w 1126"/>
                <a:gd name="T85" fmla="*/ 1125 h 1125"/>
                <a:gd name="T86" fmla="*/ 433 w 1126"/>
                <a:gd name="T87" fmla="*/ 1110 h 1125"/>
                <a:gd name="T88" fmla="*/ 315 w 1126"/>
                <a:gd name="T89" fmla="*/ 1068 h 1125"/>
                <a:gd name="T90" fmla="*/ 210 w 1126"/>
                <a:gd name="T91" fmla="*/ 1001 h 1125"/>
                <a:gd name="T92" fmla="*/ 123 w 1126"/>
                <a:gd name="T93" fmla="*/ 915 h 1125"/>
                <a:gd name="T94" fmla="*/ 56 w 1126"/>
                <a:gd name="T95" fmla="*/ 810 h 1125"/>
                <a:gd name="T96" fmla="*/ 14 w 1126"/>
                <a:gd name="T97" fmla="*/ 692 h 1125"/>
                <a:gd name="T98" fmla="*/ 0 w 1126"/>
                <a:gd name="T99" fmla="*/ 563 h 1125"/>
                <a:gd name="T100" fmla="*/ 14 w 1126"/>
                <a:gd name="T101" fmla="*/ 433 h 1125"/>
                <a:gd name="T102" fmla="*/ 56 w 1126"/>
                <a:gd name="T103" fmla="*/ 315 h 1125"/>
                <a:gd name="T104" fmla="*/ 123 w 1126"/>
                <a:gd name="T105" fmla="*/ 211 h 1125"/>
                <a:gd name="T106" fmla="*/ 210 w 1126"/>
                <a:gd name="T107" fmla="*/ 123 h 1125"/>
                <a:gd name="T108" fmla="*/ 315 w 1126"/>
                <a:gd name="T109" fmla="*/ 58 h 1125"/>
                <a:gd name="T110" fmla="*/ 433 w 1126"/>
                <a:gd name="T111" fmla="*/ 14 h 1125"/>
                <a:gd name="T112" fmla="*/ 562 w 1126"/>
                <a:gd name="T113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26" h="1125">
                  <a:moveTo>
                    <a:pt x="562" y="22"/>
                  </a:moveTo>
                  <a:lnTo>
                    <a:pt x="499" y="25"/>
                  </a:lnTo>
                  <a:lnTo>
                    <a:pt x="439" y="35"/>
                  </a:lnTo>
                  <a:lnTo>
                    <a:pt x="379" y="54"/>
                  </a:lnTo>
                  <a:lnTo>
                    <a:pt x="324" y="77"/>
                  </a:lnTo>
                  <a:lnTo>
                    <a:pt x="272" y="106"/>
                  </a:lnTo>
                  <a:lnTo>
                    <a:pt x="224" y="140"/>
                  </a:lnTo>
                  <a:lnTo>
                    <a:pt x="180" y="180"/>
                  </a:lnTo>
                  <a:lnTo>
                    <a:pt x="140" y="224"/>
                  </a:lnTo>
                  <a:lnTo>
                    <a:pt x="105" y="273"/>
                  </a:lnTo>
                  <a:lnTo>
                    <a:pt x="76" y="325"/>
                  </a:lnTo>
                  <a:lnTo>
                    <a:pt x="52" y="381"/>
                  </a:lnTo>
                  <a:lnTo>
                    <a:pt x="35" y="438"/>
                  </a:lnTo>
                  <a:lnTo>
                    <a:pt x="25" y="500"/>
                  </a:lnTo>
                  <a:lnTo>
                    <a:pt x="21" y="563"/>
                  </a:lnTo>
                  <a:lnTo>
                    <a:pt x="25" y="626"/>
                  </a:lnTo>
                  <a:lnTo>
                    <a:pt x="35" y="686"/>
                  </a:lnTo>
                  <a:lnTo>
                    <a:pt x="52" y="744"/>
                  </a:lnTo>
                  <a:lnTo>
                    <a:pt x="76" y="801"/>
                  </a:lnTo>
                  <a:lnTo>
                    <a:pt x="105" y="852"/>
                  </a:lnTo>
                  <a:lnTo>
                    <a:pt x="140" y="900"/>
                  </a:lnTo>
                  <a:lnTo>
                    <a:pt x="180" y="945"/>
                  </a:lnTo>
                  <a:lnTo>
                    <a:pt x="224" y="984"/>
                  </a:lnTo>
                  <a:lnTo>
                    <a:pt x="272" y="1019"/>
                  </a:lnTo>
                  <a:lnTo>
                    <a:pt x="324" y="1049"/>
                  </a:lnTo>
                  <a:lnTo>
                    <a:pt x="379" y="1072"/>
                  </a:lnTo>
                  <a:lnTo>
                    <a:pt x="439" y="1089"/>
                  </a:lnTo>
                  <a:lnTo>
                    <a:pt x="499" y="1100"/>
                  </a:lnTo>
                  <a:lnTo>
                    <a:pt x="562" y="1104"/>
                  </a:lnTo>
                  <a:lnTo>
                    <a:pt x="625" y="1100"/>
                  </a:lnTo>
                  <a:lnTo>
                    <a:pt x="687" y="1089"/>
                  </a:lnTo>
                  <a:lnTo>
                    <a:pt x="745" y="1072"/>
                  </a:lnTo>
                  <a:lnTo>
                    <a:pt x="800" y="1049"/>
                  </a:lnTo>
                  <a:lnTo>
                    <a:pt x="853" y="1019"/>
                  </a:lnTo>
                  <a:lnTo>
                    <a:pt x="901" y="984"/>
                  </a:lnTo>
                  <a:lnTo>
                    <a:pt x="945" y="945"/>
                  </a:lnTo>
                  <a:lnTo>
                    <a:pt x="985" y="900"/>
                  </a:lnTo>
                  <a:lnTo>
                    <a:pt x="1020" y="852"/>
                  </a:lnTo>
                  <a:lnTo>
                    <a:pt x="1048" y="801"/>
                  </a:lnTo>
                  <a:lnTo>
                    <a:pt x="1072" y="744"/>
                  </a:lnTo>
                  <a:lnTo>
                    <a:pt x="1089" y="686"/>
                  </a:lnTo>
                  <a:lnTo>
                    <a:pt x="1100" y="626"/>
                  </a:lnTo>
                  <a:lnTo>
                    <a:pt x="1104" y="563"/>
                  </a:lnTo>
                  <a:lnTo>
                    <a:pt x="1100" y="500"/>
                  </a:lnTo>
                  <a:lnTo>
                    <a:pt x="1089" y="438"/>
                  </a:lnTo>
                  <a:lnTo>
                    <a:pt x="1072" y="381"/>
                  </a:lnTo>
                  <a:lnTo>
                    <a:pt x="1048" y="325"/>
                  </a:lnTo>
                  <a:lnTo>
                    <a:pt x="1020" y="273"/>
                  </a:lnTo>
                  <a:lnTo>
                    <a:pt x="985" y="224"/>
                  </a:lnTo>
                  <a:lnTo>
                    <a:pt x="945" y="180"/>
                  </a:lnTo>
                  <a:lnTo>
                    <a:pt x="901" y="140"/>
                  </a:lnTo>
                  <a:lnTo>
                    <a:pt x="853" y="106"/>
                  </a:lnTo>
                  <a:lnTo>
                    <a:pt x="800" y="77"/>
                  </a:lnTo>
                  <a:lnTo>
                    <a:pt x="745" y="54"/>
                  </a:lnTo>
                  <a:lnTo>
                    <a:pt x="687" y="35"/>
                  </a:lnTo>
                  <a:lnTo>
                    <a:pt x="625" y="25"/>
                  </a:lnTo>
                  <a:lnTo>
                    <a:pt x="562" y="22"/>
                  </a:lnTo>
                  <a:close/>
                  <a:moveTo>
                    <a:pt x="562" y="0"/>
                  </a:moveTo>
                  <a:lnTo>
                    <a:pt x="628" y="4"/>
                  </a:lnTo>
                  <a:lnTo>
                    <a:pt x="691" y="14"/>
                  </a:lnTo>
                  <a:lnTo>
                    <a:pt x="753" y="33"/>
                  </a:lnTo>
                  <a:lnTo>
                    <a:pt x="811" y="58"/>
                  </a:lnTo>
                  <a:lnTo>
                    <a:pt x="864" y="88"/>
                  </a:lnTo>
                  <a:lnTo>
                    <a:pt x="914" y="123"/>
                  </a:lnTo>
                  <a:lnTo>
                    <a:pt x="960" y="165"/>
                  </a:lnTo>
                  <a:lnTo>
                    <a:pt x="1002" y="211"/>
                  </a:lnTo>
                  <a:lnTo>
                    <a:pt x="1038" y="261"/>
                  </a:lnTo>
                  <a:lnTo>
                    <a:pt x="1068" y="315"/>
                  </a:lnTo>
                  <a:lnTo>
                    <a:pt x="1093" y="373"/>
                  </a:lnTo>
                  <a:lnTo>
                    <a:pt x="1112" y="433"/>
                  </a:lnTo>
                  <a:lnTo>
                    <a:pt x="1122" y="497"/>
                  </a:lnTo>
                  <a:lnTo>
                    <a:pt x="1126" y="563"/>
                  </a:lnTo>
                  <a:lnTo>
                    <a:pt x="1122" y="629"/>
                  </a:lnTo>
                  <a:lnTo>
                    <a:pt x="1112" y="692"/>
                  </a:lnTo>
                  <a:lnTo>
                    <a:pt x="1093" y="752"/>
                  </a:lnTo>
                  <a:lnTo>
                    <a:pt x="1068" y="810"/>
                  </a:lnTo>
                  <a:lnTo>
                    <a:pt x="1038" y="864"/>
                  </a:lnTo>
                  <a:lnTo>
                    <a:pt x="1002" y="915"/>
                  </a:lnTo>
                  <a:lnTo>
                    <a:pt x="960" y="961"/>
                  </a:lnTo>
                  <a:lnTo>
                    <a:pt x="914" y="1001"/>
                  </a:lnTo>
                  <a:lnTo>
                    <a:pt x="864" y="1037"/>
                  </a:lnTo>
                  <a:lnTo>
                    <a:pt x="811" y="1068"/>
                  </a:lnTo>
                  <a:lnTo>
                    <a:pt x="753" y="1092"/>
                  </a:lnTo>
                  <a:lnTo>
                    <a:pt x="691" y="1110"/>
                  </a:lnTo>
                  <a:lnTo>
                    <a:pt x="628" y="1121"/>
                  </a:lnTo>
                  <a:lnTo>
                    <a:pt x="562" y="1125"/>
                  </a:lnTo>
                  <a:lnTo>
                    <a:pt x="496" y="1121"/>
                  </a:lnTo>
                  <a:lnTo>
                    <a:pt x="433" y="1110"/>
                  </a:lnTo>
                  <a:lnTo>
                    <a:pt x="373" y="1092"/>
                  </a:lnTo>
                  <a:lnTo>
                    <a:pt x="315" y="1068"/>
                  </a:lnTo>
                  <a:lnTo>
                    <a:pt x="261" y="1037"/>
                  </a:lnTo>
                  <a:lnTo>
                    <a:pt x="210" y="1001"/>
                  </a:lnTo>
                  <a:lnTo>
                    <a:pt x="164" y="961"/>
                  </a:lnTo>
                  <a:lnTo>
                    <a:pt x="123" y="915"/>
                  </a:lnTo>
                  <a:lnTo>
                    <a:pt x="86" y="864"/>
                  </a:lnTo>
                  <a:lnTo>
                    <a:pt x="56" y="810"/>
                  </a:lnTo>
                  <a:lnTo>
                    <a:pt x="33" y="752"/>
                  </a:lnTo>
                  <a:lnTo>
                    <a:pt x="14" y="692"/>
                  </a:lnTo>
                  <a:lnTo>
                    <a:pt x="2" y="629"/>
                  </a:lnTo>
                  <a:lnTo>
                    <a:pt x="0" y="563"/>
                  </a:lnTo>
                  <a:lnTo>
                    <a:pt x="2" y="497"/>
                  </a:lnTo>
                  <a:lnTo>
                    <a:pt x="14" y="433"/>
                  </a:lnTo>
                  <a:lnTo>
                    <a:pt x="33" y="373"/>
                  </a:lnTo>
                  <a:lnTo>
                    <a:pt x="56" y="315"/>
                  </a:lnTo>
                  <a:lnTo>
                    <a:pt x="86" y="261"/>
                  </a:lnTo>
                  <a:lnTo>
                    <a:pt x="123" y="211"/>
                  </a:lnTo>
                  <a:lnTo>
                    <a:pt x="164" y="165"/>
                  </a:lnTo>
                  <a:lnTo>
                    <a:pt x="210" y="123"/>
                  </a:lnTo>
                  <a:lnTo>
                    <a:pt x="261" y="88"/>
                  </a:lnTo>
                  <a:lnTo>
                    <a:pt x="315" y="58"/>
                  </a:lnTo>
                  <a:lnTo>
                    <a:pt x="373" y="33"/>
                  </a:lnTo>
                  <a:lnTo>
                    <a:pt x="433" y="14"/>
                  </a:lnTo>
                  <a:lnTo>
                    <a:pt x="496" y="4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ADBFD7"/>
            </a:solidFill>
            <a:ln w="0">
              <a:solidFill>
                <a:srgbClr val="ADBFD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0" name="Freeform 20"/>
            <p:cNvSpPr/>
            <p:nvPr/>
          </p:nvSpPr>
          <p:spPr bwMode="auto">
            <a:xfrm>
              <a:off x="5113337" y="4636330"/>
              <a:ext cx="647700" cy="685749"/>
            </a:xfrm>
            <a:custGeom>
              <a:avLst/>
              <a:gdLst>
                <a:gd name="T0" fmla="*/ 409 w 818"/>
                <a:gd name="T1" fmla="*/ 0 h 816"/>
                <a:gd name="T2" fmla="*/ 464 w 818"/>
                <a:gd name="T3" fmla="*/ 2 h 816"/>
                <a:gd name="T4" fmla="*/ 518 w 818"/>
                <a:gd name="T5" fmla="*/ 14 h 816"/>
                <a:gd name="T6" fmla="*/ 568 w 818"/>
                <a:gd name="T7" fmla="*/ 31 h 816"/>
                <a:gd name="T8" fmla="*/ 615 w 818"/>
                <a:gd name="T9" fmla="*/ 55 h 816"/>
                <a:gd name="T10" fmla="*/ 659 w 818"/>
                <a:gd name="T11" fmla="*/ 84 h 816"/>
                <a:gd name="T12" fmla="*/ 698 w 818"/>
                <a:gd name="T13" fmla="*/ 119 h 816"/>
                <a:gd name="T14" fmla="*/ 732 w 818"/>
                <a:gd name="T15" fmla="*/ 159 h 816"/>
                <a:gd name="T16" fmla="*/ 763 w 818"/>
                <a:gd name="T17" fmla="*/ 202 h 816"/>
                <a:gd name="T18" fmla="*/ 786 w 818"/>
                <a:gd name="T19" fmla="*/ 249 h 816"/>
                <a:gd name="T20" fmla="*/ 803 w 818"/>
                <a:gd name="T21" fmla="*/ 299 h 816"/>
                <a:gd name="T22" fmla="*/ 814 w 818"/>
                <a:gd name="T23" fmla="*/ 352 h 816"/>
                <a:gd name="T24" fmla="*/ 818 w 818"/>
                <a:gd name="T25" fmla="*/ 408 h 816"/>
                <a:gd name="T26" fmla="*/ 814 w 818"/>
                <a:gd name="T27" fmla="*/ 463 h 816"/>
                <a:gd name="T28" fmla="*/ 803 w 818"/>
                <a:gd name="T29" fmla="*/ 516 h 816"/>
                <a:gd name="T30" fmla="*/ 786 w 818"/>
                <a:gd name="T31" fmla="*/ 567 h 816"/>
                <a:gd name="T32" fmla="*/ 763 w 818"/>
                <a:gd name="T33" fmla="*/ 614 h 816"/>
                <a:gd name="T34" fmla="*/ 732 w 818"/>
                <a:gd name="T35" fmla="*/ 657 h 816"/>
                <a:gd name="T36" fmla="*/ 698 w 818"/>
                <a:gd name="T37" fmla="*/ 697 h 816"/>
                <a:gd name="T38" fmla="*/ 659 w 818"/>
                <a:gd name="T39" fmla="*/ 731 h 816"/>
                <a:gd name="T40" fmla="*/ 615 w 818"/>
                <a:gd name="T41" fmla="*/ 760 h 816"/>
                <a:gd name="T42" fmla="*/ 568 w 818"/>
                <a:gd name="T43" fmla="*/ 783 h 816"/>
                <a:gd name="T44" fmla="*/ 518 w 818"/>
                <a:gd name="T45" fmla="*/ 802 h 816"/>
                <a:gd name="T46" fmla="*/ 464 w 818"/>
                <a:gd name="T47" fmla="*/ 812 h 816"/>
                <a:gd name="T48" fmla="*/ 409 w 818"/>
                <a:gd name="T49" fmla="*/ 816 h 816"/>
                <a:gd name="T50" fmla="*/ 354 w 818"/>
                <a:gd name="T51" fmla="*/ 812 h 816"/>
                <a:gd name="T52" fmla="*/ 301 w 818"/>
                <a:gd name="T53" fmla="*/ 802 h 816"/>
                <a:gd name="T54" fmla="*/ 250 w 818"/>
                <a:gd name="T55" fmla="*/ 783 h 816"/>
                <a:gd name="T56" fmla="*/ 203 w 818"/>
                <a:gd name="T57" fmla="*/ 760 h 816"/>
                <a:gd name="T58" fmla="*/ 159 w 818"/>
                <a:gd name="T59" fmla="*/ 731 h 816"/>
                <a:gd name="T60" fmla="*/ 120 w 818"/>
                <a:gd name="T61" fmla="*/ 697 h 816"/>
                <a:gd name="T62" fmla="*/ 86 w 818"/>
                <a:gd name="T63" fmla="*/ 657 h 816"/>
                <a:gd name="T64" fmla="*/ 57 w 818"/>
                <a:gd name="T65" fmla="*/ 614 h 816"/>
                <a:gd name="T66" fmla="*/ 33 w 818"/>
                <a:gd name="T67" fmla="*/ 567 h 816"/>
                <a:gd name="T68" fmla="*/ 15 w 818"/>
                <a:gd name="T69" fmla="*/ 516 h 816"/>
                <a:gd name="T70" fmla="*/ 4 w 818"/>
                <a:gd name="T71" fmla="*/ 463 h 816"/>
                <a:gd name="T72" fmla="*/ 0 w 818"/>
                <a:gd name="T73" fmla="*/ 408 h 816"/>
                <a:gd name="T74" fmla="*/ 4 w 818"/>
                <a:gd name="T75" fmla="*/ 352 h 816"/>
                <a:gd name="T76" fmla="*/ 15 w 818"/>
                <a:gd name="T77" fmla="*/ 299 h 816"/>
                <a:gd name="T78" fmla="*/ 33 w 818"/>
                <a:gd name="T79" fmla="*/ 249 h 816"/>
                <a:gd name="T80" fmla="*/ 57 w 818"/>
                <a:gd name="T81" fmla="*/ 202 h 816"/>
                <a:gd name="T82" fmla="*/ 86 w 818"/>
                <a:gd name="T83" fmla="*/ 159 h 816"/>
                <a:gd name="T84" fmla="*/ 120 w 818"/>
                <a:gd name="T85" fmla="*/ 119 h 816"/>
                <a:gd name="T86" fmla="*/ 159 w 818"/>
                <a:gd name="T87" fmla="*/ 84 h 816"/>
                <a:gd name="T88" fmla="*/ 203 w 818"/>
                <a:gd name="T89" fmla="*/ 55 h 816"/>
                <a:gd name="T90" fmla="*/ 250 w 818"/>
                <a:gd name="T91" fmla="*/ 31 h 816"/>
                <a:gd name="T92" fmla="*/ 301 w 818"/>
                <a:gd name="T93" fmla="*/ 14 h 816"/>
                <a:gd name="T94" fmla="*/ 354 w 818"/>
                <a:gd name="T95" fmla="*/ 2 h 816"/>
                <a:gd name="T96" fmla="*/ 409 w 818"/>
                <a:gd name="T97" fmla="*/ 0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8" h="816">
                  <a:moveTo>
                    <a:pt x="409" y="0"/>
                  </a:moveTo>
                  <a:lnTo>
                    <a:pt x="464" y="2"/>
                  </a:lnTo>
                  <a:lnTo>
                    <a:pt x="518" y="14"/>
                  </a:lnTo>
                  <a:lnTo>
                    <a:pt x="568" y="31"/>
                  </a:lnTo>
                  <a:lnTo>
                    <a:pt x="615" y="55"/>
                  </a:lnTo>
                  <a:lnTo>
                    <a:pt x="659" y="84"/>
                  </a:lnTo>
                  <a:lnTo>
                    <a:pt x="698" y="119"/>
                  </a:lnTo>
                  <a:lnTo>
                    <a:pt x="732" y="159"/>
                  </a:lnTo>
                  <a:lnTo>
                    <a:pt x="763" y="202"/>
                  </a:lnTo>
                  <a:lnTo>
                    <a:pt x="786" y="249"/>
                  </a:lnTo>
                  <a:lnTo>
                    <a:pt x="803" y="299"/>
                  </a:lnTo>
                  <a:lnTo>
                    <a:pt x="814" y="352"/>
                  </a:lnTo>
                  <a:lnTo>
                    <a:pt x="818" y="408"/>
                  </a:lnTo>
                  <a:lnTo>
                    <a:pt x="814" y="463"/>
                  </a:lnTo>
                  <a:lnTo>
                    <a:pt x="803" y="516"/>
                  </a:lnTo>
                  <a:lnTo>
                    <a:pt x="786" y="567"/>
                  </a:lnTo>
                  <a:lnTo>
                    <a:pt x="763" y="614"/>
                  </a:lnTo>
                  <a:lnTo>
                    <a:pt x="732" y="657"/>
                  </a:lnTo>
                  <a:lnTo>
                    <a:pt x="698" y="697"/>
                  </a:lnTo>
                  <a:lnTo>
                    <a:pt x="659" y="731"/>
                  </a:lnTo>
                  <a:lnTo>
                    <a:pt x="615" y="760"/>
                  </a:lnTo>
                  <a:lnTo>
                    <a:pt x="568" y="783"/>
                  </a:lnTo>
                  <a:lnTo>
                    <a:pt x="518" y="802"/>
                  </a:lnTo>
                  <a:lnTo>
                    <a:pt x="464" y="812"/>
                  </a:lnTo>
                  <a:lnTo>
                    <a:pt x="409" y="816"/>
                  </a:lnTo>
                  <a:lnTo>
                    <a:pt x="354" y="812"/>
                  </a:lnTo>
                  <a:lnTo>
                    <a:pt x="301" y="802"/>
                  </a:lnTo>
                  <a:lnTo>
                    <a:pt x="250" y="783"/>
                  </a:lnTo>
                  <a:lnTo>
                    <a:pt x="203" y="760"/>
                  </a:lnTo>
                  <a:lnTo>
                    <a:pt x="159" y="731"/>
                  </a:lnTo>
                  <a:lnTo>
                    <a:pt x="120" y="697"/>
                  </a:lnTo>
                  <a:lnTo>
                    <a:pt x="86" y="657"/>
                  </a:lnTo>
                  <a:lnTo>
                    <a:pt x="57" y="614"/>
                  </a:lnTo>
                  <a:lnTo>
                    <a:pt x="33" y="567"/>
                  </a:lnTo>
                  <a:lnTo>
                    <a:pt x="15" y="516"/>
                  </a:lnTo>
                  <a:lnTo>
                    <a:pt x="4" y="463"/>
                  </a:lnTo>
                  <a:lnTo>
                    <a:pt x="0" y="408"/>
                  </a:lnTo>
                  <a:lnTo>
                    <a:pt x="4" y="352"/>
                  </a:lnTo>
                  <a:lnTo>
                    <a:pt x="15" y="299"/>
                  </a:lnTo>
                  <a:lnTo>
                    <a:pt x="33" y="249"/>
                  </a:lnTo>
                  <a:lnTo>
                    <a:pt x="57" y="202"/>
                  </a:lnTo>
                  <a:lnTo>
                    <a:pt x="86" y="159"/>
                  </a:lnTo>
                  <a:lnTo>
                    <a:pt x="120" y="119"/>
                  </a:lnTo>
                  <a:lnTo>
                    <a:pt x="159" y="84"/>
                  </a:lnTo>
                  <a:lnTo>
                    <a:pt x="203" y="55"/>
                  </a:lnTo>
                  <a:lnTo>
                    <a:pt x="250" y="31"/>
                  </a:lnTo>
                  <a:lnTo>
                    <a:pt x="301" y="14"/>
                  </a:lnTo>
                  <a:lnTo>
                    <a:pt x="354" y="2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1" name="Freeform 21"/>
            <p:cNvSpPr/>
            <p:nvPr/>
          </p:nvSpPr>
          <p:spPr bwMode="auto">
            <a:xfrm>
              <a:off x="6208712" y="5634701"/>
              <a:ext cx="641350" cy="131099"/>
            </a:xfrm>
            <a:custGeom>
              <a:avLst/>
              <a:gdLst>
                <a:gd name="T0" fmla="*/ 0 w 808"/>
                <a:gd name="T1" fmla="*/ 0 h 156"/>
                <a:gd name="T2" fmla="*/ 169 w 808"/>
                <a:gd name="T3" fmla="*/ 0 h 156"/>
                <a:gd name="T4" fmla="*/ 224 w 808"/>
                <a:gd name="T5" fmla="*/ 25 h 156"/>
                <a:gd name="T6" fmla="*/ 281 w 808"/>
                <a:gd name="T7" fmla="*/ 43 h 156"/>
                <a:gd name="T8" fmla="*/ 341 w 808"/>
                <a:gd name="T9" fmla="*/ 54 h 156"/>
                <a:gd name="T10" fmla="*/ 403 w 808"/>
                <a:gd name="T11" fmla="*/ 58 h 156"/>
                <a:gd name="T12" fmla="*/ 466 w 808"/>
                <a:gd name="T13" fmla="*/ 54 h 156"/>
                <a:gd name="T14" fmla="*/ 527 w 808"/>
                <a:gd name="T15" fmla="*/ 43 h 156"/>
                <a:gd name="T16" fmla="*/ 583 w 808"/>
                <a:gd name="T17" fmla="*/ 25 h 156"/>
                <a:gd name="T18" fmla="*/ 638 w 808"/>
                <a:gd name="T19" fmla="*/ 0 h 156"/>
                <a:gd name="T20" fmla="*/ 808 w 808"/>
                <a:gd name="T21" fmla="*/ 0 h 156"/>
                <a:gd name="T22" fmla="*/ 759 w 808"/>
                <a:gd name="T23" fmla="*/ 39 h 156"/>
                <a:gd name="T24" fmla="*/ 708 w 808"/>
                <a:gd name="T25" fmla="*/ 73 h 156"/>
                <a:gd name="T26" fmla="*/ 653 w 808"/>
                <a:gd name="T27" fmla="*/ 102 h 156"/>
                <a:gd name="T28" fmla="*/ 594 w 808"/>
                <a:gd name="T29" fmla="*/ 124 h 156"/>
                <a:gd name="T30" fmla="*/ 533 w 808"/>
                <a:gd name="T31" fmla="*/ 142 h 156"/>
                <a:gd name="T32" fmla="*/ 469 w 808"/>
                <a:gd name="T33" fmla="*/ 152 h 156"/>
                <a:gd name="T34" fmla="*/ 403 w 808"/>
                <a:gd name="T35" fmla="*/ 156 h 156"/>
                <a:gd name="T36" fmla="*/ 339 w 808"/>
                <a:gd name="T37" fmla="*/ 152 h 156"/>
                <a:gd name="T38" fmla="*/ 274 w 808"/>
                <a:gd name="T39" fmla="*/ 142 h 156"/>
                <a:gd name="T40" fmla="*/ 214 w 808"/>
                <a:gd name="T41" fmla="*/ 124 h 156"/>
                <a:gd name="T42" fmla="*/ 155 w 808"/>
                <a:gd name="T43" fmla="*/ 102 h 156"/>
                <a:gd name="T44" fmla="*/ 100 w 808"/>
                <a:gd name="T45" fmla="*/ 73 h 156"/>
                <a:gd name="T46" fmla="*/ 48 w 808"/>
                <a:gd name="T47" fmla="*/ 39 h 156"/>
                <a:gd name="T48" fmla="*/ 0 w 808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8" h="156">
                  <a:moveTo>
                    <a:pt x="0" y="0"/>
                  </a:moveTo>
                  <a:lnTo>
                    <a:pt x="169" y="0"/>
                  </a:lnTo>
                  <a:lnTo>
                    <a:pt x="224" y="25"/>
                  </a:lnTo>
                  <a:lnTo>
                    <a:pt x="281" y="43"/>
                  </a:lnTo>
                  <a:lnTo>
                    <a:pt x="341" y="54"/>
                  </a:lnTo>
                  <a:lnTo>
                    <a:pt x="403" y="58"/>
                  </a:lnTo>
                  <a:lnTo>
                    <a:pt x="466" y="54"/>
                  </a:lnTo>
                  <a:lnTo>
                    <a:pt x="527" y="43"/>
                  </a:lnTo>
                  <a:lnTo>
                    <a:pt x="583" y="25"/>
                  </a:lnTo>
                  <a:lnTo>
                    <a:pt x="638" y="0"/>
                  </a:lnTo>
                  <a:lnTo>
                    <a:pt x="808" y="0"/>
                  </a:lnTo>
                  <a:lnTo>
                    <a:pt x="759" y="39"/>
                  </a:lnTo>
                  <a:lnTo>
                    <a:pt x="708" y="73"/>
                  </a:lnTo>
                  <a:lnTo>
                    <a:pt x="653" y="102"/>
                  </a:lnTo>
                  <a:lnTo>
                    <a:pt x="594" y="124"/>
                  </a:lnTo>
                  <a:lnTo>
                    <a:pt x="533" y="142"/>
                  </a:lnTo>
                  <a:lnTo>
                    <a:pt x="469" y="152"/>
                  </a:lnTo>
                  <a:lnTo>
                    <a:pt x="403" y="156"/>
                  </a:lnTo>
                  <a:lnTo>
                    <a:pt x="339" y="152"/>
                  </a:lnTo>
                  <a:lnTo>
                    <a:pt x="274" y="142"/>
                  </a:lnTo>
                  <a:lnTo>
                    <a:pt x="214" y="124"/>
                  </a:lnTo>
                  <a:lnTo>
                    <a:pt x="155" y="102"/>
                  </a:lnTo>
                  <a:lnTo>
                    <a:pt x="100" y="73"/>
                  </a:lnTo>
                  <a:lnTo>
                    <a:pt x="48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2" name="Freeform 22"/>
            <p:cNvSpPr/>
            <p:nvPr/>
          </p:nvSpPr>
          <p:spPr bwMode="auto">
            <a:xfrm>
              <a:off x="7264401" y="4374133"/>
              <a:ext cx="614363" cy="710961"/>
            </a:xfrm>
            <a:custGeom>
              <a:avLst/>
              <a:gdLst>
                <a:gd name="T0" fmla="*/ 725 w 776"/>
                <a:gd name="T1" fmla="*/ 0 h 845"/>
                <a:gd name="T2" fmla="*/ 747 w 776"/>
                <a:gd name="T3" fmla="*/ 57 h 845"/>
                <a:gd name="T4" fmla="*/ 763 w 776"/>
                <a:gd name="T5" fmla="*/ 118 h 845"/>
                <a:gd name="T6" fmla="*/ 773 w 776"/>
                <a:gd name="T7" fmla="*/ 179 h 845"/>
                <a:gd name="T8" fmla="*/ 776 w 776"/>
                <a:gd name="T9" fmla="*/ 244 h 845"/>
                <a:gd name="T10" fmla="*/ 772 w 776"/>
                <a:gd name="T11" fmla="*/ 315 h 845"/>
                <a:gd name="T12" fmla="*/ 760 w 776"/>
                <a:gd name="T13" fmla="*/ 382 h 845"/>
                <a:gd name="T14" fmla="*/ 742 w 776"/>
                <a:gd name="T15" fmla="*/ 447 h 845"/>
                <a:gd name="T16" fmla="*/ 715 w 776"/>
                <a:gd name="T17" fmla="*/ 508 h 845"/>
                <a:gd name="T18" fmla="*/ 683 w 776"/>
                <a:gd name="T19" fmla="*/ 567 h 845"/>
                <a:gd name="T20" fmla="*/ 644 w 776"/>
                <a:gd name="T21" fmla="*/ 619 h 845"/>
                <a:gd name="T22" fmla="*/ 600 w 776"/>
                <a:gd name="T23" fmla="*/ 669 h 845"/>
                <a:gd name="T24" fmla="*/ 551 w 776"/>
                <a:gd name="T25" fmla="*/ 712 h 845"/>
                <a:gd name="T26" fmla="*/ 497 w 776"/>
                <a:gd name="T27" fmla="*/ 752 h 845"/>
                <a:gd name="T28" fmla="*/ 439 w 776"/>
                <a:gd name="T29" fmla="*/ 783 h 845"/>
                <a:gd name="T30" fmla="*/ 378 w 776"/>
                <a:gd name="T31" fmla="*/ 810 h 845"/>
                <a:gd name="T32" fmla="*/ 312 w 776"/>
                <a:gd name="T33" fmla="*/ 829 h 845"/>
                <a:gd name="T34" fmla="*/ 245 w 776"/>
                <a:gd name="T35" fmla="*/ 841 h 845"/>
                <a:gd name="T36" fmla="*/ 175 w 776"/>
                <a:gd name="T37" fmla="*/ 845 h 845"/>
                <a:gd name="T38" fmla="*/ 115 w 776"/>
                <a:gd name="T39" fmla="*/ 842 h 845"/>
                <a:gd name="T40" fmla="*/ 57 w 776"/>
                <a:gd name="T41" fmla="*/ 833 h 845"/>
                <a:gd name="T42" fmla="*/ 0 w 776"/>
                <a:gd name="T43" fmla="*/ 819 h 845"/>
                <a:gd name="T44" fmla="*/ 74 w 776"/>
                <a:gd name="T45" fmla="*/ 737 h 845"/>
                <a:gd name="T46" fmla="*/ 124 w 776"/>
                <a:gd name="T47" fmla="*/ 744 h 845"/>
                <a:gd name="T48" fmla="*/ 175 w 776"/>
                <a:gd name="T49" fmla="*/ 747 h 845"/>
                <a:gd name="T50" fmla="*/ 238 w 776"/>
                <a:gd name="T51" fmla="*/ 743 h 845"/>
                <a:gd name="T52" fmla="*/ 299 w 776"/>
                <a:gd name="T53" fmla="*/ 732 h 845"/>
                <a:gd name="T54" fmla="*/ 357 w 776"/>
                <a:gd name="T55" fmla="*/ 714 h 845"/>
                <a:gd name="T56" fmla="*/ 412 w 776"/>
                <a:gd name="T57" fmla="*/ 688 h 845"/>
                <a:gd name="T58" fmla="*/ 462 w 776"/>
                <a:gd name="T59" fmla="*/ 657 h 845"/>
                <a:gd name="T60" fmla="*/ 509 w 776"/>
                <a:gd name="T61" fmla="*/ 621 h 845"/>
                <a:gd name="T62" fmla="*/ 551 w 776"/>
                <a:gd name="T63" fmla="*/ 579 h 845"/>
                <a:gd name="T64" fmla="*/ 588 w 776"/>
                <a:gd name="T65" fmla="*/ 531 h 845"/>
                <a:gd name="T66" fmla="*/ 619 w 776"/>
                <a:gd name="T67" fmla="*/ 480 h 845"/>
                <a:gd name="T68" fmla="*/ 644 w 776"/>
                <a:gd name="T69" fmla="*/ 426 h 845"/>
                <a:gd name="T70" fmla="*/ 663 w 776"/>
                <a:gd name="T71" fmla="*/ 369 h 845"/>
                <a:gd name="T72" fmla="*/ 675 w 776"/>
                <a:gd name="T73" fmla="*/ 307 h 845"/>
                <a:gd name="T74" fmla="*/ 679 w 776"/>
                <a:gd name="T75" fmla="*/ 244 h 845"/>
                <a:gd name="T76" fmla="*/ 675 w 776"/>
                <a:gd name="T77" fmla="*/ 189 h 845"/>
                <a:gd name="T78" fmla="*/ 665 w 776"/>
                <a:gd name="T79" fmla="*/ 135 h 845"/>
                <a:gd name="T80" fmla="*/ 651 w 776"/>
                <a:gd name="T81" fmla="*/ 82 h 845"/>
                <a:gd name="T82" fmla="*/ 725 w 776"/>
                <a:gd name="T83" fmla="*/ 0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76" h="845">
                  <a:moveTo>
                    <a:pt x="725" y="0"/>
                  </a:moveTo>
                  <a:lnTo>
                    <a:pt x="747" y="57"/>
                  </a:lnTo>
                  <a:lnTo>
                    <a:pt x="763" y="118"/>
                  </a:lnTo>
                  <a:lnTo>
                    <a:pt x="773" y="179"/>
                  </a:lnTo>
                  <a:lnTo>
                    <a:pt x="776" y="244"/>
                  </a:lnTo>
                  <a:lnTo>
                    <a:pt x="772" y="315"/>
                  </a:lnTo>
                  <a:lnTo>
                    <a:pt x="760" y="382"/>
                  </a:lnTo>
                  <a:lnTo>
                    <a:pt x="742" y="447"/>
                  </a:lnTo>
                  <a:lnTo>
                    <a:pt x="715" y="508"/>
                  </a:lnTo>
                  <a:lnTo>
                    <a:pt x="683" y="567"/>
                  </a:lnTo>
                  <a:lnTo>
                    <a:pt x="644" y="619"/>
                  </a:lnTo>
                  <a:lnTo>
                    <a:pt x="600" y="669"/>
                  </a:lnTo>
                  <a:lnTo>
                    <a:pt x="551" y="712"/>
                  </a:lnTo>
                  <a:lnTo>
                    <a:pt x="497" y="752"/>
                  </a:lnTo>
                  <a:lnTo>
                    <a:pt x="439" y="783"/>
                  </a:lnTo>
                  <a:lnTo>
                    <a:pt x="378" y="810"/>
                  </a:lnTo>
                  <a:lnTo>
                    <a:pt x="312" y="829"/>
                  </a:lnTo>
                  <a:lnTo>
                    <a:pt x="245" y="841"/>
                  </a:lnTo>
                  <a:lnTo>
                    <a:pt x="175" y="845"/>
                  </a:lnTo>
                  <a:lnTo>
                    <a:pt x="115" y="842"/>
                  </a:lnTo>
                  <a:lnTo>
                    <a:pt x="57" y="833"/>
                  </a:lnTo>
                  <a:lnTo>
                    <a:pt x="0" y="819"/>
                  </a:lnTo>
                  <a:lnTo>
                    <a:pt x="74" y="737"/>
                  </a:lnTo>
                  <a:lnTo>
                    <a:pt x="124" y="744"/>
                  </a:lnTo>
                  <a:lnTo>
                    <a:pt x="175" y="747"/>
                  </a:lnTo>
                  <a:lnTo>
                    <a:pt x="238" y="743"/>
                  </a:lnTo>
                  <a:lnTo>
                    <a:pt x="299" y="732"/>
                  </a:lnTo>
                  <a:lnTo>
                    <a:pt x="357" y="714"/>
                  </a:lnTo>
                  <a:lnTo>
                    <a:pt x="412" y="688"/>
                  </a:lnTo>
                  <a:lnTo>
                    <a:pt x="462" y="657"/>
                  </a:lnTo>
                  <a:lnTo>
                    <a:pt x="509" y="621"/>
                  </a:lnTo>
                  <a:lnTo>
                    <a:pt x="551" y="579"/>
                  </a:lnTo>
                  <a:lnTo>
                    <a:pt x="588" y="531"/>
                  </a:lnTo>
                  <a:lnTo>
                    <a:pt x="619" y="480"/>
                  </a:lnTo>
                  <a:lnTo>
                    <a:pt x="644" y="426"/>
                  </a:lnTo>
                  <a:lnTo>
                    <a:pt x="663" y="369"/>
                  </a:lnTo>
                  <a:lnTo>
                    <a:pt x="675" y="307"/>
                  </a:lnTo>
                  <a:lnTo>
                    <a:pt x="679" y="244"/>
                  </a:lnTo>
                  <a:lnTo>
                    <a:pt x="675" y="189"/>
                  </a:lnTo>
                  <a:lnTo>
                    <a:pt x="665" y="135"/>
                  </a:lnTo>
                  <a:lnTo>
                    <a:pt x="651" y="82"/>
                  </a:lnTo>
                  <a:lnTo>
                    <a:pt x="725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3" name="Freeform 23"/>
            <p:cNvSpPr/>
            <p:nvPr/>
          </p:nvSpPr>
          <p:spPr bwMode="auto">
            <a:xfrm>
              <a:off x="7343775" y="2908512"/>
              <a:ext cx="571500" cy="978201"/>
            </a:xfrm>
            <a:custGeom>
              <a:avLst/>
              <a:gdLst>
                <a:gd name="T0" fmla="*/ 118 w 720"/>
                <a:gd name="T1" fmla="*/ 0 h 1164"/>
                <a:gd name="T2" fmla="*/ 188 w 720"/>
                <a:gd name="T3" fmla="*/ 4 h 1164"/>
                <a:gd name="T4" fmla="*/ 256 w 720"/>
                <a:gd name="T5" fmla="*/ 16 h 1164"/>
                <a:gd name="T6" fmla="*/ 320 w 720"/>
                <a:gd name="T7" fmla="*/ 35 h 1164"/>
                <a:gd name="T8" fmla="*/ 382 w 720"/>
                <a:gd name="T9" fmla="*/ 62 h 1164"/>
                <a:gd name="T10" fmla="*/ 440 w 720"/>
                <a:gd name="T11" fmla="*/ 95 h 1164"/>
                <a:gd name="T12" fmla="*/ 494 w 720"/>
                <a:gd name="T13" fmla="*/ 133 h 1164"/>
                <a:gd name="T14" fmla="*/ 544 w 720"/>
                <a:gd name="T15" fmla="*/ 177 h 1164"/>
                <a:gd name="T16" fmla="*/ 587 w 720"/>
                <a:gd name="T17" fmla="*/ 226 h 1164"/>
                <a:gd name="T18" fmla="*/ 625 w 720"/>
                <a:gd name="T19" fmla="*/ 280 h 1164"/>
                <a:gd name="T20" fmla="*/ 658 w 720"/>
                <a:gd name="T21" fmla="*/ 337 h 1164"/>
                <a:gd name="T22" fmla="*/ 684 w 720"/>
                <a:gd name="T23" fmla="*/ 399 h 1164"/>
                <a:gd name="T24" fmla="*/ 704 w 720"/>
                <a:gd name="T25" fmla="*/ 463 h 1164"/>
                <a:gd name="T26" fmla="*/ 716 w 720"/>
                <a:gd name="T27" fmla="*/ 532 h 1164"/>
                <a:gd name="T28" fmla="*/ 720 w 720"/>
                <a:gd name="T29" fmla="*/ 601 h 1164"/>
                <a:gd name="T30" fmla="*/ 716 w 720"/>
                <a:gd name="T31" fmla="*/ 671 h 1164"/>
                <a:gd name="T32" fmla="*/ 704 w 720"/>
                <a:gd name="T33" fmla="*/ 738 h 1164"/>
                <a:gd name="T34" fmla="*/ 686 w 720"/>
                <a:gd name="T35" fmla="*/ 802 h 1164"/>
                <a:gd name="T36" fmla="*/ 659 w 720"/>
                <a:gd name="T37" fmla="*/ 862 h 1164"/>
                <a:gd name="T38" fmla="*/ 628 w 720"/>
                <a:gd name="T39" fmla="*/ 920 h 1164"/>
                <a:gd name="T40" fmla="*/ 590 w 720"/>
                <a:gd name="T41" fmla="*/ 974 h 1164"/>
                <a:gd name="T42" fmla="*/ 546 w 720"/>
                <a:gd name="T43" fmla="*/ 1023 h 1164"/>
                <a:gd name="T44" fmla="*/ 498 w 720"/>
                <a:gd name="T45" fmla="*/ 1067 h 1164"/>
                <a:gd name="T46" fmla="*/ 445 w 720"/>
                <a:gd name="T47" fmla="*/ 1105 h 1164"/>
                <a:gd name="T48" fmla="*/ 389 w 720"/>
                <a:gd name="T49" fmla="*/ 1138 h 1164"/>
                <a:gd name="T50" fmla="*/ 327 w 720"/>
                <a:gd name="T51" fmla="*/ 1164 h 1164"/>
                <a:gd name="T52" fmla="*/ 301 w 720"/>
                <a:gd name="T53" fmla="*/ 1070 h 1164"/>
                <a:gd name="T54" fmla="*/ 354 w 720"/>
                <a:gd name="T55" fmla="*/ 1045 h 1164"/>
                <a:gd name="T56" fmla="*/ 406 w 720"/>
                <a:gd name="T57" fmla="*/ 1013 h 1164"/>
                <a:gd name="T58" fmla="*/ 453 w 720"/>
                <a:gd name="T59" fmla="*/ 977 h 1164"/>
                <a:gd name="T60" fmla="*/ 495 w 720"/>
                <a:gd name="T61" fmla="*/ 935 h 1164"/>
                <a:gd name="T62" fmla="*/ 532 w 720"/>
                <a:gd name="T63" fmla="*/ 887 h 1164"/>
                <a:gd name="T64" fmla="*/ 562 w 720"/>
                <a:gd name="T65" fmla="*/ 838 h 1164"/>
                <a:gd name="T66" fmla="*/ 587 w 720"/>
                <a:gd name="T67" fmla="*/ 782 h 1164"/>
                <a:gd name="T68" fmla="*/ 606 w 720"/>
                <a:gd name="T69" fmla="*/ 725 h 1164"/>
                <a:gd name="T70" fmla="*/ 617 w 720"/>
                <a:gd name="T71" fmla="*/ 664 h 1164"/>
                <a:gd name="T72" fmla="*/ 621 w 720"/>
                <a:gd name="T73" fmla="*/ 601 h 1164"/>
                <a:gd name="T74" fmla="*/ 617 w 720"/>
                <a:gd name="T75" fmla="*/ 538 h 1164"/>
                <a:gd name="T76" fmla="*/ 606 w 720"/>
                <a:gd name="T77" fmla="*/ 478 h 1164"/>
                <a:gd name="T78" fmla="*/ 587 w 720"/>
                <a:gd name="T79" fmla="*/ 420 h 1164"/>
                <a:gd name="T80" fmla="*/ 562 w 720"/>
                <a:gd name="T81" fmla="*/ 365 h 1164"/>
                <a:gd name="T82" fmla="*/ 531 w 720"/>
                <a:gd name="T83" fmla="*/ 314 h 1164"/>
                <a:gd name="T84" fmla="*/ 494 w 720"/>
                <a:gd name="T85" fmla="*/ 268 h 1164"/>
                <a:gd name="T86" fmla="*/ 452 w 720"/>
                <a:gd name="T87" fmla="*/ 226 h 1164"/>
                <a:gd name="T88" fmla="*/ 406 w 720"/>
                <a:gd name="T89" fmla="*/ 189 h 1164"/>
                <a:gd name="T90" fmla="*/ 354 w 720"/>
                <a:gd name="T91" fmla="*/ 158 h 1164"/>
                <a:gd name="T92" fmla="*/ 299 w 720"/>
                <a:gd name="T93" fmla="*/ 133 h 1164"/>
                <a:gd name="T94" fmla="*/ 241 w 720"/>
                <a:gd name="T95" fmla="*/ 114 h 1164"/>
                <a:gd name="T96" fmla="*/ 181 w 720"/>
                <a:gd name="T97" fmla="*/ 102 h 1164"/>
                <a:gd name="T98" fmla="*/ 118 w 720"/>
                <a:gd name="T99" fmla="*/ 98 h 1164"/>
                <a:gd name="T100" fmla="*/ 72 w 720"/>
                <a:gd name="T101" fmla="*/ 101 h 1164"/>
                <a:gd name="T102" fmla="*/ 27 w 720"/>
                <a:gd name="T103" fmla="*/ 106 h 1164"/>
                <a:gd name="T104" fmla="*/ 0 w 720"/>
                <a:gd name="T105" fmla="*/ 12 h 1164"/>
                <a:gd name="T106" fmla="*/ 57 w 720"/>
                <a:gd name="T107" fmla="*/ 4 h 1164"/>
                <a:gd name="T108" fmla="*/ 118 w 720"/>
                <a:gd name="T109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0" h="1164">
                  <a:moveTo>
                    <a:pt x="118" y="0"/>
                  </a:moveTo>
                  <a:lnTo>
                    <a:pt x="188" y="4"/>
                  </a:lnTo>
                  <a:lnTo>
                    <a:pt x="256" y="16"/>
                  </a:lnTo>
                  <a:lnTo>
                    <a:pt x="320" y="35"/>
                  </a:lnTo>
                  <a:lnTo>
                    <a:pt x="382" y="62"/>
                  </a:lnTo>
                  <a:lnTo>
                    <a:pt x="440" y="95"/>
                  </a:lnTo>
                  <a:lnTo>
                    <a:pt x="494" y="133"/>
                  </a:lnTo>
                  <a:lnTo>
                    <a:pt x="544" y="177"/>
                  </a:lnTo>
                  <a:lnTo>
                    <a:pt x="587" y="226"/>
                  </a:lnTo>
                  <a:lnTo>
                    <a:pt x="625" y="280"/>
                  </a:lnTo>
                  <a:lnTo>
                    <a:pt x="658" y="337"/>
                  </a:lnTo>
                  <a:lnTo>
                    <a:pt x="684" y="399"/>
                  </a:lnTo>
                  <a:lnTo>
                    <a:pt x="704" y="463"/>
                  </a:lnTo>
                  <a:lnTo>
                    <a:pt x="716" y="532"/>
                  </a:lnTo>
                  <a:lnTo>
                    <a:pt x="720" y="601"/>
                  </a:lnTo>
                  <a:lnTo>
                    <a:pt x="716" y="671"/>
                  </a:lnTo>
                  <a:lnTo>
                    <a:pt x="704" y="738"/>
                  </a:lnTo>
                  <a:lnTo>
                    <a:pt x="686" y="802"/>
                  </a:lnTo>
                  <a:lnTo>
                    <a:pt x="659" y="862"/>
                  </a:lnTo>
                  <a:lnTo>
                    <a:pt x="628" y="920"/>
                  </a:lnTo>
                  <a:lnTo>
                    <a:pt x="590" y="974"/>
                  </a:lnTo>
                  <a:lnTo>
                    <a:pt x="546" y="1023"/>
                  </a:lnTo>
                  <a:lnTo>
                    <a:pt x="498" y="1067"/>
                  </a:lnTo>
                  <a:lnTo>
                    <a:pt x="445" y="1105"/>
                  </a:lnTo>
                  <a:lnTo>
                    <a:pt x="389" y="1138"/>
                  </a:lnTo>
                  <a:lnTo>
                    <a:pt x="327" y="1164"/>
                  </a:lnTo>
                  <a:lnTo>
                    <a:pt x="301" y="1070"/>
                  </a:lnTo>
                  <a:lnTo>
                    <a:pt x="354" y="1045"/>
                  </a:lnTo>
                  <a:lnTo>
                    <a:pt x="406" y="1013"/>
                  </a:lnTo>
                  <a:lnTo>
                    <a:pt x="453" y="977"/>
                  </a:lnTo>
                  <a:lnTo>
                    <a:pt x="495" y="935"/>
                  </a:lnTo>
                  <a:lnTo>
                    <a:pt x="532" y="887"/>
                  </a:lnTo>
                  <a:lnTo>
                    <a:pt x="562" y="838"/>
                  </a:lnTo>
                  <a:lnTo>
                    <a:pt x="587" y="782"/>
                  </a:lnTo>
                  <a:lnTo>
                    <a:pt x="606" y="725"/>
                  </a:lnTo>
                  <a:lnTo>
                    <a:pt x="617" y="664"/>
                  </a:lnTo>
                  <a:lnTo>
                    <a:pt x="621" y="601"/>
                  </a:lnTo>
                  <a:lnTo>
                    <a:pt x="617" y="538"/>
                  </a:lnTo>
                  <a:lnTo>
                    <a:pt x="606" y="478"/>
                  </a:lnTo>
                  <a:lnTo>
                    <a:pt x="587" y="420"/>
                  </a:lnTo>
                  <a:lnTo>
                    <a:pt x="562" y="365"/>
                  </a:lnTo>
                  <a:lnTo>
                    <a:pt x="531" y="314"/>
                  </a:lnTo>
                  <a:lnTo>
                    <a:pt x="494" y="268"/>
                  </a:lnTo>
                  <a:lnTo>
                    <a:pt x="452" y="226"/>
                  </a:lnTo>
                  <a:lnTo>
                    <a:pt x="406" y="189"/>
                  </a:lnTo>
                  <a:lnTo>
                    <a:pt x="354" y="158"/>
                  </a:lnTo>
                  <a:lnTo>
                    <a:pt x="299" y="133"/>
                  </a:lnTo>
                  <a:lnTo>
                    <a:pt x="241" y="114"/>
                  </a:lnTo>
                  <a:lnTo>
                    <a:pt x="181" y="102"/>
                  </a:lnTo>
                  <a:lnTo>
                    <a:pt x="118" y="98"/>
                  </a:lnTo>
                  <a:lnTo>
                    <a:pt x="72" y="101"/>
                  </a:lnTo>
                  <a:lnTo>
                    <a:pt x="27" y="106"/>
                  </a:lnTo>
                  <a:lnTo>
                    <a:pt x="0" y="12"/>
                  </a:lnTo>
                  <a:lnTo>
                    <a:pt x="57" y="4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4" name="Freeform 24"/>
            <p:cNvSpPr/>
            <p:nvPr/>
          </p:nvSpPr>
          <p:spPr bwMode="auto">
            <a:xfrm>
              <a:off x="6692900" y="2133684"/>
              <a:ext cx="414338" cy="467250"/>
            </a:xfrm>
            <a:custGeom>
              <a:avLst/>
              <a:gdLst>
                <a:gd name="T0" fmla="*/ 0 w 523"/>
                <a:gd name="T1" fmla="*/ 0 h 555"/>
                <a:gd name="T2" fmla="*/ 65 w 523"/>
                <a:gd name="T3" fmla="*/ 11 h 555"/>
                <a:gd name="T4" fmla="*/ 125 w 523"/>
                <a:gd name="T5" fmla="*/ 30 h 555"/>
                <a:gd name="T6" fmla="*/ 184 w 523"/>
                <a:gd name="T7" fmla="*/ 53 h 555"/>
                <a:gd name="T8" fmla="*/ 239 w 523"/>
                <a:gd name="T9" fmla="*/ 84 h 555"/>
                <a:gd name="T10" fmla="*/ 291 w 523"/>
                <a:gd name="T11" fmla="*/ 120 h 555"/>
                <a:gd name="T12" fmla="*/ 338 w 523"/>
                <a:gd name="T13" fmla="*/ 161 h 555"/>
                <a:gd name="T14" fmla="*/ 381 w 523"/>
                <a:gd name="T15" fmla="*/ 206 h 555"/>
                <a:gd name="T16" fmla="*/ 419 w 523"/>
                <a:gd name="T17" fmla="*/ 255 h 555"/>
                <a:gd name="T18" fmla="*/ 452 w 523"/>
                <a:gd name="T19" fmla="*/ 309 h 555"/>
                <a:gd name="T20" fmla="*/ 480 w 523"/>
                <a:gd name="T21" fmla="*/ 366 h 555"/>
                <a:gd name="T22" fmla="*/ 501 w 523"/>
                <a:gd name="T23" fmla="*/ 426 h 555"/>
                <a:gd name="T24" fmla="*/ 515 w 523"/>
                <a:gd name="T25" fmla="*/ 489 h 555"/>
                <a:gd name="T26" fmla="*/ 523 w 523"/>
                <a:gd name="T27" fmla="*/ 555 h 555"/>
                <a:gd name="T28" fmla="*/ 395 w 523"/>
                <a:gd name="T29" fmla="*/ 417 h 555"/>
                <a:gd name="T30" fmla="*/ 371 w 523"/>
                <a:gd name="T31" fmla="*/ 366 h 555"/>
                <a:gd name="T32" fmla="*/ 342 w 523"/>
                <a:gd name="T33" fmla="*/ 316 h 555"/>
                <a:gd name="T34" fmla="*/ 309 w 523"/>
                <a:gd name="T35" fmla="*/ 271 h 555"/>
                <a:gd name="T36" fmla="*/ 270 w 523"/>
                <a:gd name="T37" fmla="*/ 231 h 555"/>
                <a:gd name="T38" fmla="*/ 226 w 523"/>
                <a:gd name="T39" fmla="*/ 194 h 555"/>
                <a:gd name="T40" fmla="*/ 180 w 523"/>
                <a:gd name="T41" fmla="*/ 162 h 555"/>
                <a:gd name="T42" fmla="*/ 129 w 523"/>
                <a:gd name="T43" fmla="*/ 136 h 555"/>
                <a:gd name="T44" fmla="*/ 0 w 523"/>
                <a:gd name="T4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3" h="555">
                  <a:moveTo>
                    <a:pt x="0" y="0"/>
                  </a:moveTo>
                  <a:lnTo>
                    <a:pt x="65" y="11"/>
                  </a:lnTo>
                  <a:lnTo>
                    <a:pt x="125" y="30"/>
                  </a:lnTo>
                  <a:lnTo>
                    <a:pt x="184" y="53"/>
                  </a:lnTo>
                  <a:lnTo>
                    <a:pt x="239" y="84"/>
                  </a:lnTo>
                  <a:lnTo>
                    <a:pt x="291" y="120"/>
                  </a:lnTo>
                  <a:lnTo>
                    <a:pt x="338" y="161"/>
                  </a:lnTo>
                  <a:lnTo>
                    <a:pt x="381" y="206"/>
                  </a:lnTo>
                  <a:lnTo>
                    <a:pt x="419" y="255"/>
                  </a:lnTo>
                  <a:lnTo>
                    <a:pt x="452" y="309"/>
                  </a:lnTo>
                  <a:lnTo>
                    <a:pt x="480" y="366"/>
                  </a:lnTo>
                  <a:lnTo>
                    <a:pt x="501" y="426"/>
                  </a:lnTo>
                  <a:lnTo>
                    <a:pt x="515" y="489"/>
                  </a:lnTo>
                  <a:lnTo>
                    <a:pt x="523" y="555"/>
                  </a:lnTo>
                  <a:lnTo>
                    <a:pt x="395" y="417"/>
                  </a:lnTo>
                  <a:lnTo>
                    <a:pt x="371" y="366"/>
                  </a:lnTo>
                  <a:lnTo>
                    <a:pt x="342" y="316"/>
                  </a:lnTo>
                  <a:lnTo>
                    <a:pt x="309" y="271"/>
                  </a:lnTo>
                  <a:lnTo>
                    <a:pt x="270" y="231"/>
                  </a:lnTo>
                  <a:lnTo>
                    <a:pt x="226" y="194"/>
                  </a:lnTo>
                  <a:lnTo>
                    <a:pt x="180" y="162"/>
                  </a:lnTo>
                  <a:lnTo>
                    <a:pt x="129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5" name="Freeform 25"/>
            <p:cNvSpPr/>
            <p:nvPr/>
          </p:nvSpPr>
          <p:spPr bwMode="auto">
            <a:xfrm>
              <a:off x="4973638" y="2357224"/>
              <a:ext cx="815975" cy="870632"/>
            </a:xfrm>
            <a:custGeom>
              <a:avLst/>
              <a:gdLst>
                <a:gd name="T0" fmla="*/ 601 w 1029"/>
                <a:gd name="T1" fmla="*/ 0 h 1034"/>
                <a:gd name="T2" fmla="*/ 672 w 1029"/>
                <a:gd name="T3" fmla="*/ 4 h 1034"/>
                <a:gd name="T4" fmla="*/ 740 w 1029"/>
                <a:gd name="T5" fmla="*/ 16 h 1034"/>
                <a:gd name="T6" fmla="*/ 806 w 1029"/>
                <a:gd name="T7" fmla="*/ 35 h 1034"/>
                <a:gd name="T8" fmla="*/ 868 w 1029"/>
                <a:gd name="T9" fmla="*/ 62 h 1034"/>
                <a:gd name="T10" fmla="*/ 926 w 1029"/>
                <a:gd name="T11" fmla="*/ 96 h 1034"/>
                <a:gd name="T12" fmla="*/ 979 w 1029"/>
                <a:gd name="T13" fmla="*/ 134 h 1034"/>
                <a:gd name="T14" fmla="*/ 1029 w 1029"/>
                <a:gd name="T15" fmla="*/ 179 h 1034"/>
                <a:gd name="T16" fmla="*/ 960 w 1029"/>
                <a:gd name="T17" fmla="*/ 248 h 1034"/>
                <a:gd name="T18" fmla="*/ 919 w 1029"/>
                <a:gd name="T19" fmla="*/ 211 h 1034"/>
                <a:gd name="T20" fmla="*/ 874 w 1029"/>
                <a:gd name="T21" fmla="*/ 179 h 1034"/>
                <a:gd name="T22" fmla="*/ 824 w 1029"/>
                <a:gd name="T23" fmla="*/ 151 h 1034"/>
                <a:gd name="T24" fmla="*/ 773 w 1029"/>
                <a:gd name="T25" fmla="*/ 129 h 1034"/>
                <a:gd name="T26" fmla="*/ 718 w 1029"/>
                <a:gd name="T27" fmla="*/ 112 h 1034"/>
                <a:gd name="T28" fmla="*/ 660 w 1029"/>
                <a:gd name="T29" fmla="*/ 101 h 1034"/>
                <a:gd name="T30" fmla="*/ 601 w 1029"/>
                <a:gd name="T31" fmla="*/ 98 h 1034"/>
                <a:gd name="T32" fmla="*/ 538 w 1029"/>
                <a:gd name="T33" fmla="*/ 102 h 1034"/>
                <a:gd name="T34" fmla="*/ 477 w 1029"/>
                <a:gd name="T35" fmla="*/ 113 h 1034"/>
                <a:gd name="T36" fmla="*/ 420 w 1029"/>
                <a:gd name="T37" fmla="*/ 133 h 1034"/>
                <a:gd name="T38" fmla="*/ 364 w 1029"/>
                <a:gd name="T39" fmla="*/ 158 h 1034"/>
                <a:gd name="T40" fmla="*/ 314 w 1029"/>
                <a:gd name="T41" fmla="*/ 188 h 1034"/>
                <a:gd name="T42" fmla="*/ 267 w 1029"/>
                <a:gd name="T43" fmla="*/ 224 h 1034"/>
                <a:gd name="T44" fmla="*/ 225 w 1029"/>
                <a:gd name="T45" fmla="*/ 266 h 1034"/>
                <a:gd name="T46" fmla="*/ 188 w 1029"/>
                <a:gd name="T47" fmla="*/ 314 h 1034"/>
                <a:gd name="T48" fmla="*/ 157 w 1029"/>
                <a:gd name="T49" fmla="*/ 365 h 1034"/>
                <a:gd name="T50" fmla="*/ 132 w 1029"/>
                <a:gd name="T51" fmla="*/ 419 h 1034"/>
                <a:gd name="T52" fmla="*/ 113 w 1029"/>
                <a:gd name="T53" fmla="*/ 478 h 1034"/>
                <a:gd name="T54" fmla="*/ 102 w 1029"/>
                <a:gd name="T55" fmla="*/ 538 h 1034"/>
                <a:gd name="T56" fmla="*/ 98 w 1029"/>
                <a:gd name="T57" fmla="*/ 601 h 1034"/>
                <a:gd name="T58" fmla="*/ 102 w 1029"/>
                <a:gd name="T59" fmla="*/ 662 h 1034"/>
                <a:gd name="T60" fmla="*/ 112 w 1029"/>
                <a:gd name="T61" fmla="*/ 719 h 1034"/>
                <a:gd name="T62" fmla="*/ 129 w 1029"/>
                <a:gd name="T63" fmla="*/ 776 h 1034"/>
                <a:gd name="T64" fmla="*/ 153 w 1029"/>
                <a:gd name="T65" fmla="*/ 828 h 1034"/>
                <a:gd name="T66" fmla="*/ 182 w 1029"/>
                <a:gd name="T67" fmla="*/ 878 h 1034"/>
                <a:gd name="T68" fmla="*/ 216 w 1029"/>
                <a:gd name="T69" fmla="*/ 923 h 1034"/>
                <a:gd name="T70" fmla="*/ 255 w 1029"/>
                <a:gd name="T71" fmla="*/ 965 h 1034"/>
                <a:gd name="T72" fmla="*/ 186 w 1029"/>
                <a:gd name="T73" fmla="*/ 1034 h 1034"/>
                <a:gd name="T74" fmla="*/ 145 w 1029"/>
                <a:gd name="T75" fmla="*/ 991 h 1034"/>
                <a:gd name="T76" fmla="*/ 108 w 1029"/>
                <a:gd name="T77" fmla="*/ 945 h 1034"/>
                <a:gd name="T78" fmla="*/ 77 w 1029"/>
                <a:gd name="T79" fmla="*/ 894 h 1034"/>
                <a:gd name="T80" fmla="*/ 50 w 1029"/>
                <a:gd name="T81" fmla="*/ 840 h 1034"/>
                <a:gd name="T82" fmla="*/ 29 w 1029"/>
                <a:gd name="T83" fmla="*/ 784 h 1034"/>
                <a:gd name="T84" fmla="*/ 13 w 1029"/>
                <a:gd name="T85" fmla="*/ 725 h 1034"/>
                <a:gd name="T86" fmla="*/ 3 w 1029"/>
                <a:gd name="T87" fmla="*/ 664 h 1034"/>
                <a:gd name="T88" fmla="*/ 0 w 1029"/>
                <a:gd name="T89" fmla="*/ 601 h 1034"/>
                <a:gd name="T90" fmla="*/ 4 w 1029"/>
                <a:gd name="T91" fmla="*/ 530 h 1034"/>
                <a:gd name="T92" fmla="*/ 16 w 1029"/>
                <a:gd name="T93" fmla="*/ 463 h 1034"/>
                <a:gd name="T94" fmla="*/ 34 w 1029"/>
                <a:gd name="T95" fmla="*/ 399 h 1034"/>
                <a:gd name="T96" fmla="*/ 61 w 1029"/>
                <a:gd name="T97" fmla="*/ 337 h 1034"/>
                <a:gd name="T98" fmla="*/ 94 w 1029"/>
                <a:gd name="T99" fmla="*/ 280 h 1034"/>
                <a:gd name="T100" fmla="*/ 132 w 1029"/>
                <a:gd name="T101" fmla="*/ 226 h 1034"/>
                <a:gd name="T102" fmla="*/ 176 w 1029"/>
                <a:gd name="T103" fmla="*/ 176 h 1034"/>
                <a:gd name="T104" fmla="*/ 225 w 1029"/>
                <a:gd name="T105" fmla="*/ 133 h 1034"/>
                <a:gd name="T106" fmla="*/ 279 w 1029"/>
                <a:gd name="T107" fmla="*/ 93 h 1034"/>
                <a:gd name="T108" fmla="*/ 337 w 1029"/>
                <a:gd name="T109" fmla="*/ 62 h 1034"/>
                <a:gd name="T110" fmla="*/ 399 w 1029"/>
                <a:gd name="T111" fmla="*/ 35 h 1034"/>
                <a:gd name="T112" fmla="*/ 464 w 1029"/>
                <a:gd name="T113" fmla="*/ 16 h 1034"/>
                <a:gd name="T114" fmla="*/ 531 w 1029"/>
                <a:gd name="T115" fmla="*/ 4 h 1034"/>
                <a:gd name="T116" fmla="*/ 601 w 1029"/>
                <a:gd name="T117" fmla="*/ 0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29" h="1034">
                  <a:moveTo>
                    <a:pt x="601" y="0"/>
                  </a:moveTo>
                  <a:lnTo>
                    <a:pt x="672" y="4"/>
                  </a:lnTo>
                  <a:lnTo>
                    <a:pt x="740" y="16"/>
                  </a:lnTo>
                  <a:lnTo>
                    <a:pt x="806" y="35"/>
                  </a:lnTo>
                  <a:lnTo>
                    <a:pt x="868" y="62"/>
                  </a:lnTo>
                  <a:lnTo>
                    <a:pt x="926" y="96"/>
                  </a:lnTo>
                  <a:lnTo>
                    <a:pt x="979" y="134"/>
                  </a:lnTo>
                  <a:lnTo>
                    <a:pt x="1029" y="179"/>
                  </a:lnTo>
                  <a:lnTo>
                    <a:pt x="960" y="248"/>
                  </a:lnTo>
                  <a:lnTo>
                    <a:pt x="919" y="211"/>
                  </a:lnTo>
                  <a:lnTo>
                    <a:pt x="874" y="179"/>
                  </a:lnTo>
                  <a:lnTo>
                    <a:pt x="824" y="151"/>
                  </a:lnTo>
                  <a:lnTo>
                    <a:pt x="773" y="129"/>
                  </a:lnTo>
                  <a:lnTo>
                    <a:pt x="718" y="112"/>
                  </a:lnTo>
                  <a:lnTo>
                    <a:pt x="660" y="101"/>
                  </a:lnTo>
                  <a:lnTo>
                    <a:pt x="601" y="98"/>
                  </a:lnTo>
                  <a:lnTo>
                    <a:pt x="538" y="102"/>
                  </a:lnTo>
                  <a:lnTo>
                    <a:pt x="477" y="113"/>
                  </a:lnTo>
                  <a:lnTo>
                    <a:pt x="420" y="133"/>
                  </a:lnTo>
                  <a:lnTo>
                    <a:pt x="364" y="158"/>
                  </a:lnTo>
                  <a:lnTo>
                    <a:pt x="314" y="188"/>
                  </a:lnTo>
                  <a:lnTo>
                    <a:pt x="267" y="224"/>
                  </a:lnTo>
                  <a:lnTo>
                    <a:pt x="225" y="266"/>
                  </a:lnTo>
                  <a:lnTo>
                    <a:pt x="188" y="314"/>
                  </a:lnTo>
                  <a:lnTo>
                    <a:pt x="157" y="365"/>
                  </a:lnTo>
                  <a:lnTo>
                    <a:pt x="132" y="419"/>
                  </a:lnTo>
                  <a:lnTo>
                    <a:pt x="113" y="478"/>
                  </a:lnTo>
                  <a:lnTo>
                    <a:pt x="102" y="538"/>
                  </a:lnTo>
                  <a:lnTo>
                    <a:pt x="98" y="601"/>
                  </a:lnTo>
                  <a:lnTo>
                    <a:pt x="102" y="662"/>
                  </a:lnTo>
                  <a:lnTo>
                    <a:pt x="112" y="719"/>
                  </a:lnTo>
                  <a:lnTo>
                    <a:pt x="129" y="776"/>
                  </a:lnTo>
                  <a:lnTo>
                    <a:pt x="153" y="828"/>
                  </a:lnTo>
                  <a:lnTo>
                    <a:pt x="182" y="878"/>
                  </a:lnTo>
                  <a:lnTo>
                    <a:pt x="216" y="923"/>
                  </a:lnTo>
                  <a:lnTo>
                    <a:pt x="255" y="965"/>
                  </a:lnTo>
                  <a:lnTo>
                    <a:pt x="186" y="1034"/>
                  </a:lnTo>
                  <a:lnTo>
                    <a:pt x="145" y="991"/>
                  </a:lnTo>
                  <a:lnTo>
                    <a:pt x="108" y="945"/>
                  </a:lnTo>
                  <a:lnTo>
                    <a:pt x="77" y="894"/>
                  </a:lnTo>
                  <a:lnTo>
                    <a:pt x="50" y="840"/>
                  </a:lnTo>
                  <a:lnTo>
                    <a:pt x="29" y="784"/>
                  </a:lnTo>
                  <a:lnTo>
                    <a:pt x="13" y="725"/>
                  </a:lnTo>
                  <a:lnTo>
                    <a:pt x="3" y="664"/>
                  </a:lnTo>
                  <a:lnTo>
                    <a:pt x="0" y="601"/>
                  </a:lnTo>
                  <a:lnTo>
                    <a:pt x="4" y="530"/>
                  </a:lnTo>
                  <a:lnTo>
                    <a:pt x="16" y="463"/>
                  </a:lnTo>
                  <a:lnTo>
                    <a:pt x="34" y="399"/>
                  </a:lnTo>
                  <a:lnTo>
                    <a:pt x="61" y="337"/>
                  </a:lnTo>
                  <a:lnTo>
                    <a:pt x="94" y="280"/>
                  </a:lnTo>
                  <a:lnTo>
                    <a:pt x="132" y="226"/>
                  </a:lnTo>
                  <a:lnTo>
                    <a:pt x="176" y="176"/>
                  </a:lnTo>
                  <a:lnTo>
                    <a:pt x="225" y="133"/>
                  </a:lnTo>
                  <a:lnTo>
                    <a:pt x="279" y="93"/>
                  </a:lnTo>
                  <a:lnTo>
                    <a:pt x="337" y="62"/>
                  </a:lnTo>
                  <a:lnTo>
                    <a:pt x="399" y="35"/>
                  </a:lnTo>
                  <a:lnTo>
                    <a:pt x="464" y="16"/>
                  </a:lnTo>
                  <a:lnTo>
                    <a:pt x="531" y="4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6" name="Freeform 26"/>
            <p:cNvSpPr/>
            <p:nvPr/>
          </p:nvSpPr>
          <p:spPr bwMode="auto">
            <a:xfrm>
              <a:off x="4495800" y="3439632"/>
              <a:ext cx="344488" cy="966436"/>
            </a:xfrm>
            <a:custGeom>
              <a:avLst/>
              <a:gdLst>
                <a:gd name="T0" fmla="*/ 433 w 433"/>
                <a:gd name="T1" fmla="*/ 0 h 1150"/>
                <a:gd name="T2" fmla="*/ 432 w 433"/>
                <a:gd name="T3" fmla="*/ 104 h 1150"/>
                <a:gd name="T4" fmla="*/ 376 w 433"/>
                <a:gd name="T5" fmla="*/ 128 h 1150"/>
                <a:gd name="T6" fmla="*/ 323 w 433"/>
                <a:gd name="T7" fmla="*/ 159 h 1150"/>
                <a:gd name="T8" fmla="*/ 274 w 433"/>
                <a:gd name="T9" fmla="*/ 196 h 1150"/>
                <a:gd name="T10" fmla="*/ 231 w 433"/>
                <a:gd name="T11" fmla="*/ 238 h 1150"/>
                <a:gd name="T12" fmla="*/ 192 w 433"/>
                <a:gd name="T13" fmla="*/ 285 h 1150"/>
                <a:gd name="T14" fmla="*/ 160 w 433"/>
                <a:gd name="T15" fmla="*/ 337 h 1150"/>
                <a:gd name="T16" fmla="*/ 134 w 433"/>
                <a:gd name="T17" fmla="*/ 393 h 1150"/>
                <a:gd name="T18" fmla="*/ 114 w 433"/>
                <a:gd name="T19" fmla="*/ 451 h 1150"/>
                <a:gd name="T20" fmla="*/ 102 w 433"/>
                <a:gd name="T21" fmla="*/ 514 h 1150"/>
                <a:gd name="T22" fmla="*/ 98 w 433"/>
                <a:gd name="T23" fmla="*/ 578 h 1150"/>
                <a:gd name="T24" fmla="*/ 102 w 433"/>
                <a:gd name="T25" fmla="*/ 641 h 1150"/>
                <a:gd name="T26" fmla="*/ 114 w 433"/>
                <a:gd name="T27" fmla="*/ 701 h 1150"/>
                <a:gd name="T28" fmla="*/ 132 w 433"/>
                <a:gd name="T29" fmla="*/ 761 h 1150"/>
                <a:gd name="T30" fmla="*/ 157 w 433"/>
                <a:gd name="T31" fmla="*/ 814 h 1150"/>
                <a:gd name="T32" fmla="*/ 189 w 433"/>
                <a:gd name="T33" fmla="*/ 866 h 1150"/>
                <a:gd name="T34" fmla="*/ 226 w 433"/>
                <a:gd name="T35" fmla="*/ 913 h 1150"/>
                <a:gd name="T36" fmla="*/ 269 w 433"/>
                <a:gd name="T37" fmla="*/ 955 h 1150"/>
                <a:gd name="T38" fmla="*/ 315 w 433"/>
                <a:gd name="T39" fmla="*/ 992 h 1150"/>
                <a:gd name="T40" fmla="*/ 366 w 433"/>
                <a:gd name="T41" fmla="*/ 1022 h 1150"/>
                <a:gd name="T42" fmla="*/ 422 w 433"/>
                <a:gd name="T43" fmla="*/ 1047 h 1150"/>
                <a:gd name="T44" fmla="*/ 420 w 433"/>
                <a:gd name="T45" fmla="*/ 1150 h 1150"/>
                <a:gd name="T46" fmla="*/ 361 w 433"/>
                <a:gd name="T47" fmla="*/ 1128 h 1150"/>
                <a:gd name="T48" fmla="*/ 305 w 433"/>
                <a:gd name="T49" fmla="*/ 1101 h 1150"/>
                <a:gd name="T50" fmla="*/ 252 w 433"/>
                <a:gd name="T51" fmla="*/ 1066 h 1150"/>
                <a:gd name="T52" fmla="*/ 203 w 433"/>
                <a:gd name="T53" fmla="*/ 1028 h 1150"/>
                <a:gd name="T54" fmla="*/ 159 w 433"/>
                <a:gd name="T55" fmla="*/ 984 h 1150"/>
                <a:gd name="T56" fmla="*/ 119 w 433"/>
                <a:gd name="T57" fmla="*/ 936 h 1150"/>
                <a:gd name="T58" fmla="*/ 84 w 433"/>
                <a:gd name="T59" fmla="*/ 884 h 1150"/>
                <a:gd name="T60" fmla="*/ 55 w 433"/>
                <a:gd name="T61" fmla="*/ 829 h 1150"/>
                <a:gd name="T62" fmla="*/ 31 w 433"/>
                <a:gd name="T63" fmla="*/ 770 h 1150"/>
                <a:gd name="T64" fmla="*/ 14 w 433"/>
                <a:gd name="T65" fmla="*/ 708 h 1150"/>
                <a:gd name="T66" fmla="*/ 4 w 433"/>
                <a:gd name="T67" fmla="*/ 644 h 1150"/>
                <a:gd name="T68" fmla="*/ 0 w 433"/>
                <a:gd name="T69" fmla="*/ 578 h 1150"/>
                <a:gd name="T70" fmla="*/ 4 w 433"/>
                <a:gd name="T71" fmla="*/ 510 h 1150"/>
                <a:gd name="T72" fmla="*/ 14 w 433"/>
                <a:gd name="T73" fmla="*/ 445 h 1150"/>
                <a:gd name="T74" fmla="*/ 33 w 433"/>
                <a:gd name="T75" fmla="*/ 382 h 1150"/>
                <a:gd name="T76" fmla="*/ 56 w 433"/>
                <a:gd name="T77" fmla="*/ 323 h 1150"/>
                <a:gd name="T78" fmla="*/ 86 w 433"/>
                <a:gd name="T79" fmla="*/ 267 h 1150"/>
                <a:gd name="T80" fmla="*/ 123 w 433"/>
                <a:gd name="T81" fmla="*/ 214 h 1150"/>
                <a:gd name="T82" fmla="*/ 164 w 433"/>
                <a:gd name="T83" fmla="*/ 166 h 1150"/>
                <a:gd name="T84" fmla="*/ 210 w 433"/>
                <a:gd name="T85" fmla="*/ 123 h 1150"/>
                <a:gd name="T86" fmla="*/ 260 w 433"/>
                <a:gd name="T87" fmla="*/ 83 h 1150"/>
                <a:gd name="T88" fmla="*/ 315 w 433"/>
                <a:gd name="T89" fmla="*/ 50 h 1150"/>
                <a:gd name="T90" fmla="*/ 373 w 433"/>
                <a:gd name="T91" fmla="*/ 23 h 1150"/>
                <a:gd name="T92" fmla="*/ 433 w 433"/>
                <a:gd name="T93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3" h="1150">
                  <a:moveTo>
                    <a:pt x="433" y="0"/>
                  </a:moveTo>
                  <a:lnTo>
                    <a:pt x="432" y="104"/>
                  </a:lnTo>
                  <a:lnTo>
                    <a:pt x="376" y="128"/>
                  </a:lnTo>
                  <a:lnTo>
                    <a:pt x="323" y="159"/>
                  </a:lnTo>
                  <a:lnTo>
                    <a:pt x="274" y="196"/>
                  </a:lnTo>
                  <a:lnTo>
                    <a:pt x="231" y="238"/>
                  </a:lnTo>
                  <a:lnTo>
                    <a:pt x="192" y="285"/>
                  </a:lnTo>
                  <a:lnTo>
                    <a:pt x="160" y="337"/>
                  </a:lnTo>
                  <a:lnTo>
                    <a:pt x="134" y="393"/>
                  </a:lnTo>
                  <a:lnTo>
                    <a:pt x="114" y="451"/>
                  </a:lnTo>
                  <a:lnTo>
                    <a:pt x="102" y="514"/>
                  </a:lnTo>
                  <a:lnTo>
                    <a:pt x="98" y="578"/>
                  </a:lnTo>
                  <a:lnTo>
                    <a:pt x="102" y="641"/>
                  </a:lnTo>
                  <a:lnTo>
                    <a:pt x="114" y="701"/>
                  </a:lnTo>
                  <a:lnTo>
                    <a:pt x="132" y="761"/>
                  </a:lnTo>
                  <a:lnTo>
                    <a:pt x="157" y="814"/>
                  </a:lnTo>
                  <a:lnTo>
                    <a:pt x="189" y="866"/>
                  </a:lnTo>
                  <a:lnTo>
                    <a:pt x="226" y="913"/>
                  </a:lnTo>
                  <a:lnTo>
                    <a:pt x="269" y="955"/>
                  </a:lnTo>
                  <a:lnTo>
                    <a:pt x="315" y="992"/>
                  </a:lnTo>
                  <a:lnTo>
                    <a:pt x="366" y="1022"/>
                  </a:lnTo>
                  <a:lnTo>
                    <a:pt x="422" y="1047"/>
                  </a:lnTo>
                  <a:lnTo>
                    <a:pt x="420" y="1150"/>
                  </a:lnTo>
                  <a:lnTo>
                    <a:pt x="361" y="1128"/>
                  </a:lnTo>
                  <a:lnTo>
                    <a:pt x="305" y="1101"/>
                  </a:lnTo>
                  <a:lnTo>
                    <a:pt x="252" y="1066"/>
                  </a:lnTo>
                  <a:lnTo>
                    <a:pt x="203" y="1028"/>
                  </a:lnTo>
                  <a:lnTo>
                    <a:pt x="159" y="984"/>
                  </a:lnTo>
                  <a:lnTo>
                    <a:pt x="119" y="936"/>
                  </a:lnTo>
                  <a:lnTo>
                    <a:pt x="84" y="884"/>
                  </a:lnTo>
                  <a:lnTo>
                    <a:pt x="55" y="829"/>
                  </a:lnTo>
                  <a:lnTo>
                    <a:pt x="31" y="770"/>
                  </a:lnTo>
                  <a:lnTo>
                    <a:pt x="14" y="708"/>
                  </a:lnTo>
                  <a:lnTo>
                    <a:pt x="4" y="644"/>
                  </a:lnTo>
                  <a:lnTo>
                    <a:pt x="0" y="578"/>
                  </a:lnTo>
                  <a:lnTo>
                    <a:pt x="4" y="510"/>
                  </a:lnTo>
                  <a:lnTo>
                    <a:pt x="14" y="445"/>
                  </a:lnTo>
                  <a:lnTo>
                    <a:pt x="33" y="382"/>
                  </a:lnTo>
                  <a:lnTo>
                    <a:pt x="56" y="323"/>
                  </a:lnTo>
                  <a:lnTo>
                    <a:pt x="86" y="267"/>
                  </a:lnTo>
                  <a:lnTo>
                    <a:pt x="123" y="214"/>
                  </a:lnTo>
                  <a:lnTo>
                    <a:pt x="164" y="166"/>
                  </a:lnTo>
                  <a:lnTo>
                    <a:pt x="210" y="123"/>
                  </a:lnTo>
                  <a:lnTo>
                    <a:pt x="260" y="83"/>
                  </a:lnTo>
                  <a:lnTo>
                    <a:pt x="315" y="50"/>
                  </a:lnTo>
                  <a:lnTo>
                    <a:pt x="373" y="23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7" name="Freeform 27"/>
            <p:cNvSpPr/>
            <p:nvPr/>
          </p:nvSpPr>
          <p:spPr bwMode="auto">
            <a:xfrm>
              <a:off x="4960938" y="4989290"/>
              <a:ext cx="688975" cy="494143"/>
            </a:xfrm>
            <a:custGeom>
              <a:avLst/>
              <a:gdLst>
                <a:gd name="T0" fmla="*/ 0 w 868"/>
                <a:gd name="T1" fmla="*/ 0 h 588"/>
                <a:gd name="T2" fmla="*/ 103 w 868"/>
                <a:gd name="T3" fmla="*/ 63 h 588"/>
                <a:gd name="T4" fmla="*/ 115 w 868"/>
                <a:gd name="T5" fmla="*/ 122 h 588"/>
                <a:gd name="T6" fmla="*/ 135 w 868"/>
                <a:gd name="T7" fmla="*/ 178 h 588"/>
                <a:gd name="T8" fmla="*/ 160 w 868"/>
                <a:gd name="T9" fmla="*/ 231 h 588"/>
                <a:gd name="T10" fmla="*/ 191 w 868"/>
                <a:gd name="T11" fmla="*/ 281 h 588"/>
                <a:gd name="T12" fmla="*/ 230 w 868"/>
                <a:gd name="T13" fmla="*/ 327 h 588"/>
                <a:gd name="T14" fmla="*/ 270 w 868"/>
                <a:gd name="T15" fmla="*/ 367 h 588"/>
                <a:gd name="T16" fmla="*/ 318 w 868"/>
                <a:gd name="T17" fmla="*/ 403 h 588"/>
                <a:gd name="T18" fmla="*/ 368 w 868"/>
                <a:gd name="T19" fmla="*/ 433 h 588"/>
                <a:gd name="T20" fmla="*/ 421 w 868"/>
                <a:gd name="T21" fmla="*/ 458 h 588"/>
                <a:gd name="T22" fmla="*/ 479 w 868"/>
                <a:gd name="T23" fmla="*/ 475 h 588"/>
                <a:gd name="T24" fmla="*/ 538 w 868"/>
                <a:gd name="T25" fmla="*/ 487 h 588"/>
                <a:gd name="T26" fmla="*/ 600 w 868"/>
                <a:gd name="T27" fmla="*/ 491 h 588"/>
                <a:gd name="T28" fmla="*/ 657 w 868"/>
                <a:gd name="T29" fmla="*/ 487 h 588"/>
                <a:gd name="T30" fmla="*/ 712 w 868"/>
                <a:gd name="T31" fmla="*/ 478 h 588"/>
                <a:gd name="T32" fmla="*/ 764 w 868"/>
                <a:gd name="T33" fmla="*/ 463 h 588"/>
                <a:gd name="T34" fmla="*/ 868 w 868"/>
                <a:gd name="T35" fmla="*/ 525 h 588"/>
                <a:gd name="T36" fmla="*/ 818 w 868"/>
                <a:gd name="T37" fmla="*/ 547 h 588"/>
                <a:gd name="T38" fmla="*/ 767 w 868"/>
                <a:gd name="T39" fmla="*/ 564 h 588"/>
                <a:gd name="T40" fmla="*/ 713 w 868"/>
                <a:gd name="T41" fmla="*/ 577 h 588"/>
                <a:gd name="T42" fmla="*/ 658 w 868"/>
                <a:gd name="T43" fmla="*/ 585 h 588"/>
                <a:gd name="T44" fmla="*/ 600 w 868"/>
                <a:gd name="T45" fmla="*/ 588 h 588"/>
                <a:gd name="T46" fmla="*/ 532 w 868"/>
                <a:gd name="T47" fmla="*/ 584 h 588"/>
                <a:gd name="T48" fmla="*/ 465 w 868"/>
                <a:gd name="T49" fmla="*/ 572 h 588"/>
                <a:gd name="T50" fmla="*/ 400 w 868"/>
                <a:gd name="T51" fmla="*/ 554 h 588"/>
                <a:gd name="T52" fmla="*/ 340 w 868"/>
                <a:gd name="T53" fmla="*/ 529 h 588"/>
                <a:gd name="T54" fmla="*/ 282 w 868"/>
                <a:gd name="T55" fmla="*/ 497 h 588"/>
                <a:gd name="T56" fmla="*/ 228 w 868"/>
                <a:gd name="T57" fmla="*/ 459 h 588"/>
                <a:gd name="T58" fmla="*/ 180 w 868"/>
                <a:gd name="T59" fmla="*/ 416 h 588"/>
                <a:gd name="T60" fmla="*/ 136 w 868"/>
                <a:gd name="T61" fmla="*/ 369 h 588"/>
                <a:gd name="T62" fmla="*/ 97 w 868"/>
                <a:gd name="T63" fmla="*/ 316 h 588"/>
                <a:gd name="T64" fmla="*/ 64 w 868"/>
                <a:gd name="T65" fmla="*/ 260 h 588"/>
                <a:gd name="T66" fmla="*/ 38 w 868"/>
                <a:gd name="T67" fmla="*/ 199 h 588"/>
                <a:gd name="T68" fmla="*/ 18 w 868"/>
                <a:gd name="T69" fmla="*/ 135 h 588"/>
                <a:gd name="T70" fmla="*/ 5 w 868"/>
                <a:gd name="T71" fmla="*/ 69 h 588"/>
                <a:gd name="T72" fmla="*/ 0 w 868"/>
                <a:gd name="T73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8" h="588">
                  <a:moveTo>
                    <a:pt x="0" y="0"/>
                  </a:moveTo>
                  <a:lnTo>
                    <a:pt x="103" y="63"/>
                  </a:lnTo>
                  <a:lnTo>
                    <a:pt x="115" y="122"/>
                  </a:lnTo>
                  <a:lnTo>
                    <a:pt x="135" y="178"/>
                  </a:lnTo>
                  <a:lnTo>
                    <a:pt x="160" y="231"/>
                  </a:lnTo>
                  <a:lnTo>
                    <a:pt x="191" y="281"/>
                  </a:lnTo>
                  <a:lnTo>
                    <a:pt x="230" y="327"/>
                  </a:lnTo>
                  <a:lnTo>
                    <a:pt x="270" y="367"/>
                  </a:lnTo>
                  <a:lnTo>
                    <a:pt x="318" y="403"/>
                  </a:lnTo>
                  <a:lnTo>
                    <a:pt x="368" y="433"/>
                  </a:lnTo>
                  <a:lnTo>
                    <a:pt x="421" y="458"/>
                  </a:lnTo>
                  <a:lnTo>
                    <a:pt x="479" y="475"/>
                  </a:lnTo>
                  <a:lnTo>
                    <a:pt x="538" y="487"/>
                  </a:lnTo>
                  <a:lnTo>
                    <a:pt x="600" y="491"/>
                  </a:lnTo>
                  <a:lnTo>
                    <a:pt x="657" y="487"/>
                  </a:lnTo>
                  <a:lnTo>
                    <a:pt x="712" y="478"/>
                  </a:lnTo>
                  <a:lnTo>
                    <a:pt x="764" y="463"/>
                  </a:lnTo>
                  <a:lnTo>
                    <a:pt x="868" y="525"/>
                  </a:lnTo>
                  <a:lnTo>
                    <a:pt x="818" y="547"/>
                  </a:lnTo>
                  <a:lnTo>
                    <a:pt x="767" y="564"/>
                  </a:lnTo>
                  <a:lnTo>
                    <a:pt x="713" y="577"/>
                  </a:lnTo>
                  <a:lnTo>
                    <a:pt x="658" y="585"/>
                  </a:lnTo>
                  <a:lnTo>
                    <a:pt x="600" y="588"/>
                  </a:lnTo>
                  <a:lnTo>
                    <a:pt x="532" y="584"/>
                  </a:lnTo>
                  <a:lnTo>
                    <a:pt x="465" y="572"/>
                  </a:lnTo>
                  <a:lnTo>
                    <a:pt x="400" y="554"/>
                  </a:lnTo>
                  <a:lnTo>
                    <a:pt x="340" y="529"/>
                  </a:lnTo>
                  <a:lnTo>
                    <a:pt x="282" y="497"/>
                  </a:lnTo>
                  <a:lnTo>
                    <a:pt x="228" y="459"/>
                  </a:lnTo>
                  <a:lnTo>
                    <a:pt x="180" y="416"/>
                  </a:lnTo>
                  <a:lnTo>
                    <a:pt x="136" y="369"/>
                  </a:lnTo>
                  <a:lnTo>
                    <a:pt x="97" y="316"/>
                  </a:lnTo>
                  <a:lnTo>
                    <a:pt x="64" y="260"/>
                  </a:lnTo>
                  <a:lnTo>
                    <a:pt x="38" y="199"/>
                  </a:lnTo>
                  <a:lnTo>
                    <a:pt x="18" y="135"/>
                  </a:lnTo>
                  <a:lnTo>
                    <a:pt x="5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8" name="Freeform 6"/>
            <p:cNvSpPr/>
            <p:nvPr/>
          </p:nvSpPr>
          <p:spPr bwMode="auto">
            <a:xfrm>
              <a:off x="5557837" y="3183872"/>
              <a:ext cx="1403350" cy="1484678"/>
            </a:xfrm>
            <a:custGeom>
              <a:avLst/>
              <a:gdLst>
                <a:gd name="T0" fmla="*/ 1440 w 2671"/>
                <a:gd name="T1" fmla="*/ 4 h 2670"/>
                <a:gd name="T2" fmla="*/ 1642 w 2671"/>
                <a:gd name="T3" fmla="*/ 35 h 2670"/>
                <a:gd name="T4" fmla="*/ 1833 w 2671"/>
                <a:gd name="T5" fmla="*/ 95 h 2670"/>
                <a:gd name="T6" fmla="*/ 2010 w 2671"/>
                <a:gd name="T7" fmla="*/ 182 h 2670"/>
                <a:gd name="T8" fmla="*/ 2172 w 2671"/>
                <a:gd name="T9" fmla="*/ 292 h 2670"/>
                <a:gd name="T10" fmla="*/ 2314 w 2671"/>
                <a:gd name="T11" fmla="*/ 426 h 2670"/>
                <a:gd name="T12" fmla="*/ 2437 w 2671"/>
                <a:gd name="T13" fmla="*/ 579 h 2670"/>
                <a:gd name="T14" fmla="*/ 2536 w 2671"/>
                <a:gd name="T15" fmla="*/ 748 h 2670"/>
                <a:gd name="T16" fmla="*/ 2610 w 2671"/>
                <a:gd name="T17" fmla="*/ 932 h 2670"/>
                <a:gd name="T18" fmla="*/ 2656 w 2671"/>
                <a:gd name="T19" fmla="*/ 1127 h 2670"/>
                <a:gd name="T20" fmla="*/ 2671 w 2671"/>
                <a:gd name="T21" fmla="*/ 1335 h 2670"/>
                <a:gd name="T22" fmla="*/ 2656 w 2671"/>
                <a:gd name="T23" fmla="*/ 1541 h 2670"/>
                <a:gd name="T24" fmla="*/ 2610 w 2671"/>
                <a:gd name="T25" fmla="*/ 1738 h 2670"/>
                <a:gd name="T26" fmla="*/ 2536 w 2671"/>
                <a:gd name="T27" fmla="*/ 1921 h 2670"/>
                <a:gd name="T28" fmla="*/ 2437 w 2671"/>
                <a:gd name="T29" fmla="*/ 2091 h 2670"/>
                <a:gd name="T30" fmla="*/ 2314 w 2671"/>
                <a:gd name="T31" fmla="*/ 2243 h 2670"/>
                <a:gd name="T32" fmla="*/ 2172 w 2671"/>
                <a:gd name="T33" fmla="*/ 2376 h 2670"/>
                <a:gd name="T34" fmla="*/ 2010 w 2671"/>
                <a:gd name="T35" fmla="*/ 2487 h 2670"/>
                <a:gd name="T36" fmla="*/ 1833 w 2671"/>
                <a:gd name="T37" fmla="*/ 2574 h 2670"/>
                <a:gd name="T38" fmla="*/ 1642 w 2671"/>
                <a:gd name="T39" fmla="*/ 2634 h 2670"/>
                <a:gd name="T40" fmla="*/ 1440 w 2671"/>
                <a:gd name="T41" fmla="*/ 2664 h 2670"/>
                <a:gd name="T42" fmla="*/ 1231 w 2671"/>
                <a:gd name="T43" fmla="*/ 2664 h 2670"/>
                <a:gd name="T44" fmla="*/ 1030 w 2671"/>
                <a:gd name="T45" fmla="*/ 2634 h 2670"/>
                <a:gd name="T46" fmla="*/ 838 w 2671"/>
                <a:gd name="T47" fmla="*/ 2574 h 2670"/>
                <a:gd name="T48" fmla="*/ 662 w 2671"/>
                <a:gd name="T49" fmla="*/ 2487 h 2670"/>
                <a:gd name="T50" fmla="*/ 500 w 2671"/>
                <a:gd name="T51" fmla="*/ 2376 h 2670"/>
                <a:gd name="T52" fmla="*/ 357 w 2671"/>
                <a:gd name="T53" fmla="*/ 2243 h 2670"/>
                <a:gd name="T54" fmla="*/ 235 w 2671"/>
                <a:gd name="T55" fmla="*/ 2091 h 2670"/>
                <a:gd name="T56" fmla="*/ 135 w 2671"/>
                <a:gd name="T57" fmla="*/ 1921 h 2670"/>
                <a:gd name="T58" fmla="*/ 61 w 2671"/>
                <a:gd name="T59" fmla="*/ 1738 h 2670"/>
                <a:gd name="T60" fmla="*/ 15 w 2671"/>
                <a:gd name="T61" fmla="*/ 1541 h 2670"/>
                <a:gd name="T62" fmla="*/ 0 w 2671"/>
                <a:gd name="T63" fmla="*/ 1335 h 2670"/>
                <a:gd name="T64" fmla="*/ 15 w 2671"/>
                <a:gd name="T65" fmla="*/ 1127 h 2670"/>
                <a:gd name="T66" fmla="*/ 61 w 2671"/>
                <a:gd name="T67" fmla="*/ 932 h 2670"/>
                <a:gd name="T68" fmla="*/ 135 w 2671"/>
                <a:gd name="T69" fmla="*/ 748 h 2670"/>
                <a:gd name="T70" fmla="*/ 235 w 2671"/>
                <a:gd name="T71" fmla="*/ 579 h 2670"/>
                <a:gd name="T72" fmla="*/ 357 w 2671"/>
                <a:gd name="T73" fmla="*/ 426 h 2670"/>
                <a:gd name="T74" fmla="*/ 500 w 2671"/>
                <a:gd name="T75" fmla="*/ 292 h 2670"/>
                <a:gd name="T76" fmla="*/ 662 w 2671"/>
                <a:gd name="T77" fmla="*/ 182 h 2670"/>
                <a:gd name="T78" fmla="*/ 838 w 2671"/>
                <a:gd name="T79" fmla="*/ 95 h 2670"/>
                <a:gd name="T80" fmla="*/ 1030 w 2671"/>
                <a:gd name="T81" fmla="*/ 35 h 2670"/>
                <a:gd name="T82" fmla="*/ 1231 w 2671"/>
                <a:gd name="T83" fmla="*/ 4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71" h="2670">
                  <a:moveTo>
                    <a:pt x="1336" y="0"/>
                  </a:moveTo>
                  <a:lnTo>
                    <a:pt x="1440" y="4"/>
                  </a:lnTo>
                  <a:lnTo>
                    <a:pt x="1542" y="15"/>
                  </a:lnTo>
                  <a:lnTo>
                    <a:pt x="1642" y="35"/>
                  </a:lnTo>
                  <a:lnTo>
                    <a:pt x="1740" y="61"/>
                  </a:lnTo>
                  <a:lnTo>
                    <a:pt x="1833" y="95"/>
                  </a:lnTo>
                  <a:lnTo>
                    <a:pt x="1924" y="135"/>
                  </a:lnTo>
                  <a:lnTo>
                    <a:pt x="2010" y="182"/>
                  </a:lnTo>
                  <a:lnTo>
                    <a:pt x="2093" y="235"/>
                  </a:lnTo>
                  <a:lnTo>
                    <a:pt x="2172" y="292"/>
                  </a:lnTo>
                  <a:lnTo>
                    <a:pt x="2246" y="357"/>
                  </a:lnTo>
                  <a:lnTo>
                    <a:pt x="2314" y="426"/>
                  </a:lnTo>
                  <a:lnTo>
                    <a:pt x="2378" y="500"/>
                  </a:lnTo>
                  <a:lnTo>
                    <a:pt x="2437" y="579"/>
                  </a:lnTo>
                  <a:lnTo>
                    <a:pt x="2490" y="661"/>
                  </a:lnTo>
                  <a:lnTo>
                    <a:pt x="2536" y="748"/>
                  </a:lnTo>
                  <a:lnTo>
                    <a:pt x="2577" y="837"/>
                  </a:lnTo>
                  <a:lnTo>
                    <a:pt x="2610" y="932"/>
                  </a:lnTo>
                  <a:lnTo>
                    <a:pt x="2637" y="1029"/>
                  </a:lnTo>
                  <a:lnTo>
                    <a:pt x="2656" y="1127"/>
                  </a:lnTo>
                  <a:lnTo>
                    <a:pt x="2667" y="1230"/>
                  </a:lnTo>
                  <a:lnTo>
                    <a:pt x="2671" y="1335"/>
                  </a:lnTo>
                  <a:lnTo>
                    <a:pt x="2667" y="1438"/>
                  </a:lnTo>
                  <a:lnTo>
                    <a:pt x="2656" y="1541"/>
                  </a:lnTo>
                  <a:lnTo>
                    <a:pt x="2637" y="1641"/>
                  </a:lnTo>
                  <a:lnTo>
                    <a:pt x="2610" y="1738"/>
                  </a:lnTo>
                  <a:lnTo>
                    <a:pt x="2577" y="1831"/>
                  </a:lnTo>
                  <a:lnTo>
                    <a:pt x="2536" y="1921"/>
                  </a:lnTo>
                  <a:lnTo>
                    <a:pt x="2490" y="2008"/>
                  </a:lnTo>
                  <a:lnTo>
                    <a:pt x="2437" y="2091"/>
                  </a:lnTo>
                  <a:lnTo>
                    <a:pt x="2378" y="2170"/>
                  </a:lnTo>
                  <a:lnTo>
                    <a:pt x="2314" y="2243"/>
                  </a:lnTo>
                  <a:lnTo>
                    <a:pt x="2246" y="2313"/>
                  </a:lnTo>
                  <a:lnTo>
                    <a:pt x="2172" y="2376"/>
                  </a:lnTo>
                  <a:lnTo>
                    <a:pt x="2093" y="2435"/>
                  </a:lnTo>
                  <a:lnTo>
                    <a:pt x="2010" y="2487"/>
                  </a:lnTo>
                  <a:lnTo>
                    <a:pt x="1924" y="2533"/>
                  </a:lnTo>
                  <a:lnTo>
                    <a:pt x="1833" y="2574"/>
                  </a:lnTo>
                  <a:lnTo>
                    <a:pt x="1740" y="2607"/>
                  </a:lnTo>
                  <a:lnTo>
                    <a:pt x="1642" y="2634"/>
                  </a:lnTo>
                  <a:lnTo>
                    <a:pt x="1542" y="2653"/>
                  </a:lnTo>
                  <a:lnTo>
                    <a:pt x="1440" y="2664"/>
                  </a:lnTo>
                  <a:lnTo>
                    <a:pt x="1336" y="2670"/>
                  </a:lnTo>
                  <a:lnTo>
                    <a:pt x="1231" y="2664"/>
                  </a:lnTo>
                  <a:lnTo>
                    <a:pt x="1128" y="2653"/>
                  </a:lnTo>
                  <a:lnTo>
                    <a:pt x="1030" y="2634"/>
                  </a:lnTo>
                  <a:lnTo>
                    <a:pt x="933" y="2607"/>
                  </a:lnTo>
                  <a:lnTo>
                    <a:pt x="838" y="2574"/>
                  </a:lnTo>
                  <a:lnTo>
                    <a:pt x="749" y="2533"/>
                  </a:lnTo>
                  <a:lnTo>
                    <a:pt x="662" y="2487"/>
                  </a:lnTo>
                  <a:lnTo>
                    <a:pt x="578" y="2435"/>
                  </a:lnTo>
                  <a:lnTo>
                    <a:pt x="500" y="2376"/>
                  </a:lnTo>
                  <a:lnTo>
                    <a:pt x="425" y="2313"/>
                  </a:lnTo>
                  <a:lnTo>
                    <a:pt x="357" y="2243"/>
                  </a:lnTo>
                  <a:lnTo>
                    <a:pt x="293" y="2170"/>
                  </a:lnTo>
                  <a:lnTo>
                    <a:pt x="235" y="2091"/>
                  </a:lnTo>
                  <a:lnTo>
                    <a:pt x="182" y="2008"/>
                  </a:lnTo>
                  <a:lnTo>
                    <a:pt x="135" y="1921"/>
                  </a:lnTo>
                  <a:lnTo>
                    <a:pt x="95" y="1831"/>
                  </a:lnTo>
                  <a:lnTo>
                    <a:pt x="61" y="1738"/>
                  </a:lnTo>
                  <a:lnTo>
                    <a:pt x="35" y="1641"/>
                  </a:lnTo>
                  <a:lnTo>
                    <a:pt x="15" y="1541"/>
                  </a:lnTo>
                  <a:lnTo>
                    <a:pt x="3" y="1438"/>
                  </a:lnTo>
                  <a:lnTo>
                    <a:pt x="0" y="1335"/>
                  </a:lnTo>
                  <a:lnTo>
                    <a:pt x="3" y="1230"/>
                  </a:lnTo>
                  <a:lnTo>
                    <a:pt x="15" y="1127"/>
                  </a:lnTo>
                  <a:lnTo>
                    <a:pt x="35" y="1029"/>
                  </a:lnTo>
                  <a:lnTo>
                    <a:pt x="61" y="932"/>
                  </a:lnTo>
                  <a:lnTo>
                    <a:pt x="95" y="837"/>
                  </a:lnTo>
                  <a:lnTo>
                    <a:pt x="135" y="748"/>
                  </a:lnTo>
                  <a:lnTo>
                    <a:pt x="182" y="661"/>
                  </a:lnTo>
                  <a:lnTo>
                    <a:pt x="235" y="579"/>
                  </a:lnTo>
                  <a:lnTo>
                    <a:pt x="293" y="500"/>
                  </a:lnTo>
                  <a:lnTo>
                    <a:pt x="357" y="426"/>
                  </a:lnTo>
                  <a:lnTo>
                    <a:pt x="425" y="357"/>
                  </a:lnTo>
                  <a:lnTo>
                    <a:pt x="500" y="292"/>
                  </a:lnTo>
                  <a:lnTo>
                    <a:pt x="578" y="235"/>
                  </a:lnTo>
                  <a:lnTo>
                    <a:pt x="662" y="182"/>
                  </a:lnTo>
                  <a:lnTo>
                    <a:pt x="749" y="135"/>
                  </a:lnTo>
                  <a:lnTo>
                    <a:pt x="838" y="95"/>
                  </a:lnTo>
                  <a:lnTo>
                    <a:pt x="933" y="61"/>
                  </a:lnTo>
                  <a:lnTo>
                    <a:pt x="1030" y="35"/>
                  </a:lnTo>
                  <a:lnTo>
                    <a:pt x="1128" y="15"/>
                  </a:lnTo>
                  <a:lnTo>
                    <a:pt x="1231" y="4"/>
                  </a:lnTo>
                  <a:lnTo>
                    <a:pt x="1336" y="0"/>
                  </a:lnTo>
                  <a:close/>
                </a:path>
              </a:pathLst>
            </a:custGeom>
            <a:solidFill>
              <a:srgbClr val="93ABC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193" name="Group 104"/>
            <p:cNvGrpSpPr/>
            <p:nvPr/>
          </p:nvGrpSpPr>
          <p:grpSpPr>
            <a:xfrm>
              <a:off x="6407051" y="5053159"/>
              <a:ext cx="246260" cy="214063"/>
              <a:chOff x="2473325" y="3506788"/>
              <a:chExt cx="558800" cy="458788"/>
            </a:xfrm>
          </p:grpSpPr>
          <p:sp>
            <p:nvSpPr>
              <p:cNvPr id="194" name="Freeform 36"/>
              <p:cNvSpPr>
                <a:spLocks noEditPoints="1"/>
              </p:cNvSpPr>
              <p:nvPr/>
            </p:nvSpPr>
            <p:spPr bwMode="auto">
              <a:xfrm>
                <a:off x="2473325" y="3506788"/>
                <a:ext cx="558800" cy="458788"/>
              </a:xfrm>
              <a:custGeom>
                <a:avLst/>
                <a:gdLst>
                  <a:gd name="T0" fmla="*/ 145 w 704"/>
                  <a:gd name="T1" fmla="*/ 290 h 578"/>
                  <a:gd name="T2" fmla="*/ 235 w 704"/>
                  <a:gd name="T3" fmla="*/ 360 h 578"/>
                  <a:gd name="T4" fmla="*/ 247 w 704"/>
                  <a:gd name="T5" fmla="*/ 397 h 578"/>
                  <a:gd name="T6" fmla="*/ 278 w 704"/>
                  <a:gd name="T7" fmla="*/ 419 h 578"/>
                  <a:gd name="T8" fmla="*/ 407 w 704"/>
                  <a:gd name="T9" fmla="*/ 422 h 578"/>
                  <a:gd name="T10" fmla="*/ 444 w 704"/>
                  <a:gd name="T11" fmla="*/ 410 h 578"/>
                  <a:gd name="T12" fmla="*/ 467 w 704"/>
                  <a:gd name="T13" fmla="*/ 379 h 578"/>
                  <a:gd name="T14" fmla="*/ 470 w 704"/>
                  <a:gd name="T15" fmla="*/ 290 h 578"/>
                  <a:gd name="T16" fmla="*/ 581 w 704"/>
                  <a:gd name="T17" fmla="*/ 255 h 578"/>
                  <a:gd name="T18" fmla="*/ 250 w 704"/>
                  <a:gd name="T19" fmla="*/ 40 h 578"/>
                  <a:gd name="T20" fmla="*/ 223 w 704"/>
                  <a:gd name="T21" fmla="*/ 50 h 578"/>
                  <a:gd name="T22" fmla="*/ 206 w 704"/>
                  <a:gd name="T23" fmla="*/ 72 h 578"/>
                  <a:gd name="T24" fmla="*/ 204 w 704"/>
                  <a:gd name="T25" fmla="*/ 112 h 578"/>
                  <a:gd name="T26" fmla="*/ 479 w 704"/>
                  <a:gd name="T27" fmla="*/ 86 h 578"/>
                  <a:gd name="T28" fmla="*/ 470 w 704"/>
                  <a:gd name="T29" fmla="*/ 60 h 578"/>
                  <a:gd name="T30" fmla="*/ 448 w 704"/>
                  <a:gd name="T31" fmla="*/ 43 h 578"/>
                  <a:gd name="T32" fmla="*/ 250 w 704"/>
                  <a:gd name="T33" fmla="*/ 40 h 578"/>
                  <a:gd name="T34" fmla="*/ 496 w 704"/>
                  <a:gd name="T35" fmla="*/ 0 h 578"/>
                  <a:gd name="T36" fmla="*/ 524 w 704"/>
                  <a:gd name="T37" fmla="*/ 9 h 578"/>
                  <a:gd name="T38" fmla="*/ 540 w 704"/>
                  <a:gd name="T39" fmla="*/ 31 h 578"/>
                  <a:gd name="T40" fmla="*/ 542 w 704"/>
                  <a:gd name="T41" fmla="*/ 112 h 578"/>
                  <a:gd name="T42" fmla="*/ 672 w 704"/>
                  <a:gd name="T43" fmla="*/ 114 h 578"/>
                  <a:gd name="T44" fmla="*/ 695 w 704"/>
                  <a:gd name="T45" fmla="*/ 130 h 578"/>
                  <a:gd name="T46" fmla="*/ 704 w 704"/>
                  <a:gd name="T47" fmla="*/ 158 h 578"/>
                  <a:gd name="T48" fmla="*/ 644 w 704"/>
                  <a:gd name="T49" fmla="*/ 255 h 578"/>
                  <a:gd name="T50" fmla="*/ 704 w 704"/>
                  <a:gd name="T51" fmla="*/ 290 h 578"/>
                  <a:gd name="T52" fmla="*/ 702 w 704"/>
                  <a:gd name="T53" fmla="*/ 546 h 578"/>
                  <a:gd name="T54" fmla="*/ 685 w 704"/>
                  <a:gd name="T55" fmla="*/ 569 h 578"/>
                  <a:gd name="T56" fmla="*/ 658 w 704"/>
                  <a:gd name="T57" fmla="*/ 578 h 578"/>
                  <a:gd name="T58" fmla="*/ 32 w 704"/>
                  <a:gd name="T59" fmla="*/ 576 h 578"/>
                  <a:gd name="T60" fmla="*/ 9 w 704"/>
                  <a:gd name="T61" fmla="*/ 559 h 578"/>
                  <a:gd name="T62" fmla="*/ 0 w 704"/>
                  <a:gd name="T63" fmla="*/ 531 h 578"/>
                  <a:gd name="T64" fmla="*/ 82 w 704"/>
                  <a:gd name="T65" fmla="*/ 290 h 578"/>
                  <a:gd name="T66" fmla="*/ 0 w 704"/>
                  <a:gd name="T67" fmla="*/ 255 h 578"/>
                  <a:gd name="T68" fmla="*/ 2 w 704"/>
                  <a:gd name="T69" fmla="*/ 143 h 578"/>
                  <a:gd name="T70" fmla="*/ 18 w 704"/>
                  <a:gd name="T71" fmla="*/ 121 h 578"/>
                  <a:gd name="T72" fmla="*/ 46 w 704"/>
                  <a:gd name="T73" fmla="*/ 112 h 578"/>
                  <a:gd name="T74" fmla="*/ 157 w 704"/>
                  <a:gd name="T75" fmla="*/ 47 h 578"/>
                  <a:gd name="T76" fmla="*/ 166 w 704"/>
                  <a:gd name="T77" fmla="*/ 19 h 578"/>
                  <a:gd name="T78" fmla="*/ 188 w 704"/>
                  <a:gd name="T79" fmla="*/ 3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4" h="578">
                    <a:moveTo>
                      <a:pt x="145" y="255"/>
                    </a:moveTo>
                    <a:lnTo>
                      <a:pt x="145" y="290"/>
                    </a:lnTo>
                    <a:lnTo>
                      <a:pt x="235" y="290"/>
                    </a:lnTo>
                    <a:lnTo>
                      <a:pt x="235" y="360"/>
                    </a:lnTo>
                    <a:lnTo>
                      <a:pt x="238" y="379"/>
                    </a:lnTo>
                    <a:lnTo>
                      <a:pt x="247" y="397"/>
                    </a:lnTo>
                    <a:lnTo>
                      <a:pt x="261" y="410"/>
                    </a:lnTo>
                    <a:lnTo>
                      <a:pt x="278" y="419"/>
                    </a:lnTo>
                    <a:lnTo>
                      <a:pt x="297" y="422"/>
                    </a:lnTo>
                    <a:lnTo>
                      <a:pt x="407" y="422"/>
                    </a:lnTo>
                    <a:lnTo>
                      <a:pt x="427" y="419"/>
                    </a:lnTo>
                    <a:lnTo>
                      <a:pt x="444" y="410"/>
                    </a:lnTo>
                    <a:lnTo>
                      <a:pt x="458" y="397"/>
                    </a:lnTo>
                    <a:lnTo>
                      <a:pt x="467" y="379"/>
                    </a:lnTo>
                    <a:lnTo>
                      <a:pt x="470" y="360"/>
                    </a:lnTo>
                    <a:lnTo>
                      <a:pt x="470" y="290"/>
                    </a:lnTo>
                    <a:lnTo>
                      <a:pt x="581" y="290"/>
                    </a:lnTo>
                    <a:lnTo>
                      <a:pt x="581" y="255"/>
                    </a:lnTo>
                    <a:lnTo>
                      <a:pt x="145" y="255"/>
                    </a:lnTo>
                    <a:close/>
                    <a:moveTo>
                      <a:pt x="250" y="40"/>
                    </a:moveTo>
                    <a:lnTo>
                      <a:pt x="236" y="43"/>
                    </a:lnTo>
                    <a:lnTo>
                      <a:pt x="223" y="50"/>
                    </a:lnTo>
                    <a:lnTo>
                      <a:pt x="213" y="60"/>
                    </a:lnTo>
                    <a:lnTo>
                      <a:pt x="206" y="72"/>
                    </a:lnTo>
                    <a:lnTo>
                      <a:pt x="204" y="86"/>
                    </a:lnTo>
                    <a:lnTo>
                      <a:pt x="204" y="112"/>
                    </a:lnTo>
                    <a:lnTo>
                      <a:pt x="479" y="112"/>
                    </a:lnTo>
                    <a:lnTo>
                      <a:pt x="479" y="86"/>
                    </a:lnTo>
                    <a:lnTo>
                      <a:pt x="477" y="72"/>
                    </a:lnTo>
                    <a:lnTo>
                      <a:pt x="470" y="60"/>
                    </a:lnTo>
                    <a:lnTo>
                      <a:pt x="460" y="50"/>
                    </a:lnTo>
                    <a:lnTo>
                      <a:pt x="448" y="43"/>
                    </a:lnTo>
                    <a:lnTo>
                      <a:pt x="433" y="40"/>
                    </a:lnTo>
                    <a:lnTo>
                      <a:pt x="250" y="40"/>
                    </a:lnTo>
                    <a:close/>
                    <a:moveTo>
                      <a:pt x="203" y="0"/>
                    </a:moveTo>
                    <a:lnTo>
                      <a:pt x="496" y="0"/>
                    </a:lnTo>
                    <a:lnTo>
                      <a:pt x="511" y="3"/>
                    </a:lnTo>
                    <a:lnTo>
                      <a:pt x="524" y="9"/>
                    </a:lnTo>
                    <a:lnTo>
                      <a:pt x="534" y="19"/>
                    </a:lnTo>
                    <a:lnTo>
                      <a:pt x="540" y="31"/>
                    </a:lnTo>
                    <a:lnTo>
                      <a:pt x="542" y="47"/>
                    </a:lnTo>
                    <a:lnTo>
                      <a:pt x="542" y="112"/>
                    </a:lnTo>
                    <a:lnTo>
                      <a:pt x="658" y="112"/>
                    </a:lnTo>
                    <a:lnTo>
                      <a:pt x="672" y="114"/>
                    </a:lnTo>
                    <a:lnTo>
                      <a:pt x="685" y="121"/>
                    </a:lnTo>
                    <a:lnTo>
                      <a:pt x="695" y="130"/>
                    </a:lnTo>
                    <a:lnTo>
                      <a:pt x="702" y="143"/>
                    </a:lnTo>
                    <a:lnTo>
                      <a:pt x="704" y="158"/>
                    </a:lnTo>
                    <a:lnTo>
                      <a:pt x="704" y="255"/>
                    </a:lnTo>
                    <a:lnTo>
                      <a:pt x="644" y="255"/>
                    </a:lnTo>
                    <a:lnTo>
                      <a:pt x="644" y="290"/>
                    </a:lnTo>
                    <a:lnTo>
                      <a:pt x="704" y="290"/>
                    </a:lnTo>
                    <a:lnTo>
                      <a:pt x="704" y="531"/>
                    </a:lnTo>
                    <a:lnTo>
                      <a:pt x="702" y="546"/>
                    </a:lnTo>
                    <a:lnTo>
                      <a:pt x="695" y="559"/>
                    </a:lnTo>
                    <a:lnTo>
                      <a:pt x="685" y="569"/>
                    </a:lnTo>
                    <a:lnTo>
                      <a:pt x="672" y="576"/>
                    </a:lnTo>
                    <a:lnTo>
                      <a:pt x="658" y="578"/>
                    </a:lnTo>
                    <a:lnTo>
                      <a:pt x="46" y="578"/>
                    </a:lnTo>
                    <a:lnTo>
                      <a:pt x="32" y="576"/>
                    </a:lnTo>
                    <a:lnTo>
                      <a:pt x="18" y="569"/>
                    </a:lnTo>
                    <a:lnTo>
                      <a:pt x="9" y="559"/>
                    </a:lnTo>
                    <a:lnTo>
                      <a:pt x="2" y="546"/>
                    </a:lnTo>
                    <a:lnTo>
                      <a:pt x="0" y="531"/>
                    </a:lnTo>
                    <a:lnTo>
                      <a:pt x="0" y="290"/>
                    </a:lnTo>
                    <a:lnTo>
                      <a:pt x="82" y="290"/>
                    </a:lnTo>
                    <a:lnTo>
                      <a:pt x="82" y="255"/>
                    </a:lnTo>
                    <a:lnTo>
                      <a:pt x="0" y="255"/>
                    </a:lnTo>
                    <a:lnTo>
                      <a:pt x="0" y="158"/>
                    </a:lnTo>
                    <a:lnTo>
                      <a:pt x="2" y="143"/>
                    </a:lnTo>
                    <a:lnTo>
                      <a:pt x="9" y="130"/>
                    </a:lnTo>
                    <a:lnTo>
                      <a:pt x="18" y="121"/>
                    </a:lnTo>
                    <a:lnTo>
                      <a:pt x="32" y="114"/>
                    </a:lnTo>
                    <a:lnTo>
                      <a:pt x="46" y="112"/>
                    </a:lnTo>
                    <a:lnTo>
                      <a:pt x="157" y="112"/>
                    </a:lnTo>
                    <a:lnTo>
                      <a:pt x="157" y="47"/>
                    </a:lnTo>
                    <a:lnTo>
                      <a:pt x="159" y="31"/>
                    </a:lnTo>
                    <a:lnTo>
                      <a:pt x="166" y="19"/>
                    </a:lnTo>
                    <a:lnTo>
                      <a:pt x="176" y="9"/>
                    </a:lnTo>
                    <a:lnTo>
                      <a:pt x="188" y="3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5" name="Freeform 37"/>
              <p:cNvSpPr/>
              <p:nvPr/>
            </p:nvSpPr>
            <p:spPr bwMode="auto">
              <a:xfrm>
                <a:off x="2684463" y="3736976"/>
                <a:ext cx="138113" cy="82550"/>
              </a:xfrm>
              <a:custGeom>
                <a:avLst/>
                <a:gdLst>
                  <a:gd name="T0" fmla="*/ 0 w 173"/>
                  <a:gd name="T1" fmla="*/ 0 h 104"/>
                  <a:gd name="T2" fmla="*/ 173 w 173"/>
                  <a:gd name="T3" fmla="*/ 0 h 104"/>
                  <a:gd name="T4" fmla="*/ 173 w 173"/>
                  <a:gd name="T5" fmla="*/ 57 h 104"/>
                  <a:gd name="T6" fmla="*/ 171 w 173"/>
                  <a:gd name="T7" fmla="*/ 72 h 104"/>
                  <a:gd name="T8" fmla="*/ 164 w 173"/>
                  <a:gd name="T9" fmla="*/ 84 h 104"/>
                  <a:gd name="T10" fmla="*/ 153 w 173"/>
                  <a:gd name="T11" fmla="*/ 94 h 104"/>
                  <a:gd name="T12" fmla="*/ 141 w 173"/>
                  <a:gd name="T13" fmla="*/ 100 h 104"/>
                  <a:gd name="T14" fmla="*/ 127 w 173"/>
                  <a:gd name="T15" fmla="*/ 104 h 104"/>
                  <a:gd name="T16" fmla="*/ 46 w 173"/>
                  <a:gd name="T17" fmla="*/ 104 h 104"/>
                  <a:gd name="T18" fmla="*/ 31 w 173"/>
                  <a:gd name="T19" fmla="*/ 100 h 104"/>
                  <a:gd name="T20" fmla="*/ 18 w 173"/>
                  <a:gd name="T21" fmla="*/ 94 h 104"/>
                  <a:gd name="T22" fmla="*/ 8 w 173"/>
                  <a:gd name="T23" fmla="*/ 84 h 104"/>
                  <a:gd name="T24" fmla="*/ 2 w 173"/>
                  <a:gd name="T25" fmla="*/ 72 h 104"/>
                  <a:gd name="T26" fmla="*/ 0 w 173"/>
                  <a:gd name="T27" fmla="*/ 57 h 104"/>
                  <a:gd name="T28" fmla="*/ 0 w 173"/>
                  <a:gd name="T2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104">
                    <a:moveTo>
                      <a:pt x="0" y="0"/>
                    </a:moveTo>
                    <a:lnTo>
                      <a:pt x="173" y="0"/>
                    </a:lnTo>
                    <a:lnTo>
                      <a:pt x="173" y="57"/>
                    </a:lnTo>
                    <a:lnTo>
                      <a:pt x="171" y="72"/>
                    </a:lnTo>
                    <a:lnTo>
                      <a:pt x="164" y="84"/>
                    </a:lnTo>
                    <a:lnTo>
                      <a:pt x="153" y="94"/>
                    </a:lnTo>
                    <a:lnTo>
                      <a:pt x="141" y="100"/>
                    </a:lnTo>
                    <a:lnTo>
                      <a:pt x="127" y="104"/>
                    </a:lnTo>
                    <a:lnTo>
                      <a:pt x="46" y="104"/>
                    </a:lnTo>
                    <a:lnTo>
                      <a:pt x="31" y="100"/>
                    </a:lnTo>
                    <a:lnTo>
                      <a:pt x="18" y="94"/>
                    </a:lnTo>
                    <a:lnTo>
                      <a:pt x="8" y="84"/>
                    </a:lnTo>
                    <a:lnTo>
                      <a:pt x="2" y="72"/>
                    </a:lnTo>
                    <a:lnTo>
                      <a:pt x="0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6" name="Group 103"/>
            <p:cNvGrpSpPr/>
            <p:nvPr/>
          </p:nvGrpSpPr>
          <p:grpSpPr>
            <a:xfrm>
              <a:off x="5329486" y="2612913"/>
              <a:ext cx="240805" cy="268010"/>
              <a:chOff x="1474788" y="2689226"/>
              <a:chExt cx="650875" cy="684213"/>
            </a:xfrm>
          </p:grpSpPr>
          <p:sp>
            <p:nvSpPr>
              <p:cNvPr id="197" name="Freeform 51"/>
              <p:cNvSpPr>
                <a:spLocks noEditPoints="1"/>
              </p:cNvSpPr>
              <p:nvPr/>
            </p:nvSpPr>
            <p:spPr bwMode="auto">
              <a:xfrm>
                <a:off x="1598613" y="2813051"/>
                <a:ext cx="361950" cy="495300"/>
              </a:xfrm>
              <a:custGeom>
                <a:avLst/>
                <a:gdLst>
                  <a:gd name="T0" fmla="*/ 195 w 455"/>
                  <a:gd name="T1" fmla="*/ 43 h 623"/>
                  <a:gd name="T2" fmla="*/ 137 w 455"/>
                  <a:gd name="T3" fmla="*/ 68 h 623"/>
                  <a:gd name="T4" fmla="*/ 88 w 455"/>
                  <a:gd name="T5" fmla="*/ 115 h 623"/>
                  <a:gd name="T6" fmla="*/ 53 w 455"/>
                  <a:gd name="T7" fmla="*/ 179 h 623"/>
                  <a:gd name="T8" fmla="*/ 33 w 455"/>
                  <a:gd name="T9" fmla="*/ 255 h 623"/>
                  <a:gd name="T10" fmla="*/ 33 w 455"/>
                  <a:gd name="T11" fmla="*/ 338 h 623"/>
                  <a:gd name="T12" fmla="*/ 50 w 455"/>
                  <a:gd name="T13" fmla="*/ 412 h 623"/>
                  <a:gd name="T14" fmla="*/ 85 w 455"/>
                  <a:gd name="T15" fmla="*/ 475 h 623"/>
                  <a:gd name="T16" fmla="*/ 130 w 455"/>
                  <a:gd name="T17" fmla="*/ 521 h 623"/>
                  <a:gd name="T18" fmla="*/ 309 w 455"/>
                  <a:gd name="T19" fmla="*/ 564 h 623"/>
                  <a:gd name="T20" fmla="*/ 349 w 455"/>
                  <a:gd name="T21" fmla="*/ 500 h 623"/>
                  <a:gd name="T22" fmla="*/ 389 w 455"/>
                  <a:gd name="T23" fmla="*/ 445 h 623"/>
                  <a:gd name="T24" fmla="*/ 415 w 455"/>
                  <a:gd name="T25" fmla="*/ 375 h 623"/>
                  <a:gd name="T26" fmla="*/ 424 w 455"/>
                  <a:gd name="T27" fmla="*/ 297 h 623"/>
                  <a:gd name="T28" fmla="*/ 414 w 455"/>
                  <a:gd name="T29" fmla="*/ 216 h 623"/>
                  <a:gd name="T30" fmla="*/ 387 w 455"/>
                  <a:gd name="T31" fmla="*/ 145 h 623"/>
                  <a:gd name="T32" fmla="*/ 344 w 455"/>
                  <a:gd name="T33" fmla="*/ 89 h 623"/>
                  <a:gd name="T34" fmla="*/ 290 w 455"/>
                  <a:gd name="T35" fmla="*/ 53 h 623"/>
                  <a:gd name="T36" fmla="*/ 227 w 455"/>
                  <a:gd name="T37" fmla="*/ 39 h 623"/>
                  <a:gd name="T38" fmla="*/ 261 w 455"/>
                  <a:gd name="T39" fmla="*/ 3 h 623"/>
                  <a:gd name="T40" fmla="*/ 323 w 455"/>
                  <a:gd name="T41" fmla="*/ 27 h 623"/>
                  <a:gd name="T42" fmla="*/ 377 w 455"/>
                  <a:gd name="T43" fmla="*/ 72 h 623"/>
                  <a:gd name="T44" fmla="*/ 418 w 455"/>
                  <a:gd name="T45" fmla="*/ 135 h 623"/>
                  <a:gd name="T46" fmla="*/ 445 w 455"/>
                  <a:gd name="T47" fmla="*/ 211 h 623"/>
                  <a:gd name="T48" fmla="*/ 455 w 455"/>
                  <a:gd name="T49" fmla="*/ 297 h 623"/>
                  <a:gd name="T50" fmla="*/ 445 w 455"/>
                  <a:gd name="T51" fmla="*/ 386 h 623"/>
                  <a:gd name="T52" fmla="*/ 416 w 455"/>
                  <a:gd name="T53" fmla="*/ 464 h 623"/>
                  <a:gd name="T54" fmla="*/ 372 w 455"/>
                  <a:gd name="T55" fmla="*/ 527 h 623"/>
                  <a:gd name="T56" fmla="*/ 338 w 455"/>
                  <a:gd name="T57" fmla="*/ 623 h 623"/>
                  <a:gd name="T58" fmla="*/ 110 w 455"/>
                  <a:gd name="T59" fmla="*/ 552 h 623"/>
                  <a:gd name="T60" fmla="*/ 59 w 455"/>
                  <a:gd name="T61" fmla="*/ 498 h 623"/>
                  <a:gd name="T62" fmla="*/ 22 w 455"/>
                  <a:gd name="T63" fmla="*/ 426 h 623"/>
                  <a:gd name="T64" fmla="*/ 2 w 455"/>
                  <a:gd name="T65" fmla="*/ 342 h 623"/>
                  <a:gd name="T66" fmla="*/ 2 w 455"/>
                  <a:gd name="T67" fmla="*/ 253 h 623"/>
                  <a:gd name="T68" fmla="*/ 21 w 455"/>
                  <a:gd name="T69" fmla="*/ 172 h 623"/>
                  <a:gd name="T70" fmla="*/ 56 w 455"/>
                  <a:gd name="T71" fmla="*/ 102 h 623"/>
                  <a:gd name="T72" fmla="*/ 103 w 455"/>
                  <a:gd name="T73" fmla="*/ 48 h 623"/>
                  <a:gd name="T74" fmla="*/ 161 w 455"/>
                  <a:gd name="T75" fmla="*/ 13 h 623"/>
                  <a:gd name="T76" fmla="*/ 227 w 455"/>
                  <a:gd name="T77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55" h="623">
                    <a:moveTo>
                      <a:pt x="227" y="39"/>
                    </a:moveTo>
                    <a:lnTo>
                      <a:pt x="195" y="43"/>
                    </a:lnTo>
                    <a:lnTo>
                      <a:pt x="165" y="53"/>
                    </a:lnTo>
                    <a:lnTo>
                      <a:pt x="137" y="68"/>
                    </a:lnTo>
                    <a:lnTo>
                      <a:pt x="111" y="89"/>
                    </a:lnTo>
                    <a:lnTo>
                      <a:pt x="88" y="115"/>
                    </a:lnTo>
                    <a:lnTo>
                      <a:pt x="68" y="145"/>
                    </a:lnTo>
                    <a:lnTo>
                      <a:pt x="53" y="179"/>
                    </a:lnTo>
                    <a:lnTo>
                      <a:pt x="41" y="216"/>
                    </a:lnTo>
                    <a:lnTo>
                      <a:pt x="33" y="255"/>
                    </a:lnTo>
                    <a:lnTo>
                      <a:pt x="31" y="297"/>
                    </a:lnTo>
                    <a:lnTo>
                      <a:pt x="33" y="338"/>
                    </a:lnTo>
                    <a:lnTo>
                      <a:pt x="39" y="375"/>
                    </a:lnTo>
                    <a:lnTo>
                      <a:pt x="50" y="412"/>
                    </a:lnTo>
                    <a:lnTo>
                      <a:pt x="66" y="445"/>
                    </a:lnTo>
                    <a:lnTo>
                      <a:pt x="85" y="475"/>
                    </a:lnTo>
                    <a:lnTo>
                      <a:pt x="105" y="500"/>
                    </a:lnTo>
                    <a:lnTo>
                      <a:pt x="130" y="521"/>
                    </a:lnTo>
                    <a:lnTo>
                      <a:pt x="146" y="564"/>
                    </a:lnTo>
                    <a:lnTo>
                      <a:pt x="309" y="564"/>
                    </a:lnTo>
                    <a:lnTo>
                      <a:pt x="325" y="521"/>
                    </a:lnTo>
                    <a:lnTo>
                      <a:pt x="349" y="500"/>
                    </a:lnTo>
                    <a:lnTo>
                      <a:pt x="371" y="475"/>
                    </a:lnTo>
                    <a:lnTo>
                      <a:pt x="389" y="445"/>
                    </a:lnTo>
                    <a:lnTo>
                      <a:pt x="404" y="412"/>
                    </a:lnTo>
                    <a:lnTo>
                      <a:pt x="415" y="375"/>
                    </a:lnTo>
                    <a:lnTo>
                      <a:pt x="422" y="338"/>
                    </a:lnTo>
                    <a:lnTo>
                      <a:pt x="424" y="297"/>
                    </a:lnTo>
                    <a:lnTo>
                      <a:pt x="422" y="255"/>
                    </a:lnTo>
                    <a:lnTo>
                      <a:pt x="414" y="216"/>
                    </a:lnTo>
                    <a:lnTo>
                      <a:pt x="402" y="179"/>
                    </a:lnTo>
                    <a:lnTo>
                      <a:pt x="387" y="145"/>
                    </a:lnTo>
                    <a:lnTo>
                      <a:pt x="367" y="115"/>
                    </a:lnTo>
                    <a:lnTo>
                      <a:pt x="344" y="89"/>
                    </a:lnTo>
                    <a:lnTo>
                      <a:pt x="317" y="68"/>
                    </a:lnTo>
                    <a:lnTo>
                      <a:pt x="290" y="53"/>
                    </a:lnTo>
                    <a:lnTo>
                      <a:pt x="259" y="43"/>
                    </a:lnTo>
                    <a:lnTo>
                      <a:pt x="227" y="39"/>
                    </a:lnTo>
                    <a:close/>
                    <a:moveTo>
                      <a:pt x="227" y="0"/>
                    </a:moveTo>
                    <a:lnTo>
                      <a:pt x="261" y="3"/>
                    </a:lnTo>
                    <a:lnTo>
                      <a:pt x="293" y="13"/>
                    </a:lnTo>
                    <a:lnTo>
                      <a:pt x="323" y="27"/>
                    </a:lnTo>
                    <a:lnTo>
                      <a:pt x="351" y="48"/>
                    </a:lnTo>
                    <a:lnTo>
                      <a:pt x="377" y="72"/>
                    </a:lnTo>
                    <a:lnTo>
                      <a:pt x="399" y="102"/>
                    </a:lnTo>
                    <a:lnTo>
                      <a:pt x="418" y="135"/>
                    </a:lnTo>
                    <a:lnTo>
                      <a:pt x="434" y="172"/>
                    </a:lnTo>
                    <a:lnTo>
                      <a:pt x="445" y="211"/>
                    </a:lnTo>
                    <a:lnTo>
                      <a:pt x="453" y="253"/>
                    </a:lnTo>
                    <a:lnTo>
                      <a:pt x="455" y="297"/>
                    </a:lnTo>
                    <a:lnTo>
                      <a:pt x="453" y="342"/>
                    </a:lnTo>
                    <a:lnTo>
                      <a:pt x="445" y="386"/>
                    </a:lnTo>
                    <a:lnTo>
                      <a:pt x="433" y="426"/>
                    </a:lnTo>
                    <a:lnTo>
                      <a:pt x="416" y="464"/>
                    </a:lnTo>
                    <a:lnTo>
                      <a:pt x="395" y="498"/>
                    </a:lnTo>
                    <a:lnTo>
                      <a:pt x="372" y="527"/>
                    </a:lnTo>
                    <a:lnTo>
                      <a:pt x="345" y="552"/>
                    </a:lnTo>
                    <a:lnTo>
                      <a:pt x="338" y="623"/>
                    </a:lnTo>
                    <a:lnTo>
                      <a:pt x="116" y="623"/>
                    </a:lnTo>
                    <a:lnTo>
                      <a:pt x="110" y="552"/>
                    </a:lnTo>
                    <a:lnTo>
                      <a:pt x="82" y="527"/>
                    </a:lnTo>
                    <a:lnTo>
                      <a:pt x="59" y="498"/>
                    </a:lnTo>
                    <a:lnTo>
                      <a:pt x="38" y="464"/>
                    </a:lnTo>
                    <a:lnTo>
                      <a:pt x="22" y="426"/>
                    </a:lnTo>
                    <a:lnTo>
                      <a:pt x="10" y="386"/>
                    </a:lnTo>
                    <a:lnTo>
                      <a:pt x="2" y="342"/>
                    </a:lnTo>
                    <a:lnTo>
                      <a:pt x="0" y="297"/>
                    </a:lnTo>
                    <a:lnTo>
                      <a:pt x="2" y="253"/>
                    </a:lnTo>
                    <a:lnTo>
                      <a:pt x="10" y="211"/>
                    </a:lnTo>
                    <a:lnTo>
                      <a:pt x="21" y="172"/>
                    </a:lnTo>
                    <a:lnTo>
                      <a:pt x="36" y="135"/>
                    </a:lnTo>
                    <a:lnTo>
                      <a:pt x="56" y="102"/>
                    </a:lnTo>
                    <a:lnTo>
                      <a:pt x="78" y="72"/>
                    </a:lnTo>
                    <a:lnTo>
                      <a:pt x="103" y="48"/>
                    </a:lnTo>
                    <a:lnTo>
                      <a:pt x="132" y="27"/>
                    </a:lnTo>
                    <a:lnTo>
                      <a:pt x="161" y="13"/>
                    </a:lnTo>
                    <a:lnTo>
                      <a:pt x="194" y="3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8" name="Freeform 52"/>
              <p:cNvSpPr/>
              <p:nvPr/>
            </p:nvSpPr>
            <p:spPr bwMode="auto">
              <a:xfrm>
                <a:off x="1692275" y="3317876"/>
                <a:ext cx="174625" cy="55563"/>
              </a:xfrm>
              <a:custGeom>
                <a:avLst/>
                <a:gdLst>
                  <a:gd name="T0" fmla="*/ 0 w 220"/>
                  <a:gd name="T1" fmla="*/ 0 h 71"/>
                  <a:gd name="T2" fmla="*/ 220 w 220"/>
                  <a:gd name="T3" fmla="*/ 0 h 71"/>
                  <a:gd name="T4" fmla="*/ 218 w 220"/>
                  <a:gd name="T5" fmla="*/ 26 h 71"/>
                  <a:gd name="T6" fmla="*/ 216 w 220"/>
                  <a:gd name="T7" fmla="*/ 40 h 71"/>
                  <a:gd name="T8" fmla="*/ 210 w 220"/>
                  <a:gd name="T9" fmla="*/ 52 h 71"/>
                  <a:gd name="T10" fmla="*/ 203 w 220"/>
                  <a:gd name="T11" fmla="*/ 62 h 71"/>
                  <a:gd name="T12" fmla="*/ 192 w 220"/>
                  <a:gd name="T13" fmla="*/ 69 h 71"/>
                  <a:gd name="T14" fmla="*/ 180 w 220"/>
                  <a:gd name="T15" fmla="*/ 71 h 71"/>
                  <a:gd name="T16" fmla="*/ 41 w 220"/>
                  <a:gd name="T17" fmla="*/ 71 h 71"/>
                  <a:gd name="T18" fmla="*/ 29 w 220"/>
                  <a:gd name="T19" fmla="*/ 69 h 71"/>
                  <a:gd name="T20" fmla="*/ 19 w 220"/>
                  <a:gd name="T21" fmla="*/ 62 h 71"/>
                  <a:gd name="T22" fmla="*/ 10 w 220"/>
                  <a:gd name="T23" fmla="*/ 52 h 71"/>
                  <a:gd name="T24" fmla="*/ 5 w 220"/>
                  <a:gd name="T25" fmla="*/ 40 h 71"/>
                  <a:gd name="T26" fmla="*/ 4 w 220"/>
                  <a:gd name="T27" fmla="*/ 26 h 71"/>
                  <a:gd name="T28" fmla="*/ 0 w 220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0" h="71">
                    <a:moveTo>
                      <a:pt x="0" y="0"/>
                    </a:moveTo>
                    <a:lnTo>
                      <a:pt x="220" y="0"/>
                    </a:lnTo>
                    <a:lnTo>
                      <a:pt x="218" y="26"/>
                    </a:lnTo>
                    <a:lnTo>
                      <a:pt x="216" y="40"/>
                    </a:lnTo>
                    <a:lnTo>
                      <a:pt x="210" y="52"/>
                    </a:lnTo>
                    <a:lnTo>
                      <a:pt x="203" y="62"/>
                    </a:lnTo>
                    <a:lnTo>
                      <a:pt x="192" y="69"/>
                    </a:lnTo>
                    <a:lnTo>
                      <a:pt x="180" y="71"/>
                    </a:lnTo>
                    <a:lnTo>
                      <a:pt x="41" y="71"/>
                    </a:lnTo>
                    <a:lnTo>
                      <a:pt x="29" y="69"/>
                    </a:lnTo>
                    <a:lnTo>
                      <a:pt x="19" y="62"/>
                    </a:lnTo>
                    <a:lnTo>
                      <a:pt x="10" y="52"/>
                    </a:lnTo>
                    <a:lnTo>
                      <a:pt x="5" y="40"/>
                    </a:lnTo>
                    <a:lnTo>
                      <a:pt x="4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9" name="Freeform 53"/>
              <p:cNvSpPr>
                <a:spLocks noEditPoints="1"/>
              </p:cNvSpPr>
              <p:nvPr/>
            </p:nvSpPr>
            <p:spPr bwMode="auto">
              <a:xfrm>
                <a:off x="1720850" y="2949576"/>
                <a:ext cx="119063" cy="217488"/>
              </a:xfrm>
              <a:custGeom>
                <a:avLst/>
                <a:gdLst>
                  <a:gd name="T0" fmla="*/ 86 w 149"/>
                  <a:gd name="T1" fmla="*/ 227 h 274"/>
                  <a:gd name="T2" fmla="*/ 108 w 149"/>
                  <a:gd name="T3" fmla="*/ 218 h 274"/>
                  <a:gd name="T4" fmla="*/ 116 w 149"/>
                  <a:gd name="T5" fmla="*/ 205 h 274"/>
                  <a:gd name="T6" fmla="*/ 116 w 149"/>
                  <a:gd name="T7" fmla="*/ 190 h 274"/>
                  <a:gd name="T8" fmla="*/ 113 w 149"/>
                  <a:gd name="T9" fmla="*/ 179 h 274"/>
                  <a:gd name="T10" fmla="*/ 107 w 149"/>
                  <a:gd name="T11" fmla="*/ 168 h 274"/>
                  <a:gd name="T12" fmla="*/ 98 w 149"/>
                  <a:gd name="T13" fmla="*/ 160 h 274"/>
                  <a:gd name="T14" fmla="*/ 90 w 149"/>
                  <a:gd name="T15" fmla="*/ 155 h 274"/>
                  <a:gd name="T16" fmla="*/ 61 w 149"/>
                  <a:gd name="T17" fmla="*/ 48 h 274"/>
                  <a:gd name="T18" fmla="*/ 38 w 149"/>
                  <a:gd name="T19" fmla="*/ 58 h 274"/>
                  <a:gd name="T20" fmla="*/ 30 w 149"/>
                  <a:gd name="T21" fmla="*/ 79 h 274"/>
                  <a:gd name="T22" fmla="*/ 34 w 149"/>
                  <a:gd name="T23" fmla="*/ 90 h 274"/>
                  <a:gd name="T24" fmla="*/ 49 w 149"/>
                  <a:gd name="T25" fmla="*/ 103 h 274"/>
                  <a:gd name="T26" fmla="*/ 61 w 149"/>
                  <a:gd name="T27" fmla="*/ 48 h 274"/>
                  <a:gd name="T28" fmla="*/ 86 w 149"/>
                  <a:gd name="T29" fmla="*/ 0 h 274"/>
                  <a:gd name="T30" fmla="*/ 116 w 149"/>
                  <a:gd name="T31" fmla="*/ 35 h 274"/>
                  <a:gd name="T32" fmla="*/ 146 w 149"/>
                  <a:gd name="T33" fmla="*/ 44 h 274"/>
                  <a:gd name="T34" fmla="*/ 144 w 149"/>
                  <a:gd name="T35" fmla="*/ 57 h 274"/>
                  <a:gd name="T36" fmla="*/ 139 w 149"/>
                  <a:gd name="T37" fmla="*/ 84 h 274"/>
                  <a:gd name="T38" fmla="*/ 138 w 149"/>
                  <a:gd name="T39" fmla="*/ 98 h 274"/>
                  <a:gd name="T40" fmla="*/ 125 w 149"/>
                  <a:gd name="T41" fmla="*/ 72 h 274"/>
                  <a:gd name="T42" fmla="*/ 123 w 149"/>
                  <a:gd name="T43" fmla="*/ 66 h 274"/>
                  <a:gd name="T44" fmla="*/ 117 w 149"/>
                  <a:gd name="T45" fmla="*/ 59 h 274"/>
                  <a:gd name="T46" fmla="*/ 106 w 149"/>
                  <a:gd name="T47" fmla="*/ 54 h 274"/>
                  <a:gd name="T48" fmla="*/ 94 w 149"/>
                  <a:gd name="T49" fmla="*/ 49 h 274"/>
                  <a:gd name="T50" fmla="*/ 86 w 149"/>
                  <a:gd name="T51" fmla="*/ 122 h 274"/>
                  <a:gd name="T52" fmla="*/ 122 w 149"/>
                  <a:gd name="T53" fmla="*/ 137 h 274"/>
                  <a:gd name="T54" fmla="*/ 136 w 149"/>
                  <a:gd name="T55" fmla="*/ 151 h 274"/>
                  <a:gd name="T56" fmla="*/ 145 w 149"/>
                  <a:gd name="T57" fmla="*/ 165 h 274"/>
                  <a:gd name="T58" fmla="*/ 149 w 149"/>
                  <a:gd name="T59" fmla="*/ 181 h 274"/>
                  <a:gd name="T60" fmla="*/ 148 w 149"/>
                  <a:gd name="T61" fmla="*/ 201 h 274"/>
                  <a:gd name="T62" fmla="*/ 140 w 149"/>
                  <a:gd name="T63" fmla="*/ 218 h 274"/>
                  <a:gd name="T64" fmla="*/ 130 w 149"/>
                  <a:gd name="T65" fmla="*/ 229 h 274"/>
                  <a:gd name="T66" fmla="*/ 111 w 149"/>
                  <a:gd name="T67" fmla="*/ 240 h 274"/>
                  <a:gd name="T68" fmla="*/ 86 w 149"/>
                  <a:gd name="T69" fmla="*/ 245 h 274"/>
                  <a:gd name="T70" fmla="*/ 61 w 149"/>
                  <a:gd name="T71" fmla="*/ 274 h 274"/>
                  <a:gd name="T72" fmla="*/ 31 w 149"/>
                  <a:gd name="T73" fmla="*/ 240 h 274"/>
                  <a:gd name="T74" fmla="*/ 4 w 149"/>
                  <a:gd name="T75" fmla="*/ 225 h 274"/>
                  <a:gd name="T76" fmla="*/ 6 w 149"/>
                  <a:gd name="T77" fmla="*/ 205 h 274"/>
                  <a:gd name="T78" fmla="*/ 10 w 149"/>
                  <a:gd name="T79" fmla="*/ 184 h 274"/>
                  <a:gd name="T80" fmla="*/ 24 w 149"/>
                  <a:gd name="T81" fmla="*/ 178 h 274"/>
                  <a:gd name="T82" fmla="*/ 24 w 149"/>
                  <a:gd name="T83" fmla="*/ 207 h 274"/>
                  <a:gd name="T84" fmla="*/ 26 w 149"/>
                  <a:gd name="T85" fmla="*/ 212 h 274"/>
                  <a:gd name="T86" fmla="*/ 35 w 149"/>
                  <a:gd name="T87" fmla="*/ 220 h 274"/>
                  <a:gd name="T88" fmla="*/ 46 w 149"/>
                  <a:gd name="T89" fmla="*/ 223 h 274"/>
                  <a:gd name="T90" fmla="*/ 61 w 149"/>
                  <a:gd name="T91" fmla="*/ 227 h 274"/>
                  <a:gd name="T92" fmla="*/ 44 w 149"/>
                  <a:gd name="T93" fmla="*/ 138 h 274"/>
                  <a:gd name="T94" fmla="*/ 18 w 149"/>
                  <a:gd name="T95" fmla="*/ 125 h 274"/>
                  <a:gd name="T96" fmla="*/ 2 w 149"/>
                  <a:gd name="T97" fmla="*/ 101 h 274"/>
                  <a:gd name="T98" fmla="*/ 2 w 149"/>
                  <a:gd name="T99" fmla="*/ 69 h 274"/>
                  <a:gd name="T100" fmla="*/ 16 w 149"/>
                  <a:gd name="T101" fmla="*/ 46 h 274"/>
                  <a:gd name="T102" fmla="*/ 42 w 149"/>
                  <a:gd name="T103" fmla="*/ 33 h 274"/>
                  <a:gd name="T104" fmla="*/ 61 w 149"/>
                  <a:gd name="T105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9" h="274">
                    <a:moveTo>
                      <a:pt x="86" y="154"/>
                    </a:moveTo>
                    <a:lnTo>
                      <a:pt x="86" y="227"/>
                    </a:lnTo>
                    <a:lnTo>
                      <a:pt x="98" y="224"/>
                    </a:lnTo>
                    <a:lnTo>
                      <a:pt x="108" y="218"/>
                    </a:lnTo>
                    <a:lnTo>
                      <a:pt x="113" y="212"/>
                    </a:lnTo>
                    <a:lnTo>
                      <a:pt x="116" y="205"/>
                    </a:lnTo>
                    <a:lnTo>
                      <a:pt x="116" y="195"/>
                    </a:lnTo>
                    <a:lnTo>
                      <a:pt x="116" y="190"/>
                    </a:lnTo>
                    <a:lnTo>
                      <a:pt x="115" y="185"/>
                    </a:lnTo>
                    <a:lnTo>
                      <a:pt x="113" y="179"/>
                    </a:lnTo>
                    <a:lnTo>
                      <a:pt x="111" y="174"/>
                    </a:lnTo>
                    <a:lnTo>
                      <a:pt x="107" y="168"/>
                    </a:lnTo>
                    <a:lnTo>
                      <a:pt x="102" y="163"/>
                    </a:lnTo>
                    <a:lnTo>
                      <a:pt x="98" y="160"/>
                    </a:lnTo>
                    <a:lnTo>
                      <a:pt x="94" y="157"/>
                    </a:lnTo>
                    <a:lnTo>
                      <a:pt x="90" y="155"/>
                    </a:lnTo>
                    <a:lnTo>
                      <a:pt x="86" y="154"/>
                    </a:lnTo>
                    <a:close/>
                    <a:moveTo>
                      <a:pt x="61" y="48"/>
                    </a:moveTo>
                    <a:lnTo>
                      <a:pt x="49" y="51"/>
                    </a:lnTo>
                    <a:lnTo>
                      <a:pt x="38" y="58"/>
                    </a:lnTo>
                    <a:lnTo>
                      <a:pt x="31" y="67"/>
                    </a:lnTo>
                    <a:lnTo>
                      <a:pt x="30" y="79"/>
                    </a:lnTo>
                    <a:lnTo>
                      <a:pt x="31" y="84"/>
                    </a:lnTo>
                    <a:lnTo>
                      <a:pt x="34" y="90"/>
                    </a:lnTo>
                    <a:lnTo>
                      <a:pt x="39" y="95"/>
                    </a:lnTo>
                    <a:lnTo>
                      <a:pt x="49" y="103"/>
                    </a:lnTo>
                    <a:lnTo>
                      <a:pt x="61" y="111"/>
                    </a:lnTo>
                    <a:lnTo>
                      <a:pt x="61" y="48"/>
                    </a:lnTo>
                    <a:close/>
                    <a:moveTo>
                      <a:pt x="61" y="0"/>
                    </a:moveTo>
                    <a:lnTo>
                      <a:pt x="86" y="0"/>
                    </a:lnTo>
                    <a:lnTo>
                      <a:pt x="86" y="30"/>
                    </a:lnTo>
                    <a:lnTo>
                      <a:pt x="116" y="35"/>
                    </a:lnTo>
                    <a:lnTo>
                      <a:pt x="130" y="39"/>
                    </a:lnTo>
                    <a:lnTo>
                      <a:pt x="146" y="44"/>
                    </a:lnTo>
                    <a:lnTo>
                      <a:pt x="145" y="50"/>
                    </a:lnTo>
                    <a:lnTo>
                      <a:pt x="144" y="57"/>
                    </a:lnTo>
                    <a:lnTo>
                      <a:pt x="141" y="71"/>
                    </a:lnTo>
                    <a:lnTo>
                      <a:pt x="139" y="84"/>
                    </a:lnTo>
                    <a:lnTo>
                      <a:pt x="138" y="91"/>
                    </a:lnTo>
                    <a:lnTo>
                      <a:pt x="138" y="98"/>
                    </a:lnTo>
                    <a:lnTo>
                      <a:pt x="124" y="97"/>
                    </a:lnTo>
                    <a:lnTo>
                      <a:pt x="125" y="72"/>
                    </a:lnTo>
                    <a:lnTo>
                      <a:pt x="124" y="69"/>
                    </a:lnTo>
                    <a:lnTo>
                      <a:pt x="123" y="66"/>
                    </a:lnTo>
                    <a:lnTo>
                      <a:pt x="122" y="63"/>
                    </a:lnTo>
                    <a:lnTo>
                      <a:pt x="117" y="59"/>
                    </a:lnTo>
                    <a:lnTo>
                      <a:pt x="113" y="56"/>
                    </a:lnTo>
                    <a:lnTo>
                      <a:pt x="106" y="54"/>
                    </a:lnTo>
                    <a:lnTo>
                      <a:pt x="101" y="51"/>
                    </a:lnTo>
                    <a:lnTo>
                      <a:pt x="94" y="49"/>
                    </a:lnTo>
                    <a:lnTo>
                      <a:pt x="86" y="48"/>
                    </a:lnTo>
                    <a:lnTo>
                      <a:pt x="86" y="122"/>
                    </a:lnTo>
                    <a:lnTo>
                      <a:pt x="112" y="132"/>
                    </a:lnTo>
                    <a:lnTo>
                      <a:pt x="122" y="137"/>
                    </a:lnTo>
                    <a:lnTo>
                      <a:pt x="129" y="143"/>
                    </a:lnTo>
                    <a:lnTo>
                      <a:pt x="136" y="151"/>
                    </a:lnTo>
                    <a:lnTo>
                      <a:pt x="141" y="157"/>
                    </a:lnTo>
                    <a:lnTo>
                      <a:pt x="145" y="165"/>
                    </a:lnTo>
                    <a:lnTo>
                      <a:pt x="148" y="174"/>
                    </a:lnTo>
                    <a:lnTo>
                      <a:pt x="149" y="181"/>
                    </a:lnTo>
                    <a:lnTo>
                      <a:pt x="149" y="189"/>
                    </a:lnTo>
                    <a:lnTo>
                      <a:pt x="148" y="201"/>
                    </a:lnTo>
                    <a:lnTo>
                      <a:pt x="144" y="211"/>
                    </a:lnTo>
                    <a:lnTo>
                      <a:pt x="140" y="218"/>
                    </a:lnTo>
                    <a:lnTo>
                      <a:pt x="136" y="223"/>
                    </a:lnTo>
                    <a:lnTo>
                      <a:pt x="130" y="229"/>
                    </a:lnTo>
                    <a:lnTo>
                      <a:pt x="122" y="235"/>
                    </a:lnTo>
                    <a:lnTo>
                      <a:pt x="111" y="240"/>
                    </a:lnTo>
                    <a:lnTo>
                      <a:pt x="100" y="243"/>
                    </a:lnTo>
                    <a:lnTo>
                      <a:pt x="86" y="245"/>
                    </a:lnTo>
                    <a:lnTo>
                      <a:pt x="86" y="274"/>
                    </a:lnTo>
                    <a:lnTo>
                      <a:pt x="61" y="274"/>
                    </a:lnTo>
                    <a:lnTo>
                      <a:pt x="61" y="245"/>
                    </a:lnTo>
                    <a:lnTo>
                      <a:pt x="31" y="240"/>
                    </a:lnTo>
                    <a:lnTo>
                      <a:pt x="3" y="231"/>
                    </a:lnTo>
                    <a:lnTo>
                      <a:pt x="4" y="225"/>
                    </a:lnTo>
                    <a:lnTo>
                      <a:pt x="5" y="219"/>
                    </a:lnTo>
                    <a:lnTo>
                      <a:pt x="6" y="205"/>
                    </a:lnTo>
                    <a:lnTo>
                      <a:pt x="8" y="190"/>
                    </a:lnTo>
                    <a:lnTo>
                      <a:pt x="10" y="184"/>
                    </a:lnTo>
                    <a:lnTo>
                      <a:pt x="10" y="178"/>
                    </a:lnTo>
                    <a:lnTo>
                      <a:pt x="24" y="178"/>
                    </a:lnTo>
                    <a:lnTo>
                      <a:pt x="24" y="202"/>
                    </a:lnTo>
                    <a:lnTo>
                      <a:pt x="24" y="207"/>
                    </a:lnTo>
                    <a:lnTo>
                      <a:pt x="25" y="210"/>
                    </a:lnTo>
                    <a:lnTo>
                      <a:pt x="26" y="212"/>
                    </a:lnTo>
                    <a:lnTo>
                      <a:pt x="29" y="217"/>
                    </a:lnTo>
                    <a:lnTo>
                      <a:pt x="35" y="220"/>
                    </a:lnTo>
                    <a:lnTo>
                      <a:pt x="40" y="222"/>
                    </a:lnTo>
                    <a:lnTo>
                      <a:pt x="46" y="223"/>
                    </a:lnTo>
                    <a:lnTo>
                      <a:pt x="53" y="225"/>
                    </a:lnTo>
                    <a:lnTo>
                      <a:pt x="61" y="227"/>
                    </a:lnTo>
                    <a:lnTo>
                      <a:pt x="61" y="145"/>
                    </a:lnTo>
                    <a:lnTo>
                      <a:pt x="44" y="138"/>
                    </a:lnTo>
                    <a:lnTo>
                      <a:pt x="30" y="133"/>
                    </a:lnTo>
                    <a:lnTo>
                      <a:pt x="18" y="125"/>
                    </a:lnTo>
                    <a:lnTo>
                      <a:pt x="11" y="116"/>
                    </a:lnTo>
                    <a:lnTo>
                      <a:pt x="2" y="101"/>
                    </a:lnTo>
                    <a:lnTo>
                      <a:pt x="0" y="86"/>
                    </a:lnTo>
                    <a:lnTo>
                      <a:pt x="2" y="69"/>
                    </a:lnTo>
                    <a:lnTo>
                      <a:pt x="7" y="56"/>
                    </a:lnTo>
                    <a:lnTo>
                      <a:pt x="16" y="46"/>
                    </a:lnTo>
                    <a:lnTo>
                      <a:pt x="28" y="38"/>
                    </a:lnTo>
                    <a:lnTo>
                      <a:pt x="42" y="33"/>
                    </a:lnTo>
                    <a:lnTo>
                      <a:pt x="61" y="3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0" name="Freeform 54"/>
              <p:cNvSpPr/>
              <p:nvPr/>
            </p:nvSpPr>
            <p:spPr bwMode="auto">
              <a:xfrm>
                <a:off x="1474788" y="3009901"/>
                <a:ext cx="101600" cy="14288"/>
              </a:xfrm>
              <a:custGeom>
                <a:avLst/>
                <a:gdLst>
                  <a:gd name="T0" fmla="*/ 1 w 127"/>
                  <a:gd name="T1" fmla="*/ 0 h 19"/>
                  <a:gd name="T2" fmla="*/ 127 w 127"/>
                  <a:gd name="T3" fmla="*/ 7 h 19"/>
                  <a:gd name="T4" fmla="*/ 126 w 127"/>
                  <a:gd name="T5" fmla="*/ 19 h 19"/>
                  <a:gd name="T6" fmla="*/ 0 w 127"/>
                  <a:gd name="T7" fmla="*/ 13 h 19"/>
                  <a:gd name="T8" fmla="*/ 1 w 12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9">
                    <a:moveTo>
                      <a:pt x="1" y="0"/>
                    </a:moveTo>
                    <a:lnTo>
                      <a:pt x="127" y="7"/>
                    </a:lnTo>
                    <a:lnTo>
                      <a:pt x="126" y="19"/>
                    </a:lnTo>
                    <a:lnTo>
                      <a:pt x="0" y="1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1" name="Freeform 55"/>
              <p:cNvSpPr/>
              <p:nvPr/>
            </p:nvSpPr>
            <p:spPr bwMode="auto">
              <a:xfrm>
                <a:off x="1516063" y="2973388"/>
                <a:ext cx="63500" cy="20638"/>
              </a:xfrm>
              <a:custGeom>
                <a:avLst/>
                <a:gdLst>
                  <a:gd name="T0" fmla="*/ 2 w 80"/>
                  <a:gd name="T1" fmla="*/ 0 h 26"/>
                  <a:gd name="T2" fmla="*/ 80 w 80"/>
                  <a:gd name="T3" fmla="*/ 14 h 26"/>
                  <a:gd name="T4" fmla="*/ 78 w 80"/>
                  <a:gd name="T5" fmla="*/ 26 h 26"/>
                  <a:gd name="T6" fmla="*/ 0 w 80"/>
                  <a:gd name="T7" fmla="*/ 14 h 26"/>
                  <a:gd name="T8" fmla="*/ 2 w 80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6">
                    <a:moveTo>
                      <a:pt x="2" y="0"/>
                    </a:moveTo>
                    <a:lnTo>
                      <a:pt x="80" y="14"/>
                    </a:lnTo>
                    <a:lnTo>
                      <a:pt x="78" y="26"/>
                    </a:lnTo>
                    <a:lnTo>
                      <a:pt x="0" y="1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2" name="Freeform 56"/>
              <p:cNvSpPr/>
              <p:nvPr/>
            </p:nvSpPr>
            <p:spPr bwMode="auto">
              <a:xfrm>
                <a:off x="1487488" y="2927351"/>
                <a:ext cx="100013" cy="36513"/>
              </a:xfrm>
              <a:custGeom>
                <a:avLst/>
                <a:gdLst>
                  <a:gd name="T0" fmla="*/ 4 w 126"/>
                  <a:gd name="T1" fmla="*/ 0 h 46"/>
                  <a:gd name="T2" fmla="*/ 126 w 126"/>
                  <a:gd name="T3" fmla="*/ 34 h 46"/>
                  <a:gd name="T4" fmla="*/ 122 w 126"/>
                  <a:gd name="T5" fmla="*/ 46 h 46"/>
                  <a:gd name="T6" fmla="*/ 0 w 126"/>
                  <a:gd name="T7" fmla="*/ 12 h 46"/>
                  <a:gd name="T8" fmla="*/ 4 w 12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46">
                    <a:moveTo>
                      <a:pt x="4" y="0"/>
                    </a:moveTo>
                    <a:lnTo>
                      <a:pt x="126" y="34"/>
                    </a:lnTo>
                    <a:lnTo>
                      <a:pt x="122" y="46"/>
                    </a:lnTo>
                    <a:lnTo>
                      <a:pt x="0" y="1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3" name="Freeform 57"/>
              <p:cNvSpPr/>
              <p:nvPr/>
            </p:nvSpPr>
            <p:spPr bwMode="auto">
              <a:xfrm>
                <a:off x="1535113" y="2901951"/>
                <a:ext cx="61913" cy="31750"/>
              </a:xfrm>
              <a:custGeom>
                <a:avLst/>
                <a:gdLst>
                  <a:gd name="T0" fmla="*/ 5 w 79"/>
                  <a:gd name="T1" fmla="*/ 0 h 41"/>
                  <a:gd name="T2" fmla="*/ 79 w 79"/>
                  <a:gd name="T3" fmla="*/ 30 h 41"/>
                  <a:gd name="T4" fmla="*/ 74 w 79"/>
                  <a:gd name="T5" fmla="*/ 41 h 41"/>
                  <a:gd name="T6" fmla="*/ 0 w 79"/>
                  <a:gd name="T7" fmla="*/ 12 h 41"/>
                  <a:gd name="T8" fmla="*/ 5 w 79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1">
                    <a:moveTo>
                      <a:pt x="5" y="0"/>
                    </a:moveTo>
                    <a:lnTo>
                      <a:pt x="79" y="30"/>
                    </a:lnTo>
                    <a:lnTo>
                      <a:pt x="74" y="41"/>
                    </a:lnTo>
                    <a:lnTo>
                      <a:pt x="0" y="1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4" name="Freeform 58"/>
              <p:cNvSpPr/>
              <p:nvPr/>
            </p:nvSpPr>
            <p:spPr bwMode="auto">
              <a:xfrm>
                <a:off x="1517650" y="2849563"/>
                <a:ext cx="93663" cy="57150"/>
              </a:xfrm>
              <a:custGeom>
                <a:avLst/>
                <a:gdLst>
                  <a:gd name="T0" fmla="*/ 6 w 117"/>
                  <a:gd name="T1" fmla="*/ 0 h 70"/>
                  <a:gd name="T2" fmla="*/ 117 w 117"/>
                  <a:gd name="T3" fmla="*/ 59 h 70"/>
                  <a:gd name="T4" fmla="*/ 112 w 117"/>
                  <a:gd name="T5" fmla="*/ 70 h 70"/>
                  <a:gd name="T6" fmla="*/ 0 w 117"/>
                  <a:gd name="T7" fmla="*/ 11 h 70"/>
                  <a:gd name="T8" fmla="*/ 6 w 117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70">
                    <a:moveTo>
                      <a:pt x="6" y="0"/>
                    </a:moveTo>
                    <a:lnTo>
                      <a:pt x="117" y="59"/>
                    </a:lnTo>
                    <a:lnTo>
                      <a:pt x="112" y="70"/>
                    </a:lnTo>
                    <a:lnTo>
                      <a:pt x="0" y="1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5" name="Freeform 59"/>
              <p:cNvSpPr/>
              <p:nvPr/>
            </p:nvSpPr>
            <p:spPr bwMode="auto">
              <a:xfrm>
                <a:off x="1570038" y="2836863"/>
                <a:ext cx="57150" cy="44450"/>
              </a:xfrm>
              <a:custGeom>
                <a:avLst/>
                <a:gdLst>
                  <a:gd name="T0" fmla="*/ 6 w 72"/>
                  <a:gd name="T1" fmla="*/ 0 h 57"/>
                  <a:gd name="T2" fmla="*/ 72 w 72"/>
                  <a:gd name="T3" fmla="*/ 46 h 57"/>
                  <a:gd name="T4" fmla="*/ 64 w 72"/>
                  <a:gd name="T5" fmla="*/ 57 h 57"/>
                  <a:gd name="T6" fmla="*/ 0 w 72"/>
                  <a:gd name="T7" fmla="*/ 10 h 57"/>
                  <a:gd name="T8" fmla="*/ 6 w 72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7">
                    <a:moveTo>
                      <a:pt x="6" y="0"/>
                    </a:moveTo>
                    <a:lnTo>
                      <a:pt x="72" y="46"/>
                    </a:lnTo>
                    <a:lnTo>
                      <a:pt x="64" y="57"/>
                    </a:lnTo>
                    <a:lnTo>
                      <a:pt x="0" y="1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6" name="Freeform 60"/>
              <p:cNvSpPr/>
              <p:nvPr/>
            </p:nvSpPr>
            <p:spPr bwMode="auto">
              <a:xfrm>
                <a:off x="1565275" y="2782888"/>
                <a:ext cx="80963" cy="74613"/>
              </a:xfrm>
              <a:custGeom>
                <a:avLst/>
                <a:gdLst>
                  <a:gd name="T0" fmla="*/ 8 w 101"/>
                  <a:gd name="T1" fmla="*/ 0 h 95"/>
                  <a:gd name="T2" fmla="*/ 101 w 101"/>
                  <a:gd name="T3" fmla="*/ 85 h 95"/>
                  <a:gd name="T4" fmla="*/ 93 w 101"/>
                  <a:gd name="T5" fmla="*/ 95 h 95"/>
                  <a:gd name="T6" fmla="*/ 0 w 101"/>
                  <a:gd name="T7" fmla="*/ 9 h 95"/>
                  <a:gd name="T8" fmla="*/ 8 w 101"/>
                  <a:gd name="T9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95">
                    <a:moveTo>
                      <a:pt x="8" y="0"/>
                    </a:moveTo>
                    <a:lnTo>
                      <a:pt x="101" y="85"/>
                    </a:lnTo>
                    <a:lnTo>
                      <a:pt x="93" y="95"/>
                    </a:lnTo>
                    <a:lnTo>
                      <a:pt x="0" y="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7" name="Freeform 61"/>
              <p:cNvSpPr/>
              <p:nvPr/>
            </p:nvSpPr>
            <p:spPr bwMode="auto">
              <a:xfrm>
                <a:off x="1619250" y="2781301"/>
                <a:ext cx="47625" cy="55563"/>
              </a:xfrm>
              <a:custGeom>
                <a:avLst/>
                <a:gdLst>
                  <a:gd name="T0" fmla="*/ 9 w 61"/>
                  <a:gd name="T1" fmla="*/ 0 h 69"/>
                  <a:gd name="T2" fmla="*/ 61 w 61"/>
                  <a:gd name="T3" fmla="*/ 61 h 69"/>
                  <a:gd name="T4" fmla="*/ 51 w 61"/>
                  <a:gd name="T5" fmla="*/ 69 h 69"/>
                  <a:gd name="T6" fmla="*/ 0 w 61"/>
                  <a:gd name="T7" fmla="*/ 8 h 69"/>
                  <a:gd name="T8" fmla="*/ 9 w 61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9">
                    <a:moveTo>
                      <a:pt x="9" y="0"/>
                    </a:moveTo>
                    <a:lnTo>
                      <a:pt x="61" y="61"/>
                    </a:lnTo>
                    <a:lnTo>
                      <a:pt x="51" y="69"/>
                    </a:lnTo>
                    <a:lnTo>
                      <a:pt x="0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8" name="Freeform 62"/>
              <p:cNvSpPr/>
              <p:nvPr/>
            </p:nvSpPr>
            <p:spPr bwMode="auto">
              <a:xfrm>
                <a:off x="1630363" y="2727326"/>
                <a:ext cx="60325" cy="90488"/>
              </a:xfrm>
              <a:custGeom>
                <a:avLst/>
                <a:gdLst>
                  <a:gd name="T0" fmla="*/ 10 w 77"/>
                  <a:gd name="T1" fmla="*/ 0 h 113"/>
                  <a:gd name="T2" fmla="*/ 77 w 77"/>
                  <a:gd name="T3" fmla="*/ 107 h 113"/>
                  <a:gd name="T4" fmla="*/ 67 w 77"/>
                  <a:gd name="T5" fmla="*/ 113 h 113"/>
                  <a:gd name="T6" fmla="*/ 0 w 77"/>
                  <a:gd name="T7" fmla="*/ 6 h 113"/>
                  <a:gd name="T8" fmla="*/ 10 w 77"/>
                  <a:gd name="T9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13">
                    <a:moveTo>
                      <a:pt x="10" y="0"/>
                    </a:moveTo>
                    <a:lnTo>
                      <a:pt x="77" y="107"/>
                    </a:lnTo>
                    <a:lnTo>
                      <a:pt x="67" y="113"/>
                    </a:lnTo>
                    <a:lnTo>
                      <a:pt x="0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9" name="Freeform 63"/>
              <p:cNvSpPr/>
              <p:nvPr/>
            </p:nvSpPr>
            <p:spPr bwMode="auto">
              <a:xfrm>
                <a:off x="1682750" y="2741613"/>
                <a:ext cx="34925" cy="61913"/>
              </a:xfrm>
              <a:custGeom>
                <a:avLst/>
                <a:gdLst>
                  <a:gd name="T0" fmla="*/ 12 w 44"/>
                  <a:gd name="T1" fmla="*/ 0 h 79"/>
                  <a:gd name="T2" fmla="*/ 44 w 44"/>
                  <a:gd name="T3" fmla="*/ 74 h 79"/>
                  <a:gd name="T4" fmla="*/ 32 w 44"/>
                  <a:gd name="T5" fmla="*/ 79 h 79"/>
                  <a:gd name="T6" fmla="*/ 0 w 44"/>
                  <a:gd name="T7" fmla="*/ 6 h 79"/>
                  <a:gd name="T8" fmla="*/ 12 w 44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79">
                    <a:moveTo>
                      <a:pt x="12" y="0"/>
                    </a:moveTo>
                    <a:lnTo>
                      <a:pt x="44" y="74"/>
                    </a:lnTo>
                    <a:lnTo>
                      <a:pt x="32" y="79"/>
                    </a:lnTo>
                    <a:lnTo>
                      <a:pt x="0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0" name="Freeform 64"/>
              <p:cNvSpPr/>
              <p:nvPr/>
            </p:nvSpPr>
            <p:spPr bwMode="auto">
              <a:xfrm>
                <a:off x="1709738" y="2693988"/>
                <a:ext cx="33338" cy="100013"/>
              </a:xfrm>
              <a:custGeom>
                <a:avLst/>
                <a:gdLst>
                  <a:gd name="T0" fmla="*/ 12 w 43"/>
                  <a:gd name="T1" fmla="*/ 0 h 125"/>
                  <a:gd name="T2" fmla="*/ 43 w 43"/>
                  <a:gd name="T3" fmla="*/ 123 h 125"/>
                  <a:gd name="T4" fmla="*/ 31 w 43"/>
                  <a:gd name="T5" fmla="*/ 125 h 125"/>
                  <a:gd name="T6" fmla="*/ 0 w 43"/>
                  <a:gd name="T7" fmla="*/ 3 h 125"/>
                  <a:gd name="T8" fmla="*/ 12 w 43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5">
                    <a:moveTo>
                      <a:pt x="12" y="0"/>
                    </a:moveTo>
                    <a:lnTo>
                      <a:pt x="43" y="123"/>
                    </a:lnTo>
                    <a:lnTo>
                      <a:pt x="31" y="125"/>
                    </a:lnTo>
                    <a:lnTo>
                      <a:pt x="0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1" name="Freeform 65"/>
              <p:cNvSpPr/>
              <p:nvPr/>
            </p:nvSpPr>
            <p:spPr bwMode="auto">
              <a:xfrm>
                <a:off x="1755775" y="2725738"/>
                <a:ext cx="15875" cy="63500"/>
              </a:xfrm>
              <a:custGeom>
                <a:avLst/>
                <a:gdLst>
                  <a:gd name="T0" fmla="*/ 12 w 18"/>
                  <a:gd name="T1" fmla="*/ 0 h 81"/>
                  <a:gd name="T2" fmla="*/ 18 w 18"/>
                  <a:gd name="T3" fmla="*/ 80 h 81"/>
                  <a:gd name="T4" fmla="*/ 6 w 18"/>
                  <a:gd name="T5" fmla="*/ 81 h 81"/>
                  <a:gd name="T6" fmla="*/ 0 w 18"/>
                  <a:gd name="T7" fmla="*/ 1 h 81"/>
                  <a:gd name="T8" fmla="*/ 12 w 18"/>
                  <a:gd name="T9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1">
                    <a:moveTo>
                      <a:pt x="12" y="0"/>
                    </a:moveTo>
                    <a:lnTo>
                      <a:pt x="18" y="80"/>
                    </a:lnTo>
                    <a:lnTo>
                      <a:pt x="6" y="81"/>
                    </a:lnTo>
                    <a:lnTo>
                      <a:pt x="0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2" name="Freeform 66"/>
              <p:cNvSpPr/>
              <p:nvPr/>
            </p:nvSpPr>
            <p:spPr bwMode="auto">
              <a:xfrm>
                <a:off x="1789113" y="2689226"/>
                <a:ext cx="17463" cy="100013"/>
              </a:xfrm>
              <a:custGeom>
                <a:avLst/>
                <a:gdLst>
                  <a:gd name="T0" fmla="*/ 11 w 23"/>
                  <a:gd name="T1" fmla="*/ 0 h 127"/>
                  <a:gd name="T2" fmla="*/ 23 w 23"/>
                  <a:gd name="T3" fmla="*/ 1 h 127"/>
                  <a:gd name="T4" fmla="*/ 13 w 23"/>
                  <a:gd name="T5" fmla="*/ 127 h 127"/>
                  <a:gd name="T6" fmla="*/ 0 w 23"/>
                  <a:gd name="T7" fmla="*/ 126 h 127"/>
                  <a:gd name="T8" fmla="*/ 11 w 23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7">
                    <a:moveTo>
                      <a:pt x="11" y="0"/>
                    </a:moveTo>
                    <a:lnTo>
                      <a:pt x="23" y="1"/>
                    </a:lnTo>
                    <a:lnTo>
                      <a:pt x="13" y="127"/>
                    </a:lnTo>
                    <a:lnTo>
                      <a:pt x="0" y="12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3" name="Freeform 67"/>
              <p:cNvSpPr/>
              <p:nvPr/>
            </p:nvSpPr>
            <p:spPr bwMode="auto">
              <a:xfrm>
                <a:off x="1816100" y="2730501"/>
                <a:ext cx="25400" cy="63500"/>
              </a:xfrm>
              <a:custGeom>
                <a:avLst/>
                <a:gdLst>
                  <a:gd name="T0" fmla="*/ 20 w 32"/>
                  <a:gd name="T1" fmla="*/ 0 h 80"/>
                  <a:gd name="T2" fmla="*/ 32 w 32"/>
                  <a:gd name="T3" fmla="*/ 3 h 80"/>
                  <a:gd name="T4" fmla="*/ 13 w 32"/>
                  <a:gd name="T5" fmla="*/ 80 h 80"/>
                  <a:gd name="T6" fmla="*/ 0 w 32"/>
                  <a:gd name="T7" fmla="*/ 78 h 80"/>
                  <a:gd name="T8" fmla="*/ 20 w 32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0">
                    <a:moveTo>
                      <a:pt x="20" y="0"/>
                    </a:moveTo>
                    <a:lnTo>
                      <a:pt x="32" y="3"/>
                    </a:lnTo>
                    <a:lnTo>
                      <a:pt x="13" y="80"/>
                    </a:lnTo>
                    <a:lnTo>
                      <a:pt x="0" y="7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4" name="Freeform 68"/>
              <p:cNvSpPr/>
              <p:nvPr/>
            </p:nvSpPr>
            <p:spPr bwMode="auto">
              <a:xfrm>
                <a:off x="1843088" y="2708276"/>
                <a:ext cx="49213" cy="95250"/>
              </a:xfrm>
              <a:custGeom>
                <a:avLst/>
                <a:gdLst>
                  <a:gd name="T0" fmla="*/ 49 w 61"/>
                  <a:gd name="T1" fmla="*/ 0 h 122"/>
                  <a:gd name="T2" fmla="*/ 61 w 61"/>
                  <a:gd name="T3" fmla="*/ 6 h 122"/>
                  <a:gd name="T4" fmla="*/ 11 w 61"/>
                  <a:gd name="T5" fmla="*/ 122 h 122"/>
                  <a:gd name="T6" fmla="*/ 0 w 61"/>
                  <a:gd name="T7" fmla="*/ 117 h 122"/>
                  <a:gd name="T8" fmla="*/ 49 w 61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22">
                    <a:moveTo>
                      <a:pt x="49" y="0"/>
                    </a:moveTo>
                    <a:lnTo>
                      <a:pt x="61" y="6"/>
                    </a:lnTo>
                    <a:lnTo>
                      <a:pt x="11" y="122"/>
                    </a:lnTo>
                    <a:lnTo>
                      <a:pt x="0" y="11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5" name="Freeform 69"/>
              <p:cNvSpPr/>
              <p:nvPr/>
            </p:nvSpPr>
            <p:spPr bwMode="auto">
              <a:xfrm>
                <a:off x="1868488" y="2759076"/>
                <a:ext cx="42863" cy="58738"/>
              </a:xfrm>
              <a:custGeom>
                <a:avLst/>
                <a:gdLst>
                  <a:gd name="T0" fmla="*/ 42 w 53"/>
                  <a:gd name="T1" fmla="*/ 0 h 74"/>
                  <a:gd name="T2" fmla="*/ 53 w 53"/>
                  <a:gd name="T3" fmla="*/ 7 h 74"/>
                  <a:gd name="T4" fmla="*/ 10 w 53"/>
                  <a:gd name="T5" fmla="*/ 74 h 74"/>
                  <a:gd name="T6" fmla="*/ 0 w 53"/>
                  <a:gd name="T7" fmla="*/ 68 h 74"/>
                  <a:gd name="T8" fmla="*/ 42 w 53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74">
                    <a:moveTo>
                      <a:pt x="42" y="0"/>
                    </a:moveTo>
                    <a:lnTo>
                      <a:pt x="53" y="7"/>
                    </a:lnTo>
                    <a:lnTo>
                      <a:pt x="10" y="74"/>
                    </a:lnTo>
                    <a:lnTo>
                      <a:pt x="0" y="68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6" name="Freeform 70"/>
              <p:cNvSpPr/>
              <p:nvPr/>
            </p:nvSpPr>
            <p:spPr bwMode="auto">
              <a:xfrm>
                <a:off x="1892300" y="2752726"/>
                <a:ext cx="73025" cy="84138"/>
              </a:xfrm>
              <a:custGeom>
                <a:avLst/>
                <a:gdLst>
                  <a:gd name="T0" fmla="*/ 81 w 91"/>
                  <a:gd name="T1" fmla="*/ 0 h 104"/>
                  <a:gd name="T2" fmla="*/ 91 w 91"/>
                  <a:gd name="T3" fmla="*/ 7 h 104"/>
                  <a:gd name="T4" fmla="*/ 10 w 91"/>
                  <a:gd name="T5" fmla="*/ 104 h 104"/>
                  <a:gd name="T6" fmla="*/ 0 w 91"/>
                  <a:gd name="T7" fmla="*/ 96 h 104"/>
                  <a:gd name="T8" fmla="*/ 81 w 91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04">
                    <a:moveTo>
                      <a:pt x="81" y="0"/>
                    </a:moveTo>
                    <a:lnTo>
                      <a:pt x="91" y="7"/>
                    </a:lnTo>
                    <a:lnTo>
                      <a:pt x="10" y="104"/>
                    </a:lnTo>
                    <a:lnTo>
                      <a:pt x="0" y="96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7" name="Freeform 71"/>
              <p:cNvSpPr/>
              <p:nvPr/>
            </p:nvSpPr>
            <p:spPr bwMode="auto">
              <a:xfrm>
                <a:off x="1914525" y="2806701"/>
                <a:ext cx="52388" cy="50800"/>
              </a:xfrm>
              <a:custGeom>
                <a:avLst/>
                <a:gdLst>
                  <a:gd name="T0" fmla="*/ 58 w 67"/>
                  <a:gd name="T1" fmla="*/ 0 h 64"/>
                  <a:gd name="T2" fmla="*/ 67 w 67"/>
                  <a:gd name="T3" fmla="*/ 10 h 64"/>
                  <a:gd name="T4" fmla="*/ 7 w 67"/>
                  <a:gd name="T5" fmla="*/ 64 h 64"/>
                  <a:gd name="T6" fmla="*/ 0 w 67"/>
                  <a:gd name="T7" fmla="*/ 54 h 64"/>
                  <a:gd name="T8" fmla="*/ 58 w 67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4">
                    <a:moveTo>
                      <a:pt x="58" y="0"/>
                    </a:moveTo>
                    <a:lnTo>
                      <a:pt x="67" y="10"/>
                    </a:lnTo>
                    <a:lnTo>
                      <a:pt x="7" y="64"/>
                    </a:lnTo>
                    <a:lnTo>
                      <a:pt x="0" y="54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8" name="Freeform 72"/>
              <p:cNvSpPr/>
              <p:nvPr/>
            </p:nvSpPr>
            <p:spPr bwMode="auto">
              <a:xfrm>
                <a:off x="1931988" y="2814638"/>
                <a:ext cx="88900" cy="66675"/>
              </a:xfrm>
              <a:custGeom>
                <a:avLst/>
                <a:gdLst>
                  <a:gd name="T0" fmla="*/ 104 w 111"/>
                  <a:gd name="T1" fmla="*/ 0 h 83"/>
                  <a:gd name="T2" fmla="*/ 111 w 111"/>
                  <a:gd name="T3" fmla="*/ 10 h 83"/>
                  <a:gd name="T4" fmla="*/ 7 w 111"/>
                  <a:gd name="T5" fmla="*/ 83 h 83"/>
                  <a:gd name="T6" fmla="*/ 0 w 111"/>
                  <a:gd name="T7" fmla="*/ 72 h 83"/>
                  <a:gd name="T8" fmla="*/ 104 w 111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83">
                    <a:moveTo>
                      <a:pt x="104" y="0"/>
                    </a:moveTo>
                    <a:lnTo>
                      <a:pt x="111" y="10"/>
                    </a:lnTo>
                    <a:lnTo>
                      <a:pt x="7" y="83"/>
                    </a:lnTo>
                    <a:lnTo>
                      <a:pt x="0" y="72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9" name="Freeform 73"/>
              <p:cNvSpPr/>
              <p:nvPr/>
            </p:nvSpPr>
            <p:spPr bwMode="auto">
              <a:xfrm>
                <a:off x="1949450" y="2867026"/>
                <a:ext cx="60325" cy="39688"/>
              </a:xfrm>
              <a:custGeom>
                <a:avLst/>
                <a:gdLst>
                  <a:gd name="T0" fmla="*/ 71 w 76"/>
                  <a:gd name="T1" fmla="*/ 0 h 48"/>
                  <a:gd name="T2" fmla="*/ 76 w 76"/>
                  <a:gd name="T3" fmla="*/ 11 h 48"/>
                  <a:gd name="T4" fmla="*/ 6 w 76"/>
                  <a:gd name="T5" fmla="*/ 48 h 48"/>
                  <a:gd name="T6" fmla="*/ 0 w 76"/>
                  <a:gd name="T7" fmla="*/ 37 h 48"/>
                  <a:gd name="T8" fmla="*/ 71 w 76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8">
                    <a:moveTo>
                      <a:pt x="71" y="0"/>
                    </a:moveTo>
                    <a:lnTo>
                      <a:pt x="76" y="11"/>
                    </a:lnTo>
                    <a:lnTo>
                      <a:pt x="6" y="48"/>
                    </a:lnTo>
                    <a:lnTo>
                      <a:pt x="0" y="3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0" name="Freeform 74"/>
              <p:cNvSpPr/>
              <p:nvPr/>
            </p:nvSpPr>
            <p:spPr bwMode="auto">
              <a:xfrm>
                <a:off x="1962150" y="2887663"/>
                <a:ext cx="96838" cy="46038"/>
              </a:xfrm>
              <a:custGeom>
                <a:avLst/>
                <a:gdLst>
                  <a:gd name="T0" fmla="*/ 117 w 122"/>
                  <a:gd name="T1" fmla="*/ 0 h 59"/>
                  <a:gd name="T2" fmla="*/ 122 w 122"/>
                  <a:gd name="T3" fmla="*/ 12 h 59"/>
                  <a:gd name="T4" fmla="*/ 4 w 122"/>
                  <a:gd name="T5" fmla="*/ 59 h 59"/>
                  <a:gd name="T6" fmla="*/ 0 w 122"/>
                  <a:gd name="T7" fmla="*/ 48 h 59"/>
                  <a:gd name="T8" fmla="*/ 117 w 122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59">
                    <a:moveTo>
                      <a:pt x="117" y="0"/>
                    </a:moveTo>
                    <a:lnTo>
                      <a:pt x="122" y="12"/>
                    </a:lnTo>
                    <a:lnTo>
                      <a:pt x="4" y="59"/>
                    </a:lnTo>
                    <a:lnTo>
                      <a:pt x="0" y="48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1" name="Freeform 75"/>
              <p:cNvSpPr/>
              <p:nvPr/>
            </p:nvSpPr>
            <p:spPr bwMode="auto">
              <a:xfrm>
                <a:off x="1973263" y="2938463"/>
                <a:ext cx="63500" cy="25400"/>
              </a:xfrm>
              <a:custGeom>
                <a:avLst/>
                <a:gdLst>
                  <a:gd name="T0" fmla="*/ 77 w 80"/>
                  <a:gd name="T1" fmla="*/ 0 h 33"/>
                  <a:gd name="T2" fmla="*/ 80 w 80"/>
                  <a:gd name="T3" fmla="*/ 12 h 33"/>
                  <a:gd name="T4" fmla="*/ 3 w 80"/>
                  <a:gd name="T5" fmla="*/ 33 h 33"/>
                  <a:gd name="T6" fmla="*/ 0 w 80"/>
                  <a:gd name="T7" fmla="*/ 21 h 33"/>
                  <a:gd name="T8" fmla="*/ 77 w 80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33">
                    <a:moveTo>
                      <a:pt x="77" y="0"/>
                    </a:moveTo>
                    <a:lnTo>
                      <a:pt x="80" y="12"/>
                    </a:lnTo>
                    <a:lnTo>
                      <a:pt x="3" y="33"/>
                    </a:lnTo>
                    <a:lnTo>
                      <a:pt x="0" y="21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2" name="Freeform 76"/>
              <p:cNvSpPr/>
              <p:nvPr/>
            </p:nvSpPr>
            <p:spPr bwMode="auto">
              <a:xfrm>
                <a:off x="1979613" y="2968626"/>
                <a:ext cx="100013" cy="25400"/>
              </a:xfrm>
              <a:custGeom>
                <a:avLst/>
                <a:gdLst>
                  <a:gd name="T0" fmla="*/ 124 w 126"/>
                  <a:gd name="T1" fmla="*/ 0 h 32"/>
                  <a:gd name="T2" fmla="*/ 126 w 126"/>
                  <a:gd name="T3" fmla="*/ 12 h 32"/>
                  <a:gd name="T4" fmla="*/ 2 w 126"/>
                  <a:gd name="T5" fmla="*/ 32 h 32"/>
                  <a:gd name="T6" fmla="*/ 0 w 126"/>
                  <a:gd name="T7" fmla="*/ 20 h 32"/>
                  <a:gd name="T8" fmla="*/ 124 w 126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32">
                    <a:moveTo>
                      <a:pt x="124" y="0"/>
                    </a:moveTo>
                    <a:lnTo>
                      <a:pt x="126" y="12"/>
                    </a:lnTo>
                    <a:lnTo>
                      <a:pt x="2" y="32"/>
                    </a:lnTo>
                    <a:lnTo>
                      <a:pt x="0" y="20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3" name="Freeform 77"/>
              <p:cNvSpPr/>
              <p:nvPr/>
            </p:nvSpPr>
            <p:spPr bwMode="auto">
              <a:xfrm>
                <a:off x="1982788" y="3011488"/>
                <a:ext cx="63500" cy="12700"/>
              </a:xfrm>
              <a:custGeom>
                <a:avLst/>
                <a:gdLst>
                  <a:gd name="T0" fmla="*/ 81 w 81"/>
                  <a:gd name="T1" fmla="*/ 0 h 16"/>
                  <a:gd name="T2" fmla="*/ 81 w 81"/>
                  <a:gd name="T3" fmla="*/ 12 h 16"/>
                  <a:gd name="T4" fmla="*/ 1 w 81"/>
                  <a:gd name="T5" fmla="*/ 16 h 16"/>
                  <a:gd name="T6" fmla="*/ 0 w 81"/>
                  <a:gd name="T7" fmla="*/ 4 h 16"/>
                  <a:gd name="T8" fmla="*/ 81 w 81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6">
                    <a:moveTo>
                      <a:pt x="81" y="0"/>
                    </a:moveTo>
                    <a:lnTo>
                      <a:pt x="81" y="12"/>
                    </a:lnTo>
                    <a:lnTo>
                      <a:pt x="1" y="16"/>
                    </a:lnTo>
                    <a:lnTo>
                      <a:pt x="0" y="4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4" name="Freeform 78"/>
              <p:cNvSpPr/>
              <p:nvPr/>
            </p:nvSpPr>
            <p:spPr bwMode="auto">
              <a:xfrm>
                <a:off x="1987550" y="3227388"/>
                <a:ext cx="96838" cy="103188"/>
              </a:xfrm>
              <a:custGeom>
                <a:avLst/>
                <a:gdLst>
                  <a:gd name="T0" fmla="*/ 120 w 122"/>
                  <a:gd name="T1" fmla="*/ 0 h 129"/>
                  <a:gd name="T2" fmla="*/ 121 w 122"/>
                  <a:gd name="T3" fmla="*/ 3 h 129"/>
                  <a:gd name="T4" fmla="*/ 122 w 122"/>
                  <a:gd name="T5" fmla="*/ 10 h 129"/>
                  <a:gd name="T6" fmla="*/ 122 w 122"/>
                  <a:gd name="T7" fmla="*/ 15 h 129"/>
                  <a:gd name="T8" fmla="*/ 121 w 122"/>
                  <a:gd name="T9" fmla="*/ 20 h 129"/>
                  <a:gd name="T10" fmla="*/ 121 w 122"/>
                  <a:gd name="T11" fmla="*/ 22 h 129"/>
                  <a:gd name="T12" fmla="*/ 70 w 122"/>
                  <a:gd name="T13" fmla="*/ 85 h 129"/>
                  <a:gd name="T14" fmla="*/ 46 w 122"/>
                  <a:gd name="T15" fmla="*/ 110 h 129"/>
                  <a:gd name="T16" fmla="*/ 35 w 122"/>
                  <a:gd name="T17" fmla="*/ 121 h 129"/>
                  <a:gd name="T18" fmla="*/ 25 w 122"/>
                  <a:gd name="T19" fmla="*/ 129 h 129"/>
                  <a:gd name="T20" fmla="*/ 21 w 122"/>
                  <a:gd name="T21" fmla="*/ 128 h 129"/>
                  <a:gd name="T22" fmla="*/ 15 w 122"/>
                  <a:gd name="T23" fmla="*/ 124 h 129"/>
                  <a:gd name="T24" fmla="*/ 7 w 122"/>
                  <a:gd name="T25" fmla="*/ 118 h 129"/>
                  <a:gd name="T26" fmla="*/ 1 w 122"/>
                  <a:gd name="T27" fmla="*/ 87 h 129"/>
                  <a:gd name="T28" fmla="*/ 0 w 122"/>
                  <a:gd name="T29" fmla="*/ 68 h 129"/>
                  <a:gd name="T30" fmla="*/ 0 w 122"/>
                  <a:gd name="T31" fmla="*/ 59 h 129"/>
                  <a:gd name="T32" fmla="*/ 3 w 122"/>
                  <a:gd name="T33" fmla="*/ 53 h 129"/>
                  <a:gd name="T34" fmla="*/ 6 w 122"/>
                  <a:gd name="T35" fmla="*/ 48 h 129"/>
                  <a:gd name="T36" fmla="*/ 15 w 122"/>
                  <a:gd name="T37" fmla="*/ 41 h 129"/>
                  <a:gd name="T38" fmla="*/ 23 w 122"/>
                  <a:gd name="T39" fmla="*/ 40 h 129"/>
                  <a:gd name="T40" fmla="*/ 26 w 122"/>
                  <a:gd name="T41" fmla="*/ 41 h 129"/>
                  <a:gd name="T42" fmla="*/ 28 w 122"/>
                  <a:gd name="T43" fmla="*/ 47 h 129"/>
                  <a:gd name="T44" fmla="*/ 29 w 122"/>
                  <a:gd name="T45" fmla="*/ 58 h 129"/>
                  <a:gd name="T46" fmla="*/ 33 w 122"/>
                  <a:gd name="T47" fmla="*/ 77 h 129"/>
                  <a:gd name="T48" fmla="*/ 37 w 122"/>
                  <a:gd name="T49" fmla="*/ 80 h 129"/>
                  <a:gd name="T50" fmla="*/ 40 w 122"/>
                  <a:gd name="T51" fmla="*/ 78 h 129"/>
                  <a:gd name="T52" fmla="*/ 47 w 122"/>
                  <a:gd name="T53" fmla="*/ 70 h 129"/>
                  <a:gd name="T54" fmla="*/ 62 w 122"/>
                  <a:gd name="T55" fmla="*/ 53 h 129"/>
                  <a:gd name="T56" fmla="*/ 69 w 122"/>
                  <a:gd name="T57" fmla="*/ 46 h 129"/>
                  <a:gd name="T58" fmla="*/ 89 w 122"/>
                  <a:gd name="T59" fmla="*/ 24 h 129"/>
                  <a:gd name="T60" fmla="*/ 112 w 122"/>
                  <a:gd name="T61" fmla="*/ 1 h 129"/>
                  <a:gd name="T62" fmla="*/ 115 w 122"/>
                  <a:gd name="T63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2" h="129">
                    <a:moveTo>
                      <a:pt x="117" y="0"/>
                    </a:moveTo>
                    <a:lnTo>
                      <a:pt x="120" y="0"/>
                    </a:lnTo>
                    <a:lnTo>
                      <a:pt x="121" y="2"/>
                    </a:lnTo>
                    <a:lnTo>
                      <a:pt x="121" y="3"/>
                    </a:lnTo>
                    <a:lnTo>
                      <a:pt x="122" y="7"/>
                    </a:lnTo>
                    <a:lnTo>
                      <a:pt x="122" y="10"/>
                    </a:lnTo>
                    <a:lnTo>
                      <a:pt x="122" y="14"/>
                    </a:lnTo>
                    <a:lnTo>
                      <a:pt x="122" y="15"/>
                    </a:lnTo>
                    <a:lnTo>
                      <a:pt x="121" y="18"/>
                    </a:lnTo>
                    <a:lnTo>
                      <a:pt x="121" y="20"/>
                    </a:lnTo>
                    <a:lnTo>
                      <a:pt x="121" y="22"/>
                    </a:lnTo>
                    <a:lnTo>
                      <a:pt x="121" y="22"/>
                    </a:lnTo>
                    <a:lnTo>
                      <a:pt x="94" y="56"/>
                    </a:lnTo>
                    <a:lnTo>
                      <a:pt x="70" y="85"/>
                    </a:lnTo>
                    <a:lnTo>
                      <a:pt x="48" y="108"/>
                    </a:lnTo>
                    <a:lnTo>
                      <a:pt x="46" y="110"/>
                    </a:lnTo>
                    <a:lnTo>
                      <a:pt x="44" y="113"/>
                    </a:lnTo>
                    <a:lnTo>
                      <a:pt x="35" y="121"/>
                    </a:lnTo>
                    <a:lnTo>
                      <a:pt x="28" y="127"/>
                    </a:lnTo>
                    <a:lnTo>
                      <a:pt x="25" y="129"/>
                    </a:lnTo>
                    <a:lnTo>
                      <a:pt x="23" y="129"/>
                    </a:lnTo>
                    <a:lnTo>
                      <a:pt x="21" y="128"/>
                    </a:lnTo>
                    <a:lnTo>
                      <a:pt x="21" y="128"/>
                    </a:lnTo>
                    <a:lnTo>
                      <a:pt x="15" y="124"/>
                    </a:lnTo>
                    <a:lnTo>
                      <a:pt x="11" y="121"/>
                    </a:lnTo>
                    <a:lnTo>
                      <a:pt x="7" y="118"/>
                    </a:lnTo>
                    <a:lnTo>
                      <a:pt x="4" y="113"/>
                    </a:lnTo>
                    <a:lnTo>
                      <a:pt x="1" y="87"/>
                    </a:lnTo>
                    <a:lnTo>
                      <a:pt x="0" y="77"/>
                    </a:lnTo>
                    <a:lnTo>
                      <a:pt x="0" y="68"/>
                    </a:lnTo>
                    <a:lnTo>
                      <a:pt x="0" y="64"/>
                    </a:lnTo>
                    <a:lnTo>
                      <a:pt x="0" y="59"/>
                    </a:lnTo>
                    <a:lnTo>
                      <a:pt x="1" y="57"/>
                    </a:lnTo>
                    <a:lnTo>
                      <a:pt x="3" y="53"/>
                    </a:lnTo>
                    <a:lnTo>
                      <a:pt x="5" y="48"/>
                    </a:lnTo>
                    <a:lnTo>
                      <a:pt x="6" y="48"/>
                    </a:lnTo>
                    <a:lnTo>
                      <a:pt x="11" y="43"/>
                    </a:lnTo>
                    <a:lnTo>
                      <a:pt x="15" y="41"/>
                    </a:lnTo>
                    <a:lnTo>
                      <a:pt x="21" y="40"/>
                    </a:lnTo>
                    <a:lnTo>
                      <a:pt x="23" y="40"/>
                    </a:lnTo>
                    <a:lnTo>
                      <a:pt x="24" y="40"/>
                    </a:lnTo>
                    <a:lnTo>
                      <a:pt x="26" y="41"/>
                    </a:lnTo>
                    <a:lnTo>
                      <a:pt x="28" y="43"/>
                    </a:lnTo>
                    <a:lnTo>
                      <a:pt x="28" y="47"/>
                    </a:lnTo>
                    <a:lnTo>
                      <a:pt x="29" y="52"/>
                    </a:lnTo>
                    <a:lnTo>
                      <a:pt x="29" y="58"/>
                    </a:lnTo>
                    <a:lnTo>
                      <a:pt x="32" y="69"/>
                    </a:lnTo>
                    <a:lnTo>
                      <a:pt x="33" y="77"/>
                    </a:lnTo>
                    <a:lnTo>
                      <a:pt x="35" y="79"/>
                    </a:lnTo>
                    <a:lnTo>
                      <a:pt x="37" y="80"/>
                    </a:lnTo>
                    <a:lnTo>
                      <a:pt x="38" y="79"/>
                    </a:lnTo>
                    <a:lnTo>
                      <a:pt x="40" y="78"/>
                    </a:lnTo>
                    <a:lnTo>
                      <a:pt x="43" y="75"/>
                    </a:lnTo>
                    <a:lnTo>
                      <a:pt x="47" y="70"/>
                    </a:lnTo>
                    <a:lnTo>
                      <a:pt x="54" y="63"/>
                    </a:lnTo>
                    <a:lnTo>
                      <a:pt x="62" y="53"/>
                    </a:lnTo>
                    <a:lnTo>
                      <a:pt x="66" y="50"/>
                    </a:lnTo>
                    <a:lnTo>
                      <a:pt x="69" y="46"/>
                    </a:lnTo>
                    <a:lnTo>
                      <a:pt x="72" y="42"/>
                    </a:lnTo>
                    <a:lnTo>
                      <a:pt x="89" y="24"/>
                    </a:lnTo>
                    <a:lnTo>
                      <a:pt x="101" y="11"/>
                    </a:lnTo>
                    <a:lnTo>
                      <a:pt x="112" y="1"/>
                    </a:lnTo>
                    <a:lnTo>
                      <a:pt x="114" y="1"/>
                    </a:lnTo>
                    <a:lnTo>
                      <a:pt x="115" y="0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5" name="Freeform 79"/>
              <p:cNvSpPr>
                <a:spLocks noEditPoints="1"/>
              </p:cNvSpPr>
              <p:nvPr/>
            </p:nvSpPr>
            <p:spPr bwMode="auto">
              <a:xfrm>
                <a:off x="1928813" y="3178176"/>
                <a:ext cx="196850" cy="195263"/>
              </a:xfrm>
              <a:custGeom>
                <a:avLst/>
                <a:gdLst>
                  <a:gd name="T0" fmla="*/ 124 w 248"/>
                  <a:gd name="T1" fmla="*/ 18 h 248"/>
                  <a:gd name="T2" fmla="*/ 100 w 248"/>
                  <a:gd name="T3" fmla="*/ 21 h 248"/>
                  <a:gd name="T4" fmla="*/ 77 w 248"/>
                  <a:gd name="T5" fmla="*/ 29 h 248"/>
                  <a:gd name="T6" fmla="*/ 58 w 248"/>
                  <a:gd name="T7" fmla="*/ 41 h 248"/>
                  <a:gd name="T8" fmla="*/ 42 w 248"/>
                  <a:gd name="T9" fmla="*/ 57 h 248"/>
                  <a:gd name="T10" fmla="*/ 29 w 248"/>
                  <a:gd name="T11" fmla="*/ 77 h 248"/>
                  <a:gd name="T12" fmla="*/ 21 w 248"/>
                  <a:gd name="T13" fmla="*/ 100 h 248"/>
                  <a:gd name="T14" fmla="*/ 18 w 248"/>
                  <a:gd name="T15" fmla="*/ 125 h 248"/>
                  <a:gd name="T16" fmla="*/ 21 w 248"/>
                  <a:gd name="T17" fmla="*/ 149 h 248"/>
                  <a:gd name="T18" fmla="*/ 29 w 248"/>
                  <a:gd name="T19" fmla="*/ 171 h 248"/>
                  <a:gd name="T20" fmla="*/ 42 w 248"/>
                  <a:gd name="T21" fmla="*/ 191 h 248"/>
                  <a:gd name="T22" fmla="*/ 58 w 248"/>
                  <a:gd name="T23" fmla="*/ 207 h 248"/>
                  <a:gd name="T24" fmla="*/ 77 w 248"/>
                  <a:gd name="T25" fmla="*/ 219 h 248"/>
                  <a:gd name="T26" fmla="*/ 100 w 248"/>
                  <a:gd name="T27" fmla="*/ 228 h 248"/>
                  <a:gd name="T28" fmla="*/ 124 w 248"/>
                  <a:gd name="T29" fmla="*/ 230 h 248"/>
                  <a:gd name="T30" fmla="*/ 149 w 248"/>
                  <a:gd name="T31" fmla="*/ 228 h 248"/>
                  <a:gd name="T32" fmla="*/ 170 w 248"/>
                  <a:gd name="T33" fmla="*/ 219 h 248"/>
                  <a:gd name="T34" fmla="*/ 190 w 248"/>
                  <a:gd name="T35" fmla="*/ 207 h 248"/>
                  <a:gd name="T36" fmla="*/ 207 w 248"/>
                  <a:gd name="T37" fmla="*/ 191 h 248"/>
                  <a:gd name="T38" fmla="*/ 220 w 248"/>
                  <a:gd name="T39" fmla="*/ 171 h 248"/>
                  <a:gd name="T40" fmla="*/ 228 w 248"/>
                  <a:gd name="T41" fmla="*/ 149 h 248"/>
                  <a:gd name="T42" fmla="*/ 230 w 248"/>
                  <a:gd name="T43" fmla="*/ 125 h 248"/>
                  <a:gd name="T44" fmla="*/ 228 w 248"/>
                  <a:gd name="T45" fmla="*/ 100 h 248"/>
                  <a:gd name="T46" fmla="*/ 220 w 248"/>
                  <a:gd name="T47" fmla="*/ 77 h 248"/>
                  <a:gd name="T48" fmla="*/ 207 w 248"/>
                  <a:gd name="T49" fmla="*/ 57 h 248"/>
                  <a:gd name="T50" fmla="*/ 190 w 248"/>
                  <a:gd name="T51" fmla="*/ 41 h 248"/>
                  <a:gd name="T52" fmla="*/ 170 w 248"/>
                  <a:gd name="T53" fmla="*/ 29 h 248"/>
                  <a:gd name="T54" fmla="*/ 149 w 248"/>
                  <a:gd name="T55" fmla="*/ 21 h 248"/>
                  <a:gd name="T56" fmla="*/ 124 w 248"/>
                  <a:gd name="T57" fmla="*/ 18 h 248"/>
                  <a:gd name="T58" fmla="*/ 124 w 248"/>
                  <a:gd name="T59" fmla="*/ 0 h 248"/>
                  <a:gd name="T60" fmla="*/ 153 w 248"/>
                  <a:gd name="T61" fmla="*/ 3 h 248"/>
                  <a:gd name="T62" fmla="*/ 178 w 248"/>
                  <a:gd name="T63" fmla="*/ 13 h 248"/>
                  <a:gd name="T64" fmla="*/ 201 w 248"/>
                  <a:gd name="T65" fmla="*/ 28 h 248"/>
                  <a:gd name="T66" fmla="*/ 221 w 248"/>
                  <a:gd name="T67" fmla="*/ 46 h 248"/>
                  <a:gd name="T68" fmla="*/ 235 w 248"/>
                  <a:gd name="T69" fmla="*/ 69 h 248"/>
                  <a:gd name="T70" fmla="*/ 245 w 248"/>
                  <a:gd name="T71" fmla="*/ 96 h 248"/>
                  <a:gd name="T72" fmla="*/ 248 w 248"/>
                  <a:gd name="T73" fmla="*/ 125 h 248"/>
                  <a:gd name="T74" fmla="*/ 245 w 248"/>
                  <a:gd name="T75" fmla="*/ 153 h 248"/>
                  <a:gd name="T76" fmla="*/ 235 w 248"/>
                  <a:gd name="T77" fmla="*/ 179 h 248"/>
                  <a:gd name="T78" fmla="*/ 221 w 248"/>
                  <a:gd name="T79" fmla="*/ 202 h 248"/>
                  <a:gd name="T80" fmla="*/ 201 w 248"/>
                  <a:gd name="T81" fmla="*/ 222 h 248"/>
                  <a:gd name="T82" fmla="*/ 178 w 248"/>
                  <a:gd name="T83" fmla="*/ 236 h 248"/>
                  <a:gd name="T84" fmla="*/ 153 w 248"/>
                  <a:gd name="T85" fmla="*/ 245 h 248"/>
                  <a:gd name="T86" fmla="*/ 124 w 248"/>
                  <a:gd name="T87" fmla="*/ 248 h 248"/>
                  <a:gd name="T88" fmla="*/ 96 w 248"/>
                  <a:gd name="T89" fmla="*/ 245 h 248"/>
                  <a:gd name="T90" fmla="*/ 69 w 248"/>
                  <a:gd name="T91" fmla="*/ 236 h 248"/>
                  <a:gd name="T92" fmla="*/ 46 w 248"/>
                  <a:gd name="T93" fmla="*/ 222 h 248"/>
                  <a:gd name="T94" fmla="*/ 28 w 248"/>
                  <a:gd name="T95" fmla="*/ 202 h 248"/>
                  <a:gd name="T96" fmla="*/ 13 w 248"/>
                  <a:gd name="T97" fmla="*/ 179 h 248"/>
                  <a:gd name="T98" fmla="*/ 3 w 248"/>
                  <a:gd name="T99" fmla="*/ 153 h 248"/>
                  <a:gd name="T100" fmla="*/ 0 w 248"/>
                  <a:gd name="T101" fmla="*/ 125 h 248"/>
                  <a:gd name="T102" fmla="*/ 3 w 248"/>
                  <a:gd name="T103" fmla="*/ 96 h 248"/>
                  <a:gd name="T104" fmla="*/ 13 w 248"/>
                  <a:gd name="T105" fmla="*/ 69 h 248"/>
                  <a:gd name="T106" fmla="*/ 28 w 248"/>
                  <a:gd name="T107" fmla="*/ 46 h 248"/>
                  <a:gd name="T108" fmla="*/ 46 w 248"/>
                  <a:gd name="T109" fmla="*/ 28 h 248"/>
                  <a:gd name="T110" fmla="*/ 69 w 248"/>
                  <a:gd name="T111" fmla="*/ 13 h 248"/>
                  <a:gd name="T112" fmla="*/ 96 w 248"/>
                  <a:gd name="T113" fmla="*/ 3 h 248"/>
                  <a:gd name="T114" fmla="*/ 124 w 248"/>
                  <a:gd name="T115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8" h="248">
                    <a:moveTo>
                      <a:pt x="124" y="18"/>
                    </a:moveTo>
                    <a:lnTo>
                      <a:pt x="100" y="21"/>
                    </a:lnTo>
                    <a:lnTo>
                      <a:pt x="77" y="29"/>
                    </a:lnTo>
                    <a:lnTo>
                      <a:pt x="58" y="41"/>
                    </a:lnTo>
                    <a:lnTo>
                      <a:pt x="42" y="57"/>
                    </a:lnTo>
                    <a:lnTo>
                      <a:pt x="29" y="77"/>
                    </a:lnTo>
                    <a:lnTo>
                      <a:pt x="21" y="100"/>
                    </a:lnTo>
                    <a:lnTo>
                      <a:pt x="18" y="125"/>
                    </a:lnTo>
                    <a:lnTo>
                      <a:pt x="21" y="149"/>
                    </a:lnTo>
                    <a:lnTo>
                      <a:pt x="29" y="171"/>
                    </a:lnTo>
                    <a:lnTo>
                      <a:pt x="42" y="191"/>
                    </a:lnTo>
                    <a:lnTo>
                      <a:pt x="58" y="207"/>
                    </a:lnTo>
                    <a:lnTo>
                      <a:pt x="77" y="219"/>
                    </a:lnTo>
                    <a:lnTo>
                      <a:pt x="100" y="228"/>
                    </a:lnTo>
                    <a:lnTo>
                      <a:pt x="124" y="230"/>
                    </a:lnTo>
                    <a:lnTo>
                      <a:pt x="149" y="228"/>
                    </a:lnTo>
                    <a:lnTo>
                      <a:pt x="170" y="219"/>
                    </a:lnTo>
                    <a:lnTo>
                      <a:pt x="190" y="207"/>
                    </a:lnTo>
                    <a:lnTo>
                      <a:pt x="207" y="191"/>
                    </a:lnTo>
                    <a:lnTo>
                      <a:pt x="220" y="171"/>
                    </a:lnTo>
                    <a:lnTo>
                      <a:pt x="228" y="149"/>
                    </a:lnTo>
                    <a:lnTo>
                      <a:pt x="230" y="125"/>
                    </a:lnTo>
                    <a:lnTo>
                      <a:pt x="228" y="100"/>
                    </a:lnTo>
                    <a:lnTo>
                      <a:pt x="220" y="77"/>
                    </a:lnTo>
                    <a:lnTo>
                      <a:pt x="207" y="57"/>
                    </a:lnTo>
                    <a:lnTo>
                      <a:pt x="190" y="41"/>
                    </a:lnTo>
                    <a:lnTo>
                      <a:pt x="170" y="29"/>
                    </a:lnTo>
                    <a:lnTo>
                      <a:pt x="149" y="21"/>
                    </a:lnTo>
                    <a:lnTo>
                      <a:pt x="124" y="18"/>
                    </a:lnTo>
                    <a:close/>
                    <a:moveTo>
                      <a:pt x="124" y="0"/>
                    </a:moveTo>
                    <a:lnTo>
                      <a:pt x="153" y="3"/>
                    </a:lnTo>
                    <a:lnTo>
                      <a:pt x="178" y="13"/>
                    </a:lnTo>
                    <a:lnTo>
                      <a:pt x="201" y="28"/>
                    </a:lnTo>
                    <a:lnTo>
                      <a:pt x="221" y="46"/>
                    </a:lnTo>
                    <a:lnTo>
                      <a:pt x="235" y="69"/>
                    </a:lnTo>
                    <a:lnTo>
                      <a:pt x="245" y="96"/>
                    </a:lnTo>
                    <a:lnTo>
                      <a:pt x="248" y="125"/>
                    </a:lnTo>
                    <a:lnTo>
                      <a:pt x="245" y="153"/>
                    </a:lnTo>
                    <a:lnTo>
                      <a:pt x="235" y="179"/>
                    </a:lnTo>
                    <a:lnTo>
                      <a:pt x="221" y="202"/>
                    </a:lnTo>
                    <a:lnTo>
                      <a:pt x="201" y="222"/>
                    </a:lnTo>
                    <a:lnTo>
                      <a:pt x="178" y="236"/>
                    </a:lnTo>
                    <a:lnTo>
                      <a:pt x="153" y="245"/>
                    </a:lnTo>
                    <a:lnTo>
                      <a:pt x="124" y="248"/>
                    </a:lnTo>
                    <a:lnTo>
                      <a:pt x="96" y="245"/>
                    </a:lnTo>
                    <a:lnTo>
                      <a:pt x="69" y="236"/>
                    </a:lnTo>
                    <a:lnTo>
                      <a:pt x="46" y="222"/>
                    </a:lnTo>
                    <a:lnTo>
                      <a:pt x="28" y="202"/>
                    </a:lnTo>
                    <a:lnTo>
                      <a:pt x="13" y="179"/>
                    </a:lnTo>
                    <a:lnTo>
                      <a:pt x="3" y="153"/>
                    </a:lnTo>
                    <a:lnTo>
                      <a:pt x="0" y="125"/>
                    </a:lnTo>
                    <a:lnTo>
                      <a:pt x="3" y="96"/>
                    </a:lnTo>
                    <a:lnTo>
                      <a:pt x="13" y="69"/>
                    </a:lnTo>
                    <a:lnTo>
                      <a:pt x="28" y="46"/>
                    </a:lnTo>
                    <a:lnTo>
                      <a:pt x="46" y="28"/>
                    </a:lnTo>
                    <a:lnTo>
                      <a:pt x="69" y="13"/>
                    </a:lnTo>
                    <a:lnTo>
                      <a:pt x="96" y="3"/>
                    </a:lnTo>
                    <a:lnTo>
                      <a:pt x="12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26" name="Group 101"/>
            <p:cNvGrpSpPr/>
            <p:nvPr/>
          </p:nvGrpSpPr>
          <p:grpSpPr>
            <a:xfrm>
              <a:off x="4827587" y="3694399"/>
              <a:ext cx="293688" cy="279289"/>
              <a:chOff x="1668463" y="1970088"/>
              <a:chExt cx="530225" cy="476250"/>
            </a:xfrm>
            <a:solidFill>
              <a:schemeClr val="bg1"/>
            </a:solidFill>
          </p:grpSpPr>
          <p:sp>
            <p:nvSpPr>
              <p:cNvPr id="227" name="Freeform 33"/>
              <p:cNvSpPr>
                <a:spLocks noEditPoints="1"/>
              </p:cNvSpPr>
              <p:nvPr/>
            </p:nvSpPr>
            <p:spPr bwMode="auto">
              <a:xfrm>
                <a:off x="1668463" y="1970088"/>
                <a:ext cx="530225" cy="346075"/>
              </a:xfrm>
              <a:custGeom>
                <a:avLst/>
                <a:gdLst>
                  <a:gd name="T0" fmla="*/ 370 w 669"/>
                  <a:gd name="T1" fmla="*/ 305 h 437"/>
                  <a:gd name="T2" fmla="*/ 370 w 669"/>
                  <a:gd name="T3" fmla="*/ 376 h 437"/>
                  <a:gd name="T4" fmla="*/ 445 w 669"/>
                  <a:gd name="T5" fmla="*/ 376 h 437"/>
                  <a:gd name="T6" fmla="*/ 463 w 669"/>
                  <a:gd name="T7" fmla="*/ 305 h 437"/>
                  <a:gd name="T8" fmla="*/ 370 w 669"/>
                  <a:gd name="T9" fmla="*/ 305 h 437"/>
                  <a:gd name="T10" fmla="*/ 218 w 669"/>
                  <a:gd name="T11" fmla="*/ 305 h 437"/>
                  <a:gd name="T12" fmla="*/ 218 w 669"/>
                  <a:gd name="T13" fmla="*/ 376 h 437"/>
                  <a:gd name="T14" fmla="*/ 325 w 669"/>
                  <a:gd name="T15" fmla="*/ 376 h 437"/>
                  <a:gd name="T16" fmla="*/ 325 w 669"/>
                  <a:gd name="T17" fmla="*/ 305 h 437"/>
                  <a:gd name="T18" fmla="*/ 218 w 669"/>
                  <a:gd name="T19" fmla="*/ 305 h 437"/>
                  <a:gd name="T20" fmla="*/ 101 w 669"/>
                  <a:gd name="T21" fmla="*/ 305 h 437"/>
                  <a:gd name="T22" fmla="*/ 113 w 669"/>
                  <a:gd name="T23" fmla="*/ 376 h 437"/>
                  <a:gd name="T24" fmla="*/ 175 w 669"/>
                  <a:gd name="T25" fmla="*/ 376 h 437"/>
                  <a:gd name="T26" fmla="*/ 175 w 669"/>
                  <a:gd name="T27" fmla="*/ 305 h 437"/>
                  <a:gd name="T28" fmla="*/ 101 w 669"/>
                  <a:gd name="T29" fmla="*/ 305 h 437"/>
                  <a:gd name="T30" fmla="*/ 370 w 669"/>
                  <a:gd name="T31" fmla="*/ 188 h 437"/>
                  <a:gd name="T32" fmla="*/ 370 w 669"/>
                  <a:gd name="T33" fmla="*/ 258 h 437"/>
                  <a:gd name="T34" fmla="*/ 475 w 669"/>
                  <a:gd name="T35" fmla="*/ 258 h 437"/>
                  <a:gd name="T36" fmla="*/ 494 w 669"/>
                  <a:gd name="T37" fmla="*/ 188 h 437"/>
                  <a:gd name="T38" fmla="*/ 370 w 669"/>
                  <a:gd name="T39" fmla="*/ 188 h 437"/>
                  <a:gd name="T40" fmla="*/ 218 w 669"/>
                  <a:gd name="T41" fmla="*/ 188 h 437"/>
                  <a:gd name="T42" fmla="*/ 218 w 669"/>
                  <a:gd name="T43" fmla="*/ 258 h 437"/>
                  <a:gd name="T44" fmla="*/ 325 w 669"/>
                  <a:gd name="T45" fmla="*/ 258 h 437"/>
                  <a:gd name="T46" fmla="*/ 325 w 669"/>
                  <a:gd name="T47" fmla="*/ 188 h 437"/>
                  <a:gd name="T48" fmla="*/ 218 w 669"/>
                  <a:gd name="T49" fmla="*/ 188 h 437"/>
                  <a:gd name="T50" fmla="*/ 69 w 669"/>
                  <a:gd name="T51" fmla="*/ 188 h 437"/>
                  <a:gd name="T52" fmla="*/ 82 w 669"/>
                  <a:gd name="T53" fmla="*/ 258 h 437"/>
                  <a:gd name="T54" fmla="*/ 175 w 669"/>
                  <a:gd name="T55" fmla="*/ 258 h 437"/>
                  <a:gd name="T56" fmla="*/ 175 w 669"/>
                  <a:gd name="T57" fmla="*/ 188 h 437"/>
                  <a:gd name="T58" fmla="*/ 69 w 669"/>
                  <a:gd name="T59" fmla="*/ 188 h 437"/>
                  <a:gd name="T60" fmla="*/ 562 w 669"/>
                  <a:gd name="T61" fmla="*/ 0 h 437"/>
                  <a:gd name="T62" fmla="*/ 669 w 669"/>
                  <a:gd name="T63" fmla="*/ 0 h 437"/>
                  <a:gd name="T64" fmla="*/ 669 w 669"/>
                  <a:gd name="T65" fmla="*/ 44 h 437"/>
                  <a:gd name="T66" fmla="*/ 594 w 669"/>
                  <a:gd name="T67" fmla="*/ 44 h 437"/>
                  <a:gd name="T68" fmla="*/ 485 w 669"/>
                  <a:gd name="T69" fmla="*/ 437 h 437"/>
                  <a:gd name="T70" fmla="*/ 81 w 669"/>
                  <a:gd name="T71" fmla="*/ 437 h 437"/>
                  <a:gd name="T72" fmla="*/ 0 w 669"/>
                  <a:gd name="T73" fmla="*/ 127 h 437"/>
                  <a:gd name="T74" fmla="*/ 512 w 669"/>
                  <a:gd name="T75" fmla="*/ 127 h 437"/>
                  <a:gd name="T76" fmla="*/ 562 w 669"/>
                  <a:gd name="T77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69" h="437">
                    <a:moveTo>
                      <a:pt x="370" y="305"/>
                    </a:moveTo>
                    <a:lnTo>
                      <a:pt x="370" y="376"/>
                    </a:lnTo>
                    <a:lnTo>
                      <a:pt x="445" y="376"/>
                    </a:lnTo>
                    <a:lnTo>
                      <a:pt x="463" y="305"/>
                    </a:lnTo>
                    <a:lnTo>
                      <a:pt x="370" y="305"/>
                    </a:lnTo>
                    <a:close/>
                    <a:moveTo>
                      <a:pt x="218" y="305"/>
                    </a:moveTo>
                    <a:lnTo>
                      <a:pt x="218" y="376"/>
                    </a:lnTo>
                    <a:lnTo>
                      <a:pt x="325" y="376"/>
                    </a:lnTo>
                    <a:lnTo>
                      <a:pt x="325" y="305"/>
                    </a:lnTo>
                    <a:lnTo>
                      <a:pt x="218" y="305"/>
                    </a:lnTo>
                    <a:close/>
                    <a:moveTo>
                      <a:pt x="101" y="305"/>
                    </a:moveTo>
                    <a:lnTo>
                      <a:pt x="113" y="376"/>
                    </a:lnTo>
                    <a:lnTo>
                      <a:pt x="175" y="376"/>
                    </a:lnTo>
                    <a:lnTo>
                      <a:pt x="175" y="305"/>
                    </a:lnTo>
                    <a:lnTo>
                      <a:pt x="101" y="305"/>
                    </a:lnTo>
                    <a:close/>
                    <a:moveTo>
                      <a:pt x="370" y="188"/>
                    </a:moveTo>
                    <a:lnTo>
                      <a:pt x="370" y="258"/>
                    </a:lnTo>
                    <a:lnTo>
                      <a:pt x="475" y="258"/>
                    </a:lnTo>
                    <a:lnTo>
                      <a:pt x="494" y="188"/>
                    </a:lnTo>
                    <a:lnTo>
                      <a:pt x="370" y="188"/>
                    </a:lnTo>
                    <a:close/>
                    <a:moveTo>
                      <a:pt x="218" y="188"/>
                    </a:moveTo>
                    <a:lnTo>
                      <a:pt x="218" y="258"/>
                    </a:lnTo>
                    <a:lnTo>
                      <a:pt x="325" y="258"/>
                    </a:lnTo>
                    <a:lnTo>
                      <a:pt x="325" y="188"/>
                    </a:lnTo>
                    <a:lnTo>
                      <a:pt x="218" y="188"/>
                    </a:lnTo>
                    <a:close/>
                    <a:moveTo>
                      <a:pt x="69" y="188"/>
                    </a:moveTo>
                    <a:lnTo>
                      <a:pt x="82" y="258"/>
                    </a:lnTo>
                    <a:lnTo>
                      <a:pt x="175" y="258"/>
                    </a:lnTo>
                    <a:lnTo>
                      <a:pt x="175" y="188"/>
                    </a:lnTo>
                    <a:lnTo>
                      <a:pt x="69" y="188"/>
                    </a:lnTo>
                    <a:close/>
                    <a:moveTo>
                      <a:pt x="562" y="0"/>
                    </a:moveTo>
                    <a:lnTo>
                      <a:pt x="669" y="0"/>
                    </a:lnTo>
                    <a:lnTo>
                      <a:pt x="669" y="44"/>
                    </a:lnTo>
                    <a:lnTo>
                      <a:pt x="594" y="44"/>
                    </a:lnTo>
                    <a:lnTo>
                      <a:pt x="485" y="437"/>
                    </a:lnTo>
                    <a:lnTo>
                      <a:pt x="81" y="437"/>
                    </a:lnTo>
                    <a:lnTo>
                      <a:pt x="0" y="127"/>
                    </a:lnTo>
                    <a:lnTo>
                      <a:pt x="512" y="127"/>
                    </a:lnTo>
                    <a:lnTo>
                      <a:pt x="5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8" name="Freeform 34"/>
              <p:cNvSpPr/>
              <p:nvPr/>
            </p:nvSpPr>
            <p:spPr bwMode="auto">
              <a:xfrm>
                <a:off x="1747838" y="2335213"/>
                <a:ext cx="111125" cy="111125"/>
              </a:xfrm>
              <a:custGeom>
                <a:avLst/>
                <a:gdLst>
                  <a:gd name="T0" fmla="*/ 69 w 138"/>
                  <a:gd name="T1" fmla="*/ 0 h 140"/>
                  <a:gd name="T2" fmla="*/ 88 w 138"/>
                  <a:gd name="T3" fmla="*/ 2 h 140"/>
                  <a:gd name="T4" fmla="*/ 104 w 138"/>
                  <a:gd name="T5" fmla="*/ 10 h 140"/>
                  <a:gd name="T6" fmla="*/ 118 w 138"/>
                  <a:gd name="T7" fmla="*/ 21 h 140"/>
                  <a:gd name="T8" fmla="*/ 129 w 138"/>
                  <a:gd name="T9" fmla="*/ 35 h 140"/>
                  <a:gd name="T10" fmla="*/ 136 w 138"/>
                  <a:gd name="T11" fmla="*/ 52 h 140"/>
                  <a:gd name="T12" fmla="*/ 138 w 138"/>
                  <a:gd name="T13" fmla="*/ 71 h 140"/>
                  <a:gd name="T14" fmla="*/ 136 w 138"/>
                  <a:gd name="T15" fmla="*/ 88 h 140"/>
                  <a:gd name="T16" fmla="*/ 129 w 138"/>
                  <a:gd name="T17" fmla="*/ 105 h 140"/>
                  <a:gd name="T18" fmla="*/ 118 w 138"/>
                  <a:gd name="T19" fmla="*/ 119 h 140"/>
                  <a:gd name="T20" fmla="*/ 104 w 138"/>
                  <a:gd name="T21" fmla="*/ 130 h 140"/>
                  <a:gd name="T22" fmla="*/ 88 w 138"/>
                  <a:gd name="T23" fmla="*/ 138 h 140"/>
                  <a:gd name="T24" fmla="*/ 69 w 138"/>
                  <a:gd name="T25" fmla="*/ 140 h 140"/>
                  <a:gd name="T26" fmla="*/ 50 w 138"/>
                  <a:gd name="T27" fmla="*/ 138 h 140"/>
                  <a:gd name="T28" fmla="*/ 34 w 138"/>
                  <a:gd name="T29" fmla="*/ 130 h 140"/>
                  <a:gd name="T30" fmla="*/ 20 w 138"/>
                  <a:gd name="T31" fmla="*/ 119 h 140"/>
                  <a:gd name="T32" fmla="*/ 9 w 138"/>
                  <a:gd name="T33" fmla="*/ 105 h 140"/>
                  <a:gd name="T34" fmla="*/ 2 w 138"/>
                  <a:gd name="T35" fmla="*/ 88 h 140"/>
                  <a:gd name="T36" fmla="*/ 0 w 138"/>
                  <a:gd name="T37" fmla="*/ 71 h 140"/>
                  <a:gd name="T38" fmla="*/ 2 w 138"/>
                  <a:gd name="T39" fmla="*/ 52 h 140"/>
                  <a:gd name="T40" fmla="*/ 9 w 138"/>
                  <a:gd name="T41" fmla="*/ 35 h 140"/>
                  <a:gd name="T42" fmla="*/ 20 w 138"/>
                  <a:gd name="T43" fmla="*/ 21 h 140"/>
                  <a:gd name="T44" fmla="*/ 34 w 138"/>
                  <a:gd name="T45" fmla="*/ 10 h 140"/>
                  <a:gd name="T46" fmla="*/ 50 w 138"/>
                  <a:gd name="T47" fmla="*/ 2 h 140"/>
                  <a:gd name="T48" fmla="*/ 69 w 138"/>
                  <a:gd name="T4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8" h="140">
                    <a:moveTo>
                      <a:pt x="69" y="0"/>
                    </a:moveTo>
                    <a:lnTo>
                      <a:pt x="88" y="2"/>
                    </a:lnTo>
                    <a:lnTo>
                      <a:pt x="104" y="10"/>
                    </a:lnTo>
                    <a:lnTo>
                      <a:pt x="118" y="21"/>
                    </a:lnTo>
                    <a:lnTo>
                      <a:pt x="129" y="35"/>
                    </a:lnTo>
                    <a:lnTo>
                      <a:pt x="136" y="52"/>
                    </a:lnTo>
                    <a:lnTo>
                      <a:pt x="138" y="71"/>
                    </a:lnTo>
                    <a:lnTo>
                      <a:pt x="136" y="88"/>
                    </a:lnTo>
                    <a:lnTo>
                      <a:pt x="129" y="105"/>
                    </a:lnTo>
                    <a:lnTo>
                      <a:pt x="118" y="119"/>
                    </a:lnTo>
                    <a:lnTo>
                      <a:pt x="104" y="130"/>
                    </a:lnTo>
                    <a:lnTo>
                      <a:pt x="88" y="138"/>
                    </a:lnTo>
                    <a:lnTo>
                      <a:pt x="69" y="140"/>
                    </a:lnTo>
                    <a:lnTo>
                      <a:pt x="50" y="138"/>
                    </a:lnTo>
                    <a:lnTo>
                      <a:pt x="34" y="130"/>
                    </a:lnTo>
                    <a:lnTo>
                      <a:pt x="20" y="119"/>
                    </a:lnTo>
                    <a:lnTo>
                      <a:pt x="9" y="105"/>
                    </a:lnTo>
                    <a:lnTo>
                      <a:pt x="2" y="88"/>
                    </a:lnTo>
                    <a:lnTo>
                      <a:pt x="0" y="71"/>
                    </a:lnTo>
                    <a:lnTo>
                      <a:pt x="2" y="52"/>
                    </a:lnTo>
                    <a:lnTo>
                      <a:pt x="9" y="35"/>
                    </a:lnTo>
                    <a:lnTo>
                      <a:pt x="20" y="21"/>
                    </a:lnTo>
                    <a:lnTo>
                      <a:pt x="34" y="10"/>
                    </a:lnTo>
                    <a:lnTo>
                      <a:pt x="50" y="2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9" name="Freeform 35"/>
              <p:cNvSpPr/>
              <p:nvPr/>
            </p:nvSpPr>
            <p:spPr bwMode="auto">
              <a:xfrm>
                <a:off x="1911350" y="2335213"/>
                <a:ext cx="109538" cy="111125"/>
              </a:xfrm>
              <a:custGeom>
                <a:avLst/>
                <a:gdLst>
                  <a:gd name="T0" fmla="*/ 69 w 140"/>
                  <a:gd name="T1" fmla="*/ 0 h 140"/>
                  <a:gd name="T2" fmla="*/ 88 w 140"/>
                  <a:gd name="T3" fmla="*/ 2 h 140"/>
                  <a:gd name="T4" fmla="*/ 104 w 140"/>
                  <a:gd name="T5" fmla="*/ 10 h 140"/>
                  <a:gd name="T6" fmla="*/ 119 w 140"/>
                  <a:gd name="T7" fmla="*/ 21 h 140"/>
                  <a:gd name="T8" fmla="*/ 130 w 140"/>
                  <a:gd name="T9" fmla="*/ 35 h 140"/>
                  <a:gd name="T10" fmla="*/ 136 w 140"/>
                  <a:gd name="T11" fmla="*/ 52 h 140"/>
                  <a:gd name="T12" fmla="*/ 140 w 140"/>
                  <a:gd name="T13" fmla="*/ 71 h 140"/>
                  <a:gd name="T14" fmla="*/ 136 w 140"/>
                  <a:gd name="T15" fmla="*/ 88 h 140"/>
                  <a:gd name="T16" fmla="*/ 130 w 140"/>
                  <a:gd name="T17" fmla="*/ 105 h 140"/>
                  <a:gd name="T18" fmla="*/ 119 w 140"/>
                  <a:gd name="T19" fmla="*/ 119 h 140"/>
                  <a:gd name="T20" fmla="*/ 104 w 140"/>
                  <a:gd name="T21" fmla="*/ 130 h 140"/>
                  <a:gd name="T22" fmla="*/ 88 w 140"/>
                  <a:gd name="T23" fmla="*/ 138 h 140"/>
                  <a:gd name="T24" fmla="*/ 69 w 140"/>
                  <a:gd name="T25" fmla="*/ 140 h 140"/>
                  <a:gd name="T26" fmla="*/ 51 w 140"/>
                  <a:gd name="T27" fmla="*/ 138 h 140"/>
                  <a:gd name="T28" fmla="*/ 34 w 140"/>
                  <a:gd name="T29" fmla="*/ 130 h 140"/>
                  <a:gd name="T30" fmla="*/ 21 w 140"/>
                  <a:gd name="T31" fmla="*/ 119 h 140"/>
                  <a:gd name="T32" fmla="*/ 10 w 140"/>
                  <a:gd name="T33" fmla="*/ 105 h 140"/>
                  <a:gd name="T34" fmla="*/ 2 w 140"/>
                  <a:gd name="T35" fmla="*/ 88 h 140"/>
                  <a:gd name="T36" fmla="*/ 0 w 140"/>
                  <a:gd name="T37" fmla="*/ 71 h 140"/>
                  <a:gd name="T38" fmla="*/ 2 w 140"/>
                  <a:gd name="T39" fmla="*/ 52 h 140"/>
                  <a:gd name="T40" fmla="*/ 10 w 140"/>
                  <a:gd name="T41" fmla="*/ 35 h 140"/>
                  <a:gd name="T42" fmla="*/ 21 w 140"/>
                  <a:gd name="T43" fmla="*/ 21 h 140"/>
                  <a:gd name="T44" fmla="*/ 34 w 140"/>
                  <a:gd name="T45" fmla="*/ 10 h 140"/>
                  <a:gd name="T46" fmla="*/ 51 w 140"/>
                  <a:gd name="T47" fmla="*/ 2 h 140"/>
                  <a:gd name="T48" fmla="*/ 69 w 140"/>
                  <a:gd name="T4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0" h="140">
                    <a:moveTo>
                      <a:pt x="69" y="0"/>
                    </a:moveTo>
                    <a:lnTo>
                      <a:pt x="88" y="2"/>
                    </a:lnTo>
                    <a:lnTo>
                      <a:pt x="104" y="10"/>
                    </a:lnTo>
                    <a:lnTo>
                      <a:pt x="119" y="21"/>
                    </a:lnTo>
                    <a:lnTo>
                      <a:pt x="130" y="35"/>
                    </a:lnTo>
                    <a:lnTo>
                      <a:pt x="136" y="52"/>
                    </a:lnTo>
                    <a:lnTo>
                      <a:pt x="140" y="71"/>
                    </a:lnTo>
                    <a:lnTo>
                      <a:pt x="136" y="88"/>
                    </a:lnTo>
                    <a:lnTo>
                      <a:pt x="130" y="105"/>
                    </a:lnTo>
                    <a:lnTo>
                      <a:pt x="119" y="119"/>
                    </a:lnTo>
                    <a:lnTo>
                      <a:pt x="104" y="130"/>
                    </a:lnTo>
                    <a:lnTo>
                      <a:pt x="88" y="138"/>
                    </a:lnTo>
                    <a:lnTo>
                      <a:pt x="69" y="140"/>
                    </a:lnTo>
                    <a:lnTo>
                      <a:pt x="51" y="138"/>
                    </a:lnTo>
                    <a:lnTo>
                      <a:pt x="34" y="130"/>
                    </a:lnTo>
                    <a:lnTo>
                      <a:pt x="21" y="119"/>
                    </a:lnTo>
                    <a:lnTo>
                      <a:pt x="10" y="105"/>
                    </a:lnTo>
                    <a:lnTo>
                      <a:pt x="2" y="88"/>
                    </a:lnTo>
                    <a:lnTo>
                      <a:pt x="0" y="71"/>
                    </a:lnTo>
                    <a:lnTo>
                      <a:pt x="2" y="52"/>
                    </a:lnTo>
                    <a:lnTo>
                      <a:pt x="10" y="35"/>
                    </a:lnTo>
                    <a:lnTo>
                      <a:pt x="21" y="21"/>
                    </a:lnTo>
                    <a:lnTo>
                      <a:pt x="34" y="10"/>
                    </a:lnTo>
                    <a:lnTo>
                      <a:pt x="51" y="2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230" name="TextBox 107"/>
            <p:cNvSpPr txBox="1"/>
            <p:nvPr/>
          </p:nvSpPr>
          <p:spPr>
            <a:xfrm>
              <a:off x="4756150" y="3957740"/>
              <a:ext cx="436562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 smtClean="0">
                  <a:solidFill>
                    <a:schemeClr val="bg1"/>
                  </a:solidFill>
                  <a:latin typeface="Bebas Neue" pitchFamily="34" charset="0"/>
                </a:rPr>
                <a:t>32%</a:t>
              </a:r>
              <a:endParaRPr lang="en-US" sz="7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grpSp>
          <p:nvGrpSpPr>
            <p:cNvPr id="231" name="Group 102"/>
            <p:cNvGrpSpPr/>
            <p:nvPr/>
          </p:nvGrpSpPr>
          <p:grpSpPr>
            <a:xfrm>
              <a:off x="7301952" y="3170408"/>
              <a:ext cx="272558" cy="196454"/>
              <a:chOff x="2454275" y="2222501"/>
              <a:chExt cx="561975" cy="382587"/>
            </a:xfrm>
          </p:grpSpPr>
          <p:sp>
            <p:nvSpPr>
              <p:cNvPr id="232" name="Freeform 49"/>
              <p:cNvSpPr/>
              <p:nvPr/>
            </p:nvSpPr>
            <p:spPr bwMode="auto">
              <a:xfrm>
                <a:off x="2454275" y="2265363"/>
                <a:ext cx="561975" cy="339725"/>
              </a:xfrm>
              <a:custGeom>
                <a:avLst/>
                <a:gdLst>
                  <a:gd name="T0" fmla="*/ 706 w 706"/>
                  <a:gd name="T1" fmla="*/ 0 h 427"/>
                  <a:gd name="T2" fmla="*/ 706 w 706"/>
                  <a:gd name="T3" fmla="*/ 376 h 427"/>
                  <a:gd name="T4" fmla="*/ 704 w 706"/>
                  <a:gd name="T5" fmla="*/ 392 h 427"/>
                  <a:gd name="T6" fmla="*/ 696 w 706"/>
                  <a:gd name="T7" fmla="*/ 407 h 427"/>
                  <a:gd name="T8" fmla="*/ 685 w 706"/>
                  <a:gd name="T9" fmla="*/ 418 h 427"/>
                  <a:gd name="T10" fmla="*/ 671 w 706"/>
                  <a:gd name="T11" fmla="*/ 425 h 427"/>
                  <a:gd name="T12" fmla="*/ 654 w 706"/>
                  <a:gd name="T13" fmla="*/ 427 h 427"/>
                  <a:gd name="T14" fmla="*/ 51 w 706"/>
                  <a:gd name="T15" fmla="*/ 427 h 427"/>
                  <a:gd name="T16" fmla="*/ 35 w 706"/>
                  <a:gd name="T17" fmla="*/ 425 h 427"/>
                  <a:gd name="T18" fmla="*/ 21 w 706"/>
                  <a:gd name="T19" fmla="*/ 418 h 427"/>
                  <a:gd name="T20" fmla="*/ 10 w 706"/>
                  <a:gd name="T21" fmla="*/ 407 h 427"/>
                  <a:gd name="T22" fmla="*/ 2 w 706"/>
                  <a:gd name="T23" fmla="*/ 392 h 427"/>
                  <a:gd name="T24" fmla="*/ 0 w 706"/>
                  <a:gd name="T25" fmla="*/ 376 h 427"/>
                  <a:gd name="T26" fmla="*/ 0 w 706"/>
                  <a:gd name="T27" fmla="*/ 0 h 427"/>
                  <a:gd name="T28" fmla="*/ 352 w 706"/>
                  <a:gd name="T29" fmla="*/ 283 h 427"/>
                  <a:gd name="T30" fmla="*/ 706 w 706"/>
                  <a:gd name="T31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6" h="427">
                    <a:moveTo>
                      <a:pt x="706" y="0"/>
                    </a:moveTo>
                    <a:lnTo>
                      <a:pt x="706" y="376"/>
                    </a:lnTo>
                    <a:lnTo>
                      <a:pt x="704" y="392"/>
                    </a:lnTo>
                    <a:lnTo>
                      <a:pt x="696" y="407"/>
                    </a:lnTo>
                    <a:lnTo>
                      <a:pt x="685" y="418"/>
                    </a:lnTo>
                    <a:lnTo>
                      <a:pt x="671" y="425"/>
                    </a:lnTo>
                    <a:lnTo>
                      <a:pt x="654" y="427"/>
                    </a:lnTo>
                    <a:lnTo>
                      <a:pt x="51" y="427"/>
                    </a:lnTo>
                    <a:lnTo>
                      <a:pt x="35" y="425"/>
                    </a:lnTo>
                    <a:lnTo>
                      <a:pt x="21" y="418"/>
                    </a:lnTo>
                    <a:lnTo>
                      <a:pt x="10" y="407"/>
                    </a:lnTo>
                    <a:lnTo>
                      <a:pt x="2" y="392"/>
                    </a:lnTo>
                    <a:lnTo>
                      <a:pt x="0" y="376"/>
                    </a:lnTo>
                    <a:lnTo>
                      <a:pt x="0" y="0"/>
                    </a:lnTo>
                    <a:lnTo>
                      <a:pt x="352" y="283"/>
                    </a:lnTo>
                    <a:lnTo>
                      <a:pt x="706" y="0"/>
                    </a:lnTo>
                    <a:close/>
                  </a:path>
                </a:pathLst>
              </a:custGeom>
              <a:solidFill>
                <a:srgbClr val="ADBFD7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3" name="Freeform 50"/>
              <p:cNvSpPr/>
              <p:nvPr/>
            </p:nvSpPr>
            <p:spPr bwMode="auto">
              <a:xfrm>
                <a:off x="2478088" y="2222501"/>
                <a:ext cx="514350" cy="211138"/>
              </a:xfrm>
              <a:custGeom>
                <a:avLst/>
                <a:gdLst>
                  <a:gd name="T0" fmla="*/ 23 w 650"/>
                  <a:gd name="T1" fmla="*/ 0 h 266"/>
                  <a:gd name="T2" fmla="*/ 626 w 650"/>
                  <a:gd name="T3" fmla="*/ 0 h 266"/>
                  <a:gd name="T4" fmla="*/ 639 w 650"/>
                  <a:gd name="T5" fmla="*/ 1 h 266"/>
                  <a:gd name="T6" fmla="*/ 650 w 650"/>
                  <a:gd name="T7" fmla="*/ 5 h 266"/>
                  <a:gd name="T8" fmla="*/ 324 w 650"/>
                  <a:gd name="T9" fmla="*/ 266 h 266"/>
                  <a:gd name="T10" fmla="*/ 0 w 650"/>
                  <a:gd name="T11" fmla="*/ 5 h 266"/>
                  <a:gd name="T12" fmla="*/ 11 w 650"/>
                  <a:gd name="T13" fmla="*/ 1 h 266"/>
                  <a:gd name="T14" fmla="*/ 23 w 650"/>
                  <a:gd name="T15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0" h="266">
                    <a:moveTo>
                      <a:pt x="23" y="0"/>
                    </a:moveTo>
                    <a:lnTo>
                      <a:pt x="626" y="0"/>
                    </a:lnTo>
                    <a:lnTo>
                      <a:pt x="639" y="1"/>
                    </a:lnTo>
                    <a:lnTo>
                      <a:pt x="650" y="5"/>
                    </a:lnTo>
                    <a:lnTo>
                      <a:pt x="324" y="266"/>
                    </a:lnTo>
                    <a:lnTo>
                      <a:pt x="0" y="5"/>
                    </a:lnTo>
                    <a:lnTo>
                      <a:pt x="11" y="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234" name="TextBox 108"/>
            <p:cNvSpPr txBox="1"/>
            <p:nvPr/>
          </p:nvSpPr>
          <p:spPr>
            <a:xfrm>
              <a:off x="7219950" y="3365162"/>
              <a:ext cx="43656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 smtClean="0">
                  <a:solidFill>
                    <a:schemeClr val="bg1"/>
                  </a:solidFill>
                  <a:latin typeface="Bebas Neue" pitchFamily="34" charset="0"/>
                </a:rPr>
                <a:t>80%</a:t>
              </a:r>
              <a:endParaRPr lang="en-US" sz="9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235" name="TextBox 111"/>
            <p:cNvSpPr txBox="1"/>
            <p:nvPr/>
          </p:nvSpPr>
          <p:spPr>
            <a:xfrm>
              <a:off x="5231606" y="2864813"/>
              <a:ext cx="436562" cy="215444"/>
            </a:xfrm>
            <a:prstGeom prst="rect">
              <a:avLst/>
            </a:prstGeom>
            <a:solidFill>
              <a:srgbClr val="ADBFD7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schemeClr val="bg1"/>
                  </a:solidFill>
                  <a:latin typeface="Bebas Neue" pitchFamily="34" charset="0"/>
                </a:rPr>
                <a:t>60%</a:t>
              </a:r>
              <a:endParaRPr lang="en-US" sz="8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236" name="Freeform 32"/>
            <p:cNvSpPr>
              <a:spLocks noEditPoints="1"/>
            </p:cNvSpPr>
            <p:nvPr/>
          </p:nvSpPr>
          <p:spPr bwMode="auto">
            <a:xfrm>
              <a:off x="5298281" y="4767709"/>
              <a:ext cx="260494" cy="233367"/>
            </a:xfrm>
            <a:custGeom>
              <a:avLst/>
              <a:gdLst>
                <a:gd name="T0" fmla="*/ 571 w 729"/>
                <a:gd name="T1" fmla="*/ 97 h 616"/>
                <a:gd name="T2" fmla="*/ 525 w 729"/>
                <a:gd name="T3" fmla="*/ 146 h 616"/>
                <a:gd name="T4" fmla="*/ 575 w 729"/>
                <a:gd name="T5" fmla="*/ 218 h 616"/>
                <a:gd name="T6" fmla="*/ 662 w 729"/>
                <a:gd name="T7" fmla="*/ 156 h 616"/>
                <a:gd name="T8" fmla="*/ 651 w 729"/>
                <a:gd name="T9" fmla="*/ 78 h 616"/>
                <a:gd name="T10" fmla="*/ 77 w 729"/>
                <a:gd name="T11" fmla="*/ 78 h 616"/>
                <a:gd name="T12" fmla="*/ 66 w 729"/>
                <a:gd name="T13" fmla="*/ 156 h 616"/>
                <a:gd name="T14" fmla="*/ 154 w 729"/>
                <a:gd name="T15" fmla="*/ 218 h 616"/>
                <a:gd name="T16" fmla="*/ 203 w 729"/>
                <a:gd name="T17" fmla="*/ 146 h 616"/>
                <a:gd name="T18" fmla="*/ 160 w 729"/>
                <a:gd name="T19" fmla="*/ 102 h 616"/>
                <a:gd name="T20" fmla="*/ 526 w 729"/>
                <a:gd name="T21" fmla="*/ 50 h 616"/>
                <a:gd name="T22" fmla="*/ 477 w 729"/>
                <a:gd name="T23" fmla="*/ 65 h 616"/>
                <a:gd name="T24" fmla="*/ 472 w 729"/>
                <a:gd name="T25" fmla="*/ 137 h 616"/>
                <a:gd name="T26" fmla="*/ 469 w 729"/>
                <a:gd name="T27" fmla="*/ 326 h 616"/>
                <a:gd name="T28" fmla="*/ 402 w 729"/>
                <a:gd name="T29" fmla="*/ 447 h 616"/>
                <a:gd name="T30" fmla="*/ 453 w 729"/>
                <a:gd name="T31" fmla="*/ 421 h 616"/>
                <a:gd name="T32" fmla="*/ 488 w 729"/>
                <a:gd name="T33" fmla="*/ 275 h 616"/>
                <a:gd name="T34" fmla="*/ 502 w 729"/>
                <a:gd name="T35" fmla="*/ 107 h 616"/>
                <a:gd name="T36" fmla="*/ 291 w 729"/>
                <a:gd name="T37" fmla="*/ 20 h 616"/>
                <a:gd name="T38" fmla="*/ 216 w 729"/>
                <a:gd name="T39" fmla="*/ 35 h 616"/>
                <a:gd name="T40" fmla="*/ 311 w 729"/>
                <a:gd name="T41" fmla="*/ 51 h 616"/>
                <a:gd name="T42" fmla="*/ 474 w 729"/>
                <a:gd name="T43" fmla="*/ 46 h 616"/>
                <a:gd name="T44" fmla="*/ 495 w 729"/>
                <a:gd name="T45" fmla="*/ 27 h 616"/>
                <a:gd name="T46" fmla="*/ 378 w 729"/>
                <a:gd name="T47" fmla="*/ 14 h 616"/>
                <a:gd name="T48" fmla="*/ 488 w 729"/>
                <a:gd name="T49" fmla="*/ 8 h 616"/>
                <a:gd name="T50" fmla="*/ 561 w 729"/>
                <a:gd name="T51" fmla="*/ 46 h 616"/>
                <a:gd name="T52" fmla="*/ 624 w 729"/>
                <a:gd name="T53" fmla="*/ 15 h 616"/>
                <a:gd name="T54" fmla="*/ 701 w 729"/>
                <a:gd name="T55" fmla="*/ 70 h 616"/>
                <a:gd name="T56" fmla="*/ 726 w 729"/>
                <a:gd name="T57" fmla="*/ 165 h 616"/>
                <a:gd name="T58" fmla="*/ 666 w 729"/>
                <a:gd name="T59" fmla="*/ 243 h 616"/>
                <a:gd name="T60" fmla="*/ 553 w 729"/>
                <a:gd name="T61" fmla="*/ 283 h 616"/>
                <a:gd name="T62" fmla="*/ 530 w 729"/>
                <a:gd name="T63" fmla="*/ 343 h 616"/>
                <a:gd name="T64" fmla="*/ 578 w 729"/>
                <a:gd name="T65" fmla="*/ 350 h 616"/>
                <a:gd name="T66" fmla="*/ 600 w 729"/>
                <a:gd name="T67" fmla="*/ 343 h 616"/>
                <a:gd name="T68" fmla="*/ 564 w 729"/>
                <a:gd name="T69" fmla="*/ 396 h 616"/>
                <a:gd name="T70" fmla="*/ 502 w 729"/>
                <a:gd name="T71" fmla="*/ 411 h 616"/>
                <a:gd name="T72" fmla="*/ 407 w 729"/>
                <a:gd name="T73" fmla="*/ 495 h 616"/>
                <a:gd name="T74" fmla="*/ 410 w 729"/>
                <a:gd name="T75" fmla="*/ 530 h 616"/>
                <a:gd name="T76" fmla="*/ 447 w 729"/>
                <a:gd name="T77" fmla="*/ 544 h 616"/>
                <a:gd name="T78" fmla="*/ 476 w 729"/>
                <a:gd name="T79" fmla="*/ 563 h 616"/>
                <a:gd name="T80" fmla="*/ 476 w 729"/>
                <a:gd name="T81" fmla="*/ 603 h 616"/>
                <a:gd name="T82" fmla="*/ 270 w 729"/>
                <a:gd name="T83" fmla="*/ 607 h 616"/>
                <a:gd name="T84" fmla="*/ 248 w 729"/>
                <a:gd name="T85" fmla="*/ 570 h 616"/>
                <a:gd name="T86" fmla="*/ 279 w 729"/>
                <a:gd name="T87" fmla="*/ 547 h 616"/>
                <a:gd name="T88" fmla="*/ 318 w 729"/>
                <a:gd name="T89" fmla="*/ 536 h 616"/>
                <a:gd name="T90" fmla="*/ 323 w 729"/>
                <a:gd name="T91" fmla="*/ 510 h 616"/>
                <a:gd name="T92" fmla="*/ 236 w 729"/>
                <a:gd name="T93" fmla="*/ 434 h 616"/>
                <a:gd name="T94" fmla="*/ 185 w 729"/>
                <a:gd name="T95" fmla="*/ 399 h 616"/>
                <a:gd name="T96" fmla="*/ 128 w 729"/>
                <a:gd name="T97" fmla="*/ 357 h 616"/>
                <a:gd name="T98" fmla="*/ 145 w 729"/>
                <a:gd name="T99" fmla="*/ 340 h 616"/>
                <a:gd name="T100" fmla="*/ 192 w 729"/>
                <a:gd name="T101" fmla="*/ 351 h 616"/>
                <a:gd name="T102" fmla="*/ 192 w 729"/>
                <a:gd name="T103" fmla="*/ 293 h 616"/>
                <a:gd name="T104" fmla="*/ 77 w 729"/>
                <a:gd name="T105" fmla="*/ 249 h 616"/>
                <a:gd name="T106" fmla="*/ 8 w 729"/>
                <a:gd name="T107" fmla="*/ 187 h 616"/>
                <a:gd name="T108" fmla="*/ 16 w 729"/>
                <a:gd name="T109" fmla="*/ 83 h 616"/>
                <a:gd name="T110" fmla="*/ 98 w 729"/>
                <a:gd name="T111" fmla="*/ 28 h 616"/>
                <a:gd name="T112" fmla="*/ 145 w 729"/>
                <a:gd name="T113" fmla="*/ 40 h 616"/>
                <a:gd name="T114" fmla="*/ 213 w 729"/>
                <a:gd name="T115" fmla="*/ 15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9" h="616">
                  <a:moveTo>
                    <a:pt x="619" y="69"/>
                  </a:moveTo>
                  <a:lnTo>
                    <a:pt x="602" y="71"/>
                  </a:lnTo>
                  <a:lnTo>
                    <a:pt x="589" y="76"/>
                  </a:lnTo>
                  <a:lnTo>
                    <a:pt x="578" y="85"/>
                  </a:lnTo>
                  <a:lnTo>
                    <a:pt x="571" y="97"/>
                  </a:lnTo>
                  <a:lnTo>
                    <a:pt x="568" y="112"/>
                  </a:lnTo>
                  <a:lnTo>
                    <a:pt x="568" y="131"/>
                  </a:lnTo>
                  <a:lnTo>
                    <a:pt x="553" y="140"/>
                  </a:lnTo>
                  <a:lnTo>
                    <a:pt x="534" y="100"/>
                  </a:lnTo>
                  <a:lnTo>
                    <a:pt x="525" y="146"/>
                  </a:lnTo>
                  <a:lnTo>
                    <a:pt x="519" y="197"/>
                  </a:lnTo>
                  <a:lnTo>
                    <a:pt x="513" y="251"/>
                  </a:lnTo>
                  <a:lnTo>
                    <a:pt x="528" y="241"/>
                  </a:lnTo>
                  <a:lnTo>
                    <a:pt x="547" y="230"/>
                  </a:lnTo>
                  <a:lnTo>
                    <a:pt x="575" y="218"/>
                  </a:lnTo>
                  <a:lnTo>
                    <a:pt x="602" y="206"/>
                  </a:lnTo>
                  <a:lnTo>
                    <a:pt x="624" y="195"/>
                  </a:lnTo>
                  <a:lnTo>
                    <a:pt x="639" y="185"/>
                  </a:lnTo>
                  <a:lnTo>
                    <a:pt x="653" y="172"/>
                  </a:lnTo>
                  <a:lnTo>
                    <a:pt x="662" y="156"/>
                  </a:lnTo>
                  <a:lnTo>
                    <a:pt x="667" y="140"/>
                  </a:lnTo>
                  <a:lnTo>
                    <a:pt x="669" y="121"/>
                  </a:lnTo>
                  <a:lnTo>
                    <a:pt x="667" y="102"/>
                  </a:lnTo>
                  <a:lnTo>
                    <a:pt x="662" y="88"/>
                  </a:lnTo>
                  <a:lnTo>
                    <a:pt x="651" y="78"/>
                  </a:lnTo>
                  <a:lnTo>
                    <a:pt x="637" y="71"/>
                  </a:lnTo>
                  <a:lnTo>
                    <a:pt x="619" y="69"/>
                  </a:lnTo>
                  <a:close/>
                  <a:moveTo>
                    <a:pt x="110" y="69"/>
                  </a:moveTo>
                  <a:lnTo>
                    <a:pt x="91" y="71"/>
                  </a:lnTo>
                  <a:lnTo>
                    <a:pt x="77" y="78"/>
                  </a:lnTo>
                  <a:lnTo>
                    <a:pt x="67" y="88"/>
                  </a:lnTo>
                  <a:lnTo>
                    <a:pt x="61" y="102"/>
                  </a:lnTo>
                  <a:lnTo>
                    <a:pt x="58" y="121"/>
                  </a:lnTo>
                  <a:lnTo>
                    <a:pt x="61" y="140"/>
                  </a:lnTo>
                  <a:lnTo>
                    <a:pt x="66" y="156"/>
                  </a:lnTo>
                  <a:lnTo>
                    <a:pt x="76" y="172"/>
                  </a:lnTo>
                  <a:lnTo>
                    <a:pt x="89" y="185"/>
                  </a:lnTo>
                  <a:lnTo>
                    <a:pt x="103" y="195"/>
                  </a:lnTo>
                  <a:lnTo>
                    <a:pt x="125" y="206"/>
                  </a:lnTo>
                  <a:lnTo>
                    <a:pt x="154" y="218"/>
                  </a:lnTo>
                  <a:lnTo>
                    <a:pt x="181" y="230"/>
                  </a:lnTo>
                  <a:lnTo>
                    <a:pt x="201" y="241"/>
                  </a:lnTo>
                  <a:lnTo>
                    <a:pt x="216" y="251"/>
                  </a:lnTo>
                  <a:lnTo>
                    <a:pt x="210" y="197"/>
                  </a:lnTo>
                  <a:lnTo>
                    <a:pt x="203" y="146"/>
                  </a:lnTo>
                  <a:lnTo>
                    <a:pt x="195" y="100"/>
                  </a:lnTo>
                  <a:lnTo>
                    <a:pt x="176" y="140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0" y="102"/>
                  </a:lnTo>
                  <a:lnTo>
                    <a:pt x="154" y="88"/>
                  </a:lnTo>
                  <a:lnTo>
                    <a:pt x="144" y="78"/>
                  </a:lnTo>
                  <a:lnTo>
                    <a:pt x="129" y="71"/>
                  </a:lnTo>
                  <a:lnTo>
                    <a:pt x="110" y="69"/>
                  </a:lnTo>
                  <a:close/>
                  <a:moveTo>
                    <a:pt x="526" y="50"/>
                  </a:moveTo>
                  <a:lnTo>
                    <a:pt x="523" y="51"/>
                  </a:lnTo>
                  <a:lnTo>
                    <a:pt x="514" y="54"/>
                  </a:lnTo>
                  <a:lnTo>
                    <a:pt x="500" y="58"/>
                  </a:lnTo>
                  <a:lnTo>
                    <a:pt x="480" y="62"/>
                  </a:lnTo>
                  <a:lnTo>
                    <a:pt x="477" y="65"/>
                  </a:lnTo>
                  <a:lnTo>
                    <a:pt x="474" y="67"/>
                  </a:lnTo>
                  <a:lnTo>
                    <a:pt x="473" y="70"/>
                  </a:lnTo>
                  <a:lnTo>
                    <a:pt x="472" y="75"/>
                  </a:lnTo>
                  <a:lnTo>
                    <a:pt x="472" y="102"/>
                  </a:lnTo>
                  <a:lnTo>
                    <a:pt x="472" y="137"/>
                  </a:lnTo>
                  <a:lnTo>
                    <a:pt x="472" y="181"/>
                  </a:lnTo>
                  <a:lnTo>
                    <a:pt x="472" y="226"/>
                  </a:lnTo>
                  <a:lnTo>
                    <a:pt x="470" y="261"/>
                  </a:lnTo>
                  <a:lnTo>
                    <a:pt x="470" y="288"/>
                  </a:lnTo>
                  <a:lnTo>
                    <a:pt x="469" y="326"/>
                  </a:lnTo>
                  <a:lnTo>
                    <a:pt x="463" y="359"/>
                  </a:lnTo>
                  <a:lnTo>
                    <a:pt x="454" y="388"/>
                  </a:lnTo>
                  <a:lnTo>
                    <a:pt x="441" y="412"/>
                  </a:lnTo>
                  <a:lnTo>
                    <a:pt x="423" y="432"/>
                  </a:lnTo>
                  <a:lnTo>
                    <a:pt x="402" y="447"/>
                  </a:lnTo>
                  <a:lnTo>
                    <a:pt x="377" y="458"/>
                  </a:lnTo>
                  <a:lnTo>
                    <a:pt x="400" y="455"/>
                  </a:lnTo>
                  <a:lnTo>
                    <a:pt x="421" y="448"/>
                  </a:lnTo>
                  <a:lnTo>
                    <a:pt x="439" y="436"/>
                  </a:lnTo>
                  <a:lnTo>
                    <a:pt x="453" y="421"/>
                  </a:lnTo>
                  <a:lnTo>
                    <a:pt x="465" y="401"/>
                  </a:lnTo>
                  <a:lnTo>
                    <a:pt x="475" y="376"/>
                  </a:lnTo>
                  <a:lnTo>
                    <a:pt x="481" y="350"/>
                  </a:lnTo>
                  <a:lnTo>
                    <a:pt x="486" y="316"/>
                  </a:lnTo>
                  <a:lnTo>
                    <a:pt x="488" y="275"/>
                  </a:lnTo>
                  <a:lnTo>
                    <a:pt x="489" y="228"/>
                  </a:lnTo>
                  <a:lnTo>
                    <a:pt x="489" y="191"/>
                  </a:lnTo>
                  <a:lnTo>
                    <a:pt x="491" y="161"/>
                  </a:lnTo>
                  <a:lnTo>
                    <a:pt x="495" y="135"/>
                  </a:lnTo>
                  <a:lnTo>
                    <a:pt x="502" y="107"/>
                  </a:lnTo>
                  <a:lnTo>
                    <a:pt x="512" y="78"/>
                  </a:lnTo>
                  <a:lnTo>
                    <a:pt x="526" y="50"/>
                  </a:lnTo>
                  <a:close/>
                  <a:moveTo>
                    <a:pt x="365" y="14"/>
                  </a:moveTo>
                  <a:lnTo>
                    <a:pt x="331" y="15"/>
                  </a:lnTo>
                  <a:lnTo>
                    <a:pt x="291" y="20"/>
                  </a:lnTo>
                  <a:lnTo>
                    <a:pt x="250" y="25"/>
                  </a:lnTo>
                  <a:lnTo>
                    <a:pt x="234" y="28"/>
                  </a:lnTo>
                  <a:lnTo>
                    <a:pt x="217" y="33"/>
                  </a:lnTo>
                  <a:lnTo>
                    <a:pt x="216" y="34"/>
                  </a:lnTo>
                  <a:lnTo>
                    <a:pt x="216" y="35"/>
                  </a:lnTo>
                  <a:lnTo>
                    <a:pt x="218" y="37"/>
                  </a:lnTo>
                  <a:lnTo>
                    <a:pt x="225" y="39"/>
                  </a:lnTo>
                  <a:lnTo>
                    <a:pt x="238" y="43"/>
                  </a:lnTo>
                  <a:lnTo>
                    <a:pt x="255" y="46"/>
                  </a:lnTo>
                  <a:lnTo>
                    <a:pt x="311" y="51"/>
                  </a:lnTo>
                  <a:lnTo>
                    <a:pt x="364" y="54"/>
                  </a:lnTo>
                  <a:lnTo>
                    <a:pt x="387" y="53"/>
                  </a:lnTo>
                  <a:lnTo>
                    <a:pt x="413" y="51"/>
                  </a:lnTo>
                  <a:lnTo>
                    <a:pt x="444" y="49"/>
                  </a:lnTo>
                  <a:lnTo>
                    <a:pt x="474" y="46"/>
                  </a:lnTo>
                  <a:lnTo>
                    <a:pt x="495" y="43"/>
                  </a:lnTo>
                  <a:lnTo>
                    <a:pt x="508" y="38"/>
                  </a:lnTo>
                  <a:lnTo>
                    <a:pt x="513" y="35"/>
                  </a:lnTo>
                  <a:lnTo>
                    <a:pt x="508" y="32"/>
                  </a:lnTo>
                  <a:lnTo>
                    <a:pt x="495" y="27"/>
                  </a:lnTo>
                  <a:lnTo>
                    <a:pt x="473" y="24"/>
                  </a:lnTo>
                  <a:lnTo>
                    <a:pt x="444" y="21"/>
                  </a:lnTo>
                  <a:lnTo>
                    <a:pt x="418" y="17"/>
                  </a:lnTo>
                  <a:lnTo>
                    <a:pt x="396" y="16"/>
                  </a:lnTo>
                  <a:lnTo>
                    <a:pt x="378" y="14"/>
                  </a:lnTo>
                  <a:lnTo>
                    <a:pt x="365" y="14"/>
                  </a:lnTo>
                  <a:close/>
                  <a:moveTo>
                    <a:pt x="365" y="0"/>
                  </a:moveTo>
                  <a:lnTo>
                    <a:pt x="412" y="1"/>
                  </a:lnTo>
                  <a:lnTo>
                    <a:pt x="454" y="4"/>
                  </a:lnTo>
                  <a:lnTo>
                    <a:pt x="488" y="8"/>
                  </a:lnTo>
                  <a:lnTo>
                    <a:pt x="515" y="15"/>
                  </a:lnTo>
                  <a:lnTo>
                    <a:pt x="537" y="24"/>
                  </a:lnTo>
                  <a:lnTo>
                    <a:pt x="552" y="34"/>
                  </a:lnTo>
                  <a:lnTo>
                    <a:pt x="552" y="46"/>
                  </a:lnTo>
                  <a:lnTo>
                    <a:pt x="561" y="46"/>
                  </a:lnTo>
                  <a:lnTo>
                    <a:pt x="578" y="44"/>
                  </a:lnTo>
                  <a:lnTo>
                    <a:pt x="591" y="38"/>
                  </a:lnTo>
                  <a:lnTo>
                    <a:pt x="600" y="28"/>
                  </a:lnTo>
                  <a:lnTo>
                    <a:pt x="604" y="15"/>
                  </a:lnTo>
                  <a:lnTo>
                    <a:pt x="624" y="15"/>
                  </a:lnTo>
                  <a:lnTo>
                    <a:pt x="630" y="28"/>
                  </a:lnTo>
                  <a:lnTo>
                    <a:pt x="637" y="37"/>
                  </a:lnTo>
                  <a:lnTo>
                    <a:pt x="664" y="47"/>
                  </a:lnTo>
                  <a:lnTo>
                    <a:pt x="685" y="58"/>
                  </a:lnTo>
                  <a:lnTo>
                    <a:pt x="701" y="70"/>
                  </a:lnTo>
                  <a:lnTo>
                    <a:pt x="713" y="83"/>
                  </a:lnTo>
                  <a:lnTo>
                    <a:pt x="721" y="100"/>
                  </a:lnTo>
                  <a:lnTo>
                    <a:pt x="726" y="119"/>
                  </a:lnTo>
                  <a:lnTo>
                    <a:pt x="729" y="140"/>
                  </a:lnTo>
                  <a:lnTo>
                    <a:pt x="726" y="165"/>
                  </a:lnTo>
                  <a:lnTo>
                    <a:pt x="720" y="187"/>
                  </a:lnTo>
                  <a:lnTo>
                    <a:pt x="709" y="207"/>
                  </a:lnTo>
                  <a:lnTo>
                    <a:pt x="695" y="223"/>
                  </a:lnTo>
                  <a:lnTo>
                    <a:pt x="675" y="238"/>
                  </a:lnTo>
                  <a:lnTo>
                    <a:pt x="666" y="243"/>
                  </a:lnTo>
                  <a:lnTo>
                    <a:pt x="651" y="249"/>
                  </a:lnTo>
                  <a:lnTo>
                    <a:pt x="631" y="255"/>
                  </a:lnTo>
                  <a:lnTo>
                    <a:pt x="607" y="264"/>
                  </a:lnTo>
                  <a:lnTo>
                    <a:pt x="576" y="274"/>
                  </a:lnTo>
                  <a:lnTo>
                    <a:pt x="553" y="283"/>
                  </a:lnTo>
                  <a:lnTo>
                    <a:pt x="536" y="293"/>
                  </a:lnTo>
                  <a:lnTo>
                    <a:pt x="526" y="305"/>
                  </a:lnTo>
                  <a:lnTo>
                    <a:pt x="523" y="319"/>
                  </a:lnTo>
                  <a:lnTo>
                    <a:pt x="525" y="332"/>
                  </a:lnTo>
                  <a:lnTo>
                    <a:pt x="530" y="343"/>
                  </a:lnTo>
                  <a:lnTo>
                    <a:pt x="536" y="351"/>
                  </a:lnTo>
                  <a:lnTo>
                    <a:pt x="547" y="357"/>
                  </a:lnTo>
                  <a:lnTo>
                    <a:pt x="559" y="358"/>
                  </a:lnTo>
                  <a:lnTo>
                    <a:pt x="570" y="356"/>
                  </a:lnTo>
                  <a:lnTo>
                    <a:pt x="578" y="350"/>
                  </a:lnTo>
                  <a:lnTo>
                    <a:pt x="584" y="340"/>
                  </a:lnTo>
                  <a:lnTo>
                    <a:pt x="585" y="326"/>
                  </a:lnTo>
                  <a:lnTo>
                    <a:pt x="592" y="328"/>
                  </a:lnTo>
                  <a:lnTo>
                    <a:pt x="597" y="334"/>
                  </a:lnTo>
                  <a:lnTo>
                    <a:pt x="600" y="343"/>
                  </a:lnTo>
                  <a:lnTo>
                    <a:pt x="601" y="357"/>
                  </a:lnTo>
                  <a:lnTo>
                    <a:pt x="599" y="370"/>
                  </a:lnTo>
                  <a:lnTo>
                    <a:pt x="592" y="381"/>
                  </a:lnTo>
                  <a:lnTo>
                    <a:pt x="581" y="389"/>
                  </a:lnTo>
                  <a:lnTo>
                    <a:pt x="564" y="396"/>
                  </a:lnTo>
                  <a:lnTo>
                    <a:pt x="544" y="399"/>
                  </a:lnTo>
                  <a:lnTo>
                    <a:pt x="531" y="397"/>
                  </a:lnTo>
                  <a:lnTo>
                    <a:pt x="518" y="393"/>
                  </a:lnTo>
                  <a:lnTo>
                    <a:pt x="508" y="386"/>
                  </a:lnTo>
                  <a:lnTo>
                    <a:pt x="502" y="411"/>
                  </a:lnTo>
                  <a:lnTo>
                    <a:pt x="492" y="433"/>
                  </a:lnTo>
                  <a:lnTo>
                    <a:pt x="478" y="453"/>
                  </a:lnTo>
                  <a:lnTo>
                    <a:pt x="458" y="469"/>
                  </a:lnTo>
                  <a:lnTo>
                    <a:pt x="435" y="483"/>
                  </a:lnTo>
                  <a:lnTo>
                    <a:pt x="407" y="495"/>
                  </a:lnTo>
                  <a:lnTo>
                    <a:pt x="407" y="508"/>
                  </a:lnTo>
                  <a:lnTo>
                    <a:pt x="407" y="519"/>
                  </a:lnTo>
                  <a:lnTo>
                    <a:pt x="408" y="524"/>
                  </a:lnTo>
                  <a:lnTo>
                    <a:pt x="409" y="526"/>
                  </a:lnTo>
                  <a:lnTo>
                    <a:pt x="410" y="530"/>
                  </a:lnTo>
                  <a:lnTo>
                    <a:pt x="412" y="536"/>
                  </a:lnTo>
                  <a:lnTo>
                    <a:pt x="425" y="536"/>
                  </a:lnTo>
                  <a:lnTo>
                    <a:pt x="437" y="538"/>
                  </a:lnTo>
                  <a:lnTo>
                    <a:pt x="443" y="541"/>
                  </a:lnTo>
                  <a:lnTo>
                    <a:pt x="447" y="544"/>
                  </a:lnTo>
                  <a:lnTo>
                    <a:pt x="451" y="547"/>
                  </a:lnTo>
                  <a:lnTo>
                    <a:pt x="453" y="552"/>
                  </a:lnTo>
                  <a:lnTo>
                    <a:pt x="454" y="556"/>
                  </a:lnTo>
                  <a:lnTo>
                    <a:pt x="466" y="557"/>
                  </a:lnTo>
                  <a:lnTo>
                    <a:pt x="476" y="563"/>
                  </a:lnTo>
                  <a:lnTo>
                    <a:pt x="483" y="570"/>
                  </a:lnTo>
                  <a:lnTo>
                    <a:pt x="486" y="583"/>
                  </a:lnTo>
                  <a:lnTo>
                    <a:pt x="488" y="598"/>
                  </a:lnTo>
                  <a:lnTo>
                    <a:pt x="485" y="601"/>
                  </a:lnTo>
                  <a:lnTo>
                    <a:pt x="476" y="603"/>
                  </a:lnTo>
                  <a:lnTo>
                    <a:pt x="462" y="607"/>
                  </a:lnTo>
                  <a:lnTo>
                    <a:pt x="412" y="613"/>
                  </a:lnTo>
                  <a:lnTo>
                    <a:pt x="364" y="616"/>
                  </a:lnTo>
                  <a:lnTo>
                    <a:pt x="318" y="613"/>
                  </a:lnTo>
                  <a:lnTo>
                    <a:pt x="270" y="607"/>
                  </a:lnTo>
                  <a:lnTo>
                    <a:pt x="255" y="603"/>
                  </a:lnTo>
                  <a:lnTo>
                    <a:pt x="246" y="601"/>
                  </a:lnTo>
                  <a:lnTo>
                    <a:pt x="243" y="598"/>
                  </a:lnTo>
                  <a:lnTo>
                    <a:pt x="244" y="583"/>
                  </a:lnTo>
                  <a:lnTo>
                    <a:pt x="248" y="570"/>
                  </a:lnTo>
                  <a:lnTo>
                    <a:pt x="255" y="563"/>
                  </a:lnTo>
                  <a:lnTo>
                    <a:pt x="264" y="557"/>
                  </a:lnTo>
                  <a:lnTo>
                    <a:pt x="276" y="556"/>
                  </a:lnTo>
                  <a:lnTo>
                    <a:pt x="277" y="552"/>
                  </a:lnTo>
                  <a:lnTo>
                    <a:pt x="279" y="547"/>
                  </a:lnTo>
                  <a:lnTo>
                    <a:pt x="281" y="544"/>
                  </a:lnTo>
                  <a:lnTo>
                    <a:pt x="287" y="541"/>
                  </a:lnTo>
                  <a:lnTo>
                    <a:pt x="292" y="538"/>
                  </a:lnTo>
                  <a:lnTo>
                    <a:pt x="303" y="536"/>
                  </a:lnTo>
                  <a:lnTo>
                    <a:pt x="318" y="536"/>
                  </a:lnTo>
                  <a:lnTo>
                    <a:pt x="320" y="531"/>
                  </a:lnTo>
                  <a:lnTo>
                    <a:pt x="321" y="527"/>
                  </a:lnTo>
                  <a:lnTo>
                    <a:pt x="322" y="525"/>
                  </a:lnTo>
                  <a:lnTo>
                    <a:pt x="322" y="520"/>
                  </a:lnTo>
                  <a:lnTo>
                    <a:pt x="323" y="510"/>
                  </a:lnTo>
                  <a:lnTo>
                    <a:pt x="323" y="495"/>
                  </a:lnTo>
                  <a:lnTo>
                    <a:pt x="295" y="483"/>
                  </a:lnTo>
                  <a:lnTo>
                    <a:pt x="270" y="470"/>
                  </a:lnTo>
                  <a:lnTo>
                    <a:pt x="252" y="453"/>
                  </a:lnTo>
                  <a:lnTo>
                    <a:pt x="236" y="434"/>
                  </a:lnTo>
                  <a:lnTo>
                    <a:pt x="227" y="412"/>
                  </a:lnTo>
                  <a:lnTo>
                    <a:pt x="222" y="386"/>
                  </a:lnTo>
                  <a:lnTo>
                    <a:pt x="211" y="393"/>
                  </a:lnTo>
                  <a:lnTo>
                    <a:pt x="199" y="397"/>
                  </a:lnTo>
                  <a:lnTo>
                    <a:pt x="185" y="399"/>
                  </a:lnTo>
                  <a:lnTo>
                    <a:pt x="165" y="396"/>
                  </a:lnTo>
                  <a:lnTo>
                    <a:pt x="147" y="389"/>
                  </a:lnTo>
                  <a:lnTo>
                    <a:pt x="136" y="381"/>
                  </a:lnTo>
                  <a:lnTo>
                    <a:pt x="130" y="370"/>
                  </a:lnTo>
                  <a:lnTo>
                    <a:pt x="128" y="357"/>
                  </a:lnTo>
                  <a:lnTo>
                    <a:pt x="129" y="343"/>
                  </a:lnTo>
                  <a:lnTo>
                    <a:pt x="132" y="334"/>
                  </a:lnTo>
                  <a:lnTo>
                    <a:pt x="138" y="328"/>
                  </a:lnTo>
                  <a:lnTo>
                    <a:pt x="144" y="326"/>
                  </a:lnTo>
                  <a:lnTo>
                    <a:pt x="145" y="340"/>
                  </a:lnTo>
                  <a:lnTo>
                    <a:pt x="150" y="350"/>
                  </a:lnTo>
                  <a:lnTo>
                    <a:pt x="158" y="356"/>
                  </a:lnTo>
                  <a:lnTo>
                    <a:pt x="169" y="358"/>
                  </a:lnTo>
                  <a:lnTo>
                    <a:pt x="183" y="357"/>
                  </a:lnTo>
                  <a:lnTo>
                    <a:pt x="192" y="351"/>
                  </a:lnTo>
                  <a:lnTo>
                    <a:pt x="200" y="343"/>
                  </a:lnTo>
                  <a:lnTo>
                    <a:pt x="205" y="332"/>
                  </a:lnTo>
                  <a:lnTo>
                    <a:pt x="206" y="319"/>
                  </a:lnTo>
                  <a:lnTo>
                    <a:pt x="202" y="305"/>
                  </a:lnTo>
                  <a:lnTo>
                    <a:pt x="192" y="293"/>
                  </a:lnTo>
                  <a:lnTo>
                    <a:pt x="176" y="283"/>
                  </a:lnTo>
                  <a:lnTo>
                    <a:pt x="152" y="274"/>
                  </a:lnTo>
                  <a:lnTo>
                    <a:pt x="122" y="264"/>
                  </a:lnTo>
                  <a:lnTo>
                    <a:pt x="97" y="255"/>
                  </a:lnTo>
                  <a:lnTo>
                    <a:pt x="77" y="249"/>
                  </a:lnTo>
                  <a:lnTo>
                    <a:pt x="63" y="243"/>
                  </a:lnTo>
                  <a:lnTo>
                    <a:pt x="53" y="238"/>
                  </a:lnTo>
                  <a:lnTo>
                    <a:pt x="34" y="223"/>
                  </a:lnTo>
                  <a:lnTo>
                    <a:pt x="19" y="207"/>
                  </a:lnTo>
                  <a:lnTo>
                    <a:pt x="8" y="187"/>
                  </a:lnTo>
                  <a:lnTo>
                    <a:pt x="2" y="165"/>
                  </a:lnTo>
                  <a:lnTo>
                    <a:pt x="0" y="140"/>
                  </a:lnTo>
                  <a:lnTo>
                    <a:pt x="1" y="119"/>
                  </a:lnTo>
                  <a:lnTo>
                    <a:pt x="7" y="100"/>
                  </a:lnTo>
                  <a:lnTo>
                    <a:pt x="16" y="83"/>
                  </a:lnTo>
                  <a:lnTo>
                    <a:pt x="28" y="70"/>
                  </a:lnTo>
                  <a:lnTo>
                    <a:pt x="43" y="58"/>
                  </a:lnTo>
                  <a:lnTo>
                    <a:pt x="64" y="47"/>
                  </a:lnTo>
                  <a:lnTo>
                    <a:pt x="91" y="37"/>
                  </a:lnTo>
                  <a:lnTo>
                    <a:pt x="98" y="28"/>
                  </a:lnTo>
                  <a:lnTo>
                    <a:pt x="103" y="15"/>
                  </a:lnTo>
                  <a:lnTo>
                    <a:pt x="124" y="15"/>
                  </a:lnTo>
                  <a:lnTo>
                    <a:pt x="128" y="26"/>
                  </a:lnTo>
                  <a:lnTo>
                    <a:pt x="134" y="35"/>
                  </a:lnTo>
                  <a:lnTo>
                    <a:pt x="145" y="40"/>
                  </a:lnTo>
                  <a:lnTo>
                    <a:pt x="158" y="45"/>
                  </a:lnTo>
                  <a:lnTo>
                    <a:pt x="177" y="46"/>
                  </a:lnTo>
                  <a:lnTo>
                    <a:pt x="177" y="34"/>
                  </a:lnTo>
                  <a:lnTo>
                    <a:pt x="192" y="24"/>
                  </a:lnTo>
                  <a:lnTo>
                    <a:pt x="213" y="15"/>
                  </a:lnTo>
                  <a:lnTo>
                    <a:pt x="241" y="8"/>
                  </a:lnTo>
                  <a:lnTo>
                    <a:pt x="275" y="4"/>
                  </a:lnTo>
                  <a:lnTo>
                    <a:pt x="317" y="1"/>
                  </a:lnTo>
                  <a:lnTo>
                    <a:pt x="36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7" name="TextBox 112"/>
            <p:cNvSpPr txBox="1"/>
            <p:nvPr/>
          </p:nvSpPr>
          <p:spPr>
            <a:xfrm>
              <a:off x="5218906" y="4988471"/>
              <a:ext cx="4365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Bebas Neue" pitchFamily="34" charset="0"/>
                </a:rPr>
                <a:t>3</a:t>
              </a:r>
              <a:r>
                <a:rPr lang="en-US" sz="1000" dirty="0" smtClean="0">
                  <a:solidFill>
                    <a:schemeClr val="bg1"/>
                  </a:solidFill>
                  <a:latin typeface="Bebas Neue" pitchFamily="34" charset="0"/>
                </a:rPr>
                <a:t>5%</a:t>
              </a:r>
              <a:endParaRPr lang="en-US" sz="10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grpSp>
          <p:nvGrpSpPr>
            <p:cNvPr id="238" name="Group 105"/>
            <p:cNvGrpSpPr/>
            <p:nvPr/>
          </p:nvGrpSpPr>
          <p:grpSpPr>
            <a:xfrm>
              <a:off x="6521310" y="2411616"/>
              <a:ext cx="220942" cy="237362"/>
              <a:chOff x="1711325" y="3676651"/>
              <a:chExt cx="539750" cy="547688"/>
            </a:xfrm>
            <a:solidFill>
              <a:schemeClr val="bg1"/>
            </a:solidFill>
          </p:grpSpPr>
          <p:sp>
            <p:nvSpPr>
              <p:cNvPr id="239" name="Freeform 38"/>
              <p:cNvSpPr>
                <a:spLocks noEditPoints="1"/>
              </p:cNvSpPr>
              <p:nvPr/>
            </p:nvSpPr>
            <p:spPr bwMode="auto">
              <a:xfrm>
                <a:off x="1711325" y="3676651"/>
                <a:ext cx="539750" cy="547688"/>
              </a:xfrm>
              <a:custGeom>
                <a:avLst/>
                <a:gdLst>
                  <a:gd name="T0" fmla="*/ 490 w 679"/>
                  <a:gd name="T1" fmla="*/ 270 h 691"/>
                  <a:gd name="T2" fmla="*/ 439 w 679"/>
                  <a:gd name="T3" fmla="*/ 295 h 691"/>
                  <a:gd name="T4" fmla="*/ 404 w 679"/>
                  <a:gd name="T5" fmla="*/ 338 h 691"/>
                  <a:gd name="T6" fmla="*/ 391 w 679"/>
                  <a:gd name="T7" fmla="*/ 396 h 691"/>
                  <a:gd name="T8" fmla="*/ 404 w 679"/>
                  <a:gd name="T9" fmla="*/ 452 h 691"/>
                  <a:gd name="T10" fmla="*/ 439 w 679"/>
                  <a:gd name="T11" fmla="*/ 496 h 691"/>
                  <a:gd name="T12" fmla="*/ 490 w 679"/>
                  <a:gd name="T13" fmla="*/ 521 h 691"/>
                  <a:gd name="T14" fmla="*/ 549 w 679"/>
                  <a:gd name="T15" fmla="*/ 521 h 691"/>
                  <a:gd name="T16" fmla="*/ 599 w 679"/>
                  <a:gd name="T17" fmla="*/ 496 h 691"/>
                  <a:gd name="T18" fmla="*/ 635 w 679"/>
                  <a:gd name="T19" fmla="*/ 452 h 691"/>
                  <a:gd name="T20" fmla="*/ 648 w 679"/>
                  <a:gd name="T21" fmla="*/ 396 h 691"/>
                  <a:gd name="T22" fmla="*/ 635 w 679"/>
                  <a:gd name="T23" fmla="*/ 338 h 691"/>
                  <a:gd name="T24" fmla="*/ 599 w 679"/>
                  <a:gd name="T25" fmla="*/ 295 h 691"/>
                  <a:gd name="T26" fmla="*/ 549 w 679"/>
                  <a:gd name="T27" fmla="*/ 270 h 691"/>
                  <a:gd name="T28" fmla="*/ 197 w 679"/>
                  <a:gd name="T29" fmla="*/ 49 h 691"/>
                  <a:gd name="T30" fmla="*/ 191 w 679"/>
                  <a:gd name="T31" fmla="*/ 168 h 691"/>
                  <a:gd name="T32" fmla="*/ 195 w 679"/>
                  <a:gd name="T33" fmla="*/ 165 h 691"/>
                  <a:gd name="T34" fmla="*/ 197 w 679"/>
                  <a:gd name="T35" fmla="*/ 160 h 691"/>
                  <a:gd name="T36" fmla="*/ 227 w 679"/>
                  <a:gd name="T37" fmla="*/ 31 h 691"/>
                  <a:gd name="T38" fmla="*/ 225 w 679"/>
                  <a:gd name="T39" fmla="*/ 174 h 691"/>
                  <a:gd name="T40" fmla="*/ 205 w 679"/>
                  <a:gd name="T41" fmla="*/ 195 h 691"/>
                  <a:gd name="T42" fmla="*/ 30 w 679"/>
                  <a:gd name="T43" fmla="*/ 198 h 691"/>
                  <a:gd name="T44" fmla="*/ 30 w 679"/>
                  <a:gd name="T45" fmla="*/ 656 h 691"/>
                  <a:gd name="T46" fmla="*/ 34 w 679"/>
                  <a:gd name="T47" fmla="*/ 660 h 691"/>
                  <a:gd name="T48" fmla="*/ 490 w 679"/>
                  <a:gd name="T49" fmla="*/ 661 h 691"/>
                  <a:gd name="T50" fmla="*/ 494 w 679"/>
                  <a:gd name="T51" fmla="*/ 659 h 691"/>
                  <a:gd name="T52" fmla="*/ 496 w 679"/>
                  <a:gd name="T53" fmla="*/ 653 h 691"/>
                  <a:gd name="T54" fmla="*/ 496 w 679"/>
                  <a:gd name="T55" fmla="*/ 553 h 691"/>
                  <a:gd name="T56" fmla="*/ 442 w 679"/>
                  <a:gd name="T57" fmla="*/ 534 h 691"/>
                  <a:gd name="T58" fmla="*/ 400 w 679"/>
                  <a:gd name="T59" fmla="*/ 499 h 691"/>
                  <a:gd name="T60" fmla="*/ 371 w 679"/>
                  <a:gd name="T61" fmla="*/ 452 h 691"/>
                  <a:gd name="T62" fmla="*/ 361 w 679"/>
                  <a:gd name="T63" fmla="*/ 396 h 691"/>
                  <a:gd name="T64" fmla="*/ 371 w 679"/>
                  <a:gd name="T65" fmla="*/ 338 h 691"/>
                  <a:gd name="T66" fmla="*/ 400 w 679"/>
                  <a:gd name="T67" fmla="*/ 291 h 691"/>
                  <a:gd name="T68" fmla="*/ 442 w 679"/>
                  <a:gd name="T69" fmla="*/ 256 h 691"/>
                  <a:gd name="T70" fmla="*/ 496 w 679"/>
                  <a:gd name="T71" fmla="*/ 238 h 691"/>
                  <a:gd name="T72" fmla="*/ 495 w 679"/>
                  <a:gd name="T73" fmla="*/ 35 h 691"/>
                  <a:gd name="T74" fmla="*/ 492 w 679"/>
                  <a:gd name="T75" fmla="*/ 32 h 691"/>
                  <a:gd name="T76" fmla="*/ 227 w 679"/>
                  <a:gd name="T77" fmla="*/ 31 h 691"/>
                  <a:gd name="T78" fmla="*/ 490 w 679"/>
                  <a:gd name="T79" fmla="*/ 0 h 691"/>
                  <a:gd name="T80" fmla="*/ 516 w 679"/>
                  <a:gd name="T81" fmla="*/ 12 h 691"/>
                  <a:gd name="T82" fmla="*/ 526 w 679"/>
                  <a:gd name="T83" fmla="*/ 39 h 691"/>
                  <a:gd name="T84" fmla="*/ 557 w 679"/>
                  <a:gd name="T85" fmla="*/ 240 h 691"/>
                  <a:gd name="T86" fmla="*/ 612 w 679"/>
                  <a:gd name="T87" fmla="*/ 266 h 691"/>
                  <a:gd name="T88" fmla="*/ 652 w 679"/>
                  <a:gd name="T89" fmla="*/ 309 h 691"/>
                  <a:gd name="T90" fmla="*/ 675 w 679"/>
                  <a:gd name="T91" fmla="*/ 364 h 691"/>
                  <a:gd name="T92" fmla="*/ 675 w 679"/>
                  <a:gd name="T93" fmla="*/ 426 h 691"/>
                  <a:gd name="T94" fmla="*/ 652 w 679"/>
                  <a:gd name="T95" fmla="*/ 483 h 691"/>
                  <a:gd name="T96" fmla="*/ 612 w 679"/>
                  <a:gd name="T97" fmla="*/ 525 h 691"/>
                  <a:gd name="T98" fmla="*/ 557 w 679"/>
                  <a:gd name="T99" fmla="*/ 550 h 691"/>
                  <a:gd name="T100" fmla="*/ 526 w 679"/>
                  <a:gd name="T101" fmla="*/ 653 h 691"/>
                  <a:gd name="T102" fmla="*/ 516 w 679"/>
                  <a:gd name="T103" fmla="*/ 680 h 691"/>
                  <a:gd name="T104" fmla="*/ 490 w 679"/>
                  <a:gd name="T105" fmla="*/ 691 h 691"/>
                  <a:gd name="T106" fmla="*/ 23 w 679"/>
                  <a:gd name="T107" fmla="*/ 689 h 691"/>
                  <a:gd name="T108" fmla="*/ 3 w 679"/>
                  <a:gd name="T109" fmla="*/ 668 h 691"/>
                  <a:gd name="T110" fmla="*/ 0 w 679"/>
                  <a:gd name="T111" fmla="*/ 175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79" h="691">
                    <a:moveTo>
                      <a:pt x="519" y="267"/>
                    </a:moveTo>
                    <a:lnTo>
                      <a:pt x="490" y="270"/>
                    </a:lnTo>
                    <a:lnTo>
                      <a:pt x="463" y="280"/>
                    </a:lnTo>
                    <a:lnTo>
                      <a:pt x="439" y="295"/>
                    </a:lnTo>
                    <a:lnTo>
                      <a:pt x="419" y="315"/>
                    </a:lnTo>
                    <a:lnTo>
                      <a:pt x="404" y="338"/>
                    </a:lnTo>
                    <a:lnTo>
                      <a:pt x="394" y="366"/>
                    </a:lnTo>
                    <a:lnTo>
                      <a:pt x="391" y="396"/>
                    </a:lnTo>
                    <a:lnTo>
                      <a:pt x="394" y="425"/>
                    </a:lnTo>
                    <a:lnTo>
                      <a:pt x="404" y="452"/>
                    </a:lnTo>
                    <a:lnTo>
                      <a:pt x="419" y="476"/>
                    </a:lnTo>
                    <a:lnTo>
                      <a:pt x="439" y="496"/>
                    </a:lnTo>
                    <a:lnTo>
                      <a:pt x="463" y="511"/>
                    </a:lnTo>
                    <a:lnTo>
                      <a:pt x="490" y="521"/>
                    </a:lnTo>
                    <a:lnTo>
                      <a:pt x="519" y="525"/>
                    </a:lnTo>
                    <a:lnTo>
                      <a:pt x="549" y="521"/>
                    </a:lnTo>
                    <a:lnTo>
                      <a:pt x="576" y="511"/>
                    </a:lnTo>
                    <a:lnTo>
                      <a:pt x="599" y="496"/>
                    </a:lnTo>
                    <a:lnTo>
                      <a:pt x="619" y="476"/>
                    </a:lnTo>
                    <a:lnTo>
                      <a:pt x="635" y="452"/>
                    </a:lnTo>
                    <a:lnTo>
                      <a:pt x="645" y="425"/>
                    </a:lnTo>
                    <a:lnTo>
                      <a:pt x="648" y="396"/>
                    </a:lnTo>
                    <a:lnTo>
                      <a:pt x="645" y="366"/>
                    </a:lnTo>
                    <a:lnTo>
                      <a:pt x="635" y="338"/>
                    </a:lnTo>
                    <a:lnTo>
                      <a:pt x="619" y="315"/>
                    </a:lnTo>
                    <a:lnTo>
                      <a:pt x="599" y="295"/>
                    </a:lnTo>
                    <a:lnTo>
                      <a:pt x="576" y="280"/>
                    </a:lnTo>
                    <a:lnTo>
                      <a:pt x="549" y="270"/>
                    </a:lnTo>
                    <a:lnTo>
                      <a:pt x="519" y="267"/>
                    </a:lnTo>
                    <a:close/>
                    <a:moveTo>
                      <a:pt x="197" y="49"/>
                    </a:moveTo>
                    <a:lnTo>
                      <a:pt x="57" y="168"/>
                    </a:lnTo>
                    <a:lnTo>
                      <a:pt x="191" y="168"/>
                    </a:lnTo>
                    <a:lnTo>
                      <a:pt x="193" y="166"/>
                    </a:lnTo>
                    <a:lnTo>
                      <a:pt x="195" y="165"/>
                    </a:lnTo>
                    <a:lnTo>
                      <a:pt x="196" y="163"/>
                    </a:lnTo>
                    <a:lnTo>
                      <a:pt x="197" y="160"/>
                    </a:lnTo>
                    <a:lnTo>
                      <a:pt x="197" y="49"/>
                    </a:lnTo>
                    <a:close/>
                    <a:moveTo>
                      <a:pt x="227" y="31"/>
                    </a:moveTo>
                    <a:lnTo>
                      <a:pt x="227" y="160"/>
                    </a:lnTo>
                    <a:lnTo>
                      <a:pt x="225" y="174"/>
                    </a:lnTo>
                    <a:lnTo>
                      <a:pt x="217" y="186"/>
                    </a:lnTo>
                    <a:lnTo>
                      <a:pt x="205" y="195"/>
                    </a:lnTo>
                    <a:lnTo>
                      <a:pt x="191" y="198"/>
                    </a:lnTo>
                    <a:lnTo>
                      <a:pt x="30" y="198"/>
                    </a:lnTo>
                    <a:lnTo>
                      <a:pt x="30" y="653"/>
                    </a:lnTo>
                    <a:lnTo>
                      <a:pt x="30" y="656"/>
                    </a:lnTo>
                    <a:lnTo>
                      <a:pt x="33" y="659"/>
                    </a:lnTo>
                    <a:lnTo>
                      <a:pt x="34" y="660"/>
                    </a:lnTo>
                    <a:lnTo>
                      <a:pt x="37" y="661"/>
                    </a:lnTo>
                    <a:lnTo>
                      <a:pt x="490" y="661"/>
                    </a:lnTo>
                    <a:lnTo>
                      <a:pt x="492" y="660"/>
                    </a:lnTo>
                    <a:lnTo>
                      <a:pt x="494" y="659"/>
                    </a:lnTo>
                    <a:lnTo>
                      <a:pt x="495" y="656"/>
                    </a:lnTo>
                    <a:lnTo>
                      <a:pt x="496" y="653"/>
                    </a:lnTo>
                    <a:lnTo>
                      <a:pt x="496" y="553"/>
                    </a:lnTo>
                    <a:lnTo>
                      <a:pt x="496" y="553"/>
                    </a:lnTo>
                    <a:lnTo>
                      <a:pt x="469" y="545"/>
                    </a:lnTo>
                    <a:lnTo>
                      <a:pt x="442" y="534"/>
                    </a:lnTo>
                    <a:lnTo>
                      <a:pt x="419" y="519"/>
                    </a:lnTo>
                    <a:lnTo>
                      <a:pt x="400" y="499"/>
                    </a:lnTo>
                    <a:lnTo>
                      <a:pt x="383" y="477"/>
                    </a:lnTo>
                    <a:lnTo>
                      <a:pt x="371" y="452"/>
                    </a:lnTo>
                    <a:lnTo>
                      <a:pt x="363" y="424"/>
                    </a:lnTo>
                    <a:lnTo>
                      <a:pt x="361" y="396"/>
                    </a:lnTo>
                    <a:lnTo>
                      <a:pt x="363" y="366"/>
                    </a:lnTo>
                    <a:lnTo>
                      <a:pt x="371" y="338"/>
                    </a:lnTo>
                    <a:lnTo>
                      <a:pt x="383" y="313"/>
                    </a:lnTo>
                    <a:lnTo>
                      <a:pt x="400" y="291"/>
                    </a:lnTo>
                    <a:lnTo>
                      <a:pt x="419" y="272"/>
                    </a:lnTo>
                    <a:lnTo>
                      <a:pt x="442" y="256"/>
                    </a:lnTo>
                    <a:lnTo>
                      <a:pt x="469" y="245"/>
                    </a:lnTo>
                    <a:lnTo>
                      <a:pt x="496" y="238"/>
                    </a:lnTo>
                    <a:lnTo>
                      <a:pt x="496" y="39"/>
                    </a:lnTo>
                    <a:lnTo>
                      <a:pt x="495" y="35"/>
                    </a:lnTo>
                    <a:lnTo>
                      <a:pt x="494" y="33"/>
                    </a:lnTo>
                    <a:lnTo>
                      <a:pt x="492" y="32"/>
                    </a:lnTo>
                    <a:lnTo>
                      <a:pt x="490" y="31"/>
                    </a:lnTo>
                    <a:lnTo>
                      <a:pt x="227" y="31"/>
                    </a:lnTo>
                    <a:close/>
                    <a:moveTo>
                      <a:pt x="207" y="0"/>
                    </a:moveTo>
                    <a:lnTo>
                      <a:pt x="490" y="0"/>
                    </a:lnTo>
                    <a:lnTo>
                      <a:pt x="504" y="3"/>
                    </a:lnTo>
                    <a:lnTo>
                      <a:pt x="516" y="12"/>
                    </a:lnTo>
                    <a:lnTo>
                      <a:pt x="524" y="24"/>
                    </a:lnTo>
                    <a:lnTo>
                      <a:pt x="526" y="39"/>
                    </a:lnTo>
                    <a:lnTo>
                      <a:pt x="526" y="236"/>
                    </a:lnTo>
                    <a:lnTo>
                      <a:pt x="557" y="240"/>
                    </a:lnTo>
                    <a:lnTo>
                      <a:pt x="585" y="251"/>
                    </a:lnTo>
                    <a:lnTo>
                      <a:pt x="612" y="266"/>
                    </a:lnTo>
                    <a:lnTo>
                      <a:pt x="634" y="285"/>
                    </a:lnTo>
                    <a:lnTo>
                      <a:pt x="652" y="309"/>
                    </a:lnTo>
                    <a:lnTo>
                      <a:pt x="667" y="335"/>
                    </a:lnTo>
                    <a:lnTo>
                      <a:pt x="675" y="364"/>
                    </a:lnTo>
                    <a:lnTo>
                      <a:pt x="679" y="396"/>
                    </a:lnTo>
                    <a:lnTo>
                      <a:pt x="675" y="426"/>
                    </a:lnTo>
                    <a:lnTo>
                      <a:pt x="667" y="456"/>
                    </a:lnTo>
                    <a:lnTo>
                      <a:pt x="652" y="483"/>
                    </a:lnTo>
                    <a:lnTo>
                      <a:pt x="634" y="506"/>
                    </a:lnTo>
                    <a:lnTo>
                      <a:pt x="612" y="525"/>
                    </a:lnTo>
                    <a:lnTo>
                      <a:pt x="585" y="540"/>
                    </a:lnTo>
                    <a:lnTo>
                      <a:pt x="557" y="550"/>
                    </a:lnTo>
                    <a:lnTo>
                      <a:pt x="526" y="554"/>
                    </a:lnTo>
                    <a:lnTo>
                      <a:pt x="526" y="653"/>
                    </a:lnTo>
                    <a:lnTo>
                      <a:pt x="524" y="668"/>
                    </a:lnTo>
                    <a:lnTo>
                      <a:pt x="516" y="680"/>
                    </a:lnTo>
                    <a:lnTo>
                      <a:pt x="504" y="689"/>
                    </a:lnTo>
                    <a:lnTo>
                      <a:pt x="490" y="691"/>
                    </a:lnTo>
                    <a:lnTo>
                      <a:pt x="37" y="691"/>
                    </a:lnTo>
                    <a:lnTo>
                      <a:pt x="23" y="689"/>
                    </a:lnTo>
                    <a:lnTo>
                      <a:pt x="11" y="680"/>
                    </a:lnTo>
                    <a:lnTo>
                      <a:pt x="3" y="668"/>
                    </a:lnTo>
                    <a:lnTo>
                      <a:pt x="0" y="653"/>
                    </a:lnTo>
                    <a:lnTo>
                      <a:pt x="0" y="175"/>
                    </a:lnTo>
                    <a:lnTo>
                      <a:pt x="20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0" name="Freeform 39"/>
              <p:cNvSpPr/>
              <p:nvPr/>
            </p:nvSpPr>
            <p:spPr bwMode="auto">
              <a:xfrm>
                <a:off x="2063750" y="3921126"/>
                <a:ext cx="123825" cy="130175"/>
              </a:xfrm>
              <a:custGeom>
                <a:avLst/>
                <a:gdLst>
                  <a:gd name="T0" fmla="*/ 154 w 156"/>
                  <a:gd name="T1" fmla="*/ 0 h 164"/>
                  <a:gd name="T2" fmla="*/ 156 w 156"/>
                  <a:gd name="T3" fmla="*/ 4 h 164"/>
                  <a:gd name="T4" fmla="*/ 156 w 156"/>
                  <a:gd name="T5" fmla="*/ 12 h 164"/>
                  <a:gd name="T6" fmla="*/ 156 w 156"/>
                  <a:gd name="T7" fmla="*/ 18 h 164"/>
                  <a:gd name="T8" fmla="*/ 156 w 156"/>
                  <a:gd name="T9" fmla="*/ 25 h 164"/>
                  <a:gd name="T10" fmla="*/ 156 w 156"/>
                  <a:gd name="T11" fmla="*/ 27 h 164"/>
                  <a:gd name="T12" fmla="*/ 106 w 156"/>
                  <a:gd name="T13" fmla="*/ 90 h 164"/>
                  <a:gd name="T14" fmla="*/ 63 w 156"/>
                  <a:gd name="T15" fmla="*/ 139 h 164"/>
                  <a:gd name="T16" fmla="*/ 56 w 156"/>
                  <a:gd name="T17" fmla="*/ 145 h 164"/>
                  <a:gd name="T18" fmla="*/ 38 w 156"/>
                  <a:gd name="T19" fmla="*/ 162 h 164"/>
                  <a:gd name="T20" fmla="*/ 30 w 156"/>
                  <a:gd name="T21" fmla="*/ 164 h 164"/>
                  <a:gd name="T22" fmla="*/ 27 w 156"/>
                  <a:gd name="T23" fmla="*/ 164 h 164"/>
                  <a:gd name="T24" fmla="*/ 15 w 156"/>
                  <a:gd name="T25" fmla="*/ 155 h 164"/>
                  <a:gd name="T26" fmla="*/ 6 w 156"/>
                  <a:gd name="T27" fmla="*/ 145 h 164"/>
                  <a:gd name="T28" fmla="*/ 0 w 156"/>
                  <a:gd name="T29" fmla="*/ 98 h 164"/>
                  <a:gd name="T30" fmla="*/ 0 w 156"/>
                  <a:gd name="T31" fmla="*/ 81 h 164"/>
                  <a:gd name="T32" fmla="*/ 1 w 156"/>
                  <a:gd name="T33" fmla="*/ 72 h 164"/>
                  <a:gd name="T34" fmla="*/ 8 w 156"/>
                  <a:gd name="T35" fmla="*/ 61 h 164"/>
                  <a:gd name="T36" fmla="*/ 17 w 156"/>
                  <a:gd name="T37" fmla="*/ 53 h 164"/>
                  <a:gd name="T38" fmla="*/ 30 w 156"/>
                  <a:gd name="T39" fmla="*/ 50 h 164"/>
                  <a:gd name="T40" fmla="*/ 34 w 156"/>
                  <a:gd name="T41" fmla="*/ 51 h 164"/>
                  <a:gd name="T42" fmla="*/ 38 w 156"/>
                  <a:gd name="T43" fmla="*/ 62 h 164"/>
                  <a:gd name="T44" fmla="*/ 41 w 156"/>
                  <a:gd name="T45" fmla="*/ 88 h 164"/>
                  <a:gd name="T46" fmla="*/ 45 w 156"/>
                  <a:gd name="T47" fmla="*/ 101 h 164"/>
                  <a:gd name="T48" fmla="*/ 48 w 156"/>
                  <a:gd name="T49" fmla="*/ 102 h 164"/>
                  <a:gd name="T50" fmla="*/ 51 w 156"/>
                  <a:gd name="T51" fmla="*/ 101 h 164"/>
                  <a:gd name="T52" fmla="*/ 55 w 156"/>
                  <a:gd name="T53" fmla="*/ 96 h 164"/>
                  <a:gd name="T54" fmla="*/ 70 w 156"/>
                  <a:gd name="T55" fmla="*/ 80 h 164"/>
                  <a:gd name="T56" fmla="*/ 85 w 156"/>
                  <a:gd name="T57" fmla="*/ 64 h 164"/>
                  <a:gd name="T58" fmla="*/ 94 w 156"/>
                  <a:gd name="T59" fmla="*/ 53 h 164"/>
                  <a:gd name="T60" fmla="*/ 131 w 156"/>
                  <a:gd name="T61" fmla="*/ 13 h 164"/>
                  <a:gd name="T62" fmla="*/ 146 w 156"/>
                  <a:gd name="T63" fmla="*/ 0 h 164"/>
                  <a:gd name="T64" fmla="*/ 152 w 156"/>
                  <a:gd name="T6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6" h="164">
                    <a:moveTo>
                      <a:pt x="152" y="0"/>
                    </a:moveTo>
                    <a:lnTo>
                      <a:pt x="154" y="0"/>
                    </a:lnTo>
                    <a:lnTo>
                      <a:pt x="155" y="2"/>
                    </a:lnTo>
                    <a:lnTo>
                      <a:pt x="156" y="4"/>
                    </a:lnTo>
                    <a:lnTo>
                      <a:pt x="156" y="7"/>
                    </a:lnTo>
                    <a:lnTo>
                      <a:pt x="156" y="12"/>
                    </a:lnTo>
                    <a:lnTo>
                      <a:pt x="156" y="17"/>
                    </a:lnTo>
                    <a:lnTo>
                      <a:pt x="156" y="18"/>
                    </a:lnTo>
                    <a:lnTo>
                      <a:pt x="156" y="22"/>
                    </a:lnTo>
                    <a:lnTo>
                      <a:pt x="156" y="25"/>
                    </a:lnTo>
                    <a:lnTo>
                      <a:pt x="156" y="27"/>
                    </a:lnTo>
                    <a:lnTo>
                      <a:pt x="156" y="27"/>
                    </a:lnTo>
                    <a:lnTo>
                      <a:pt x="130" y="60"/>
                    </a:lnTo>
                    <a:lnTo>
                      <a:pt x="106" y="90"/>
                    </a:lnTo>
                    <a:lnTo>
                      <a:pt x="84" y="115"/>
                    </a:lnTo>
                    <a:lnTo>
                      <a:pt x="63" y="139"/>
                    </a:lnTo>
                    <a:lnTo>
                      <a:pt x="60" y="141"/>
                    </a:lnTo>
                    <a:lnTo>
                      <a:pt x="56" y="145"/>
                    </a:lnTo>
                    <a:lnTo>
                      <a:pt x="45" y="156"/>
                    </a:lnTo>
                    <a:lnTo>
                      <a:pt x="38" y="162"/>
                    </a:lnTo>
                    <a:lnTo>
                      <a:pt x="32" y="164"/>
                    </a:lnTo>
                    <a:lnTo>
                      <a:pt x="30" y="164"/>
                    </a:lnTo>
                    <a:lnTo>
                      <a:pt x="28" y="164"/>
                    </a:lnTo>
                    <a:lnTo>
                      <a:pt x="27" y="164"/>
                    </a:lnTo>
                    <a:lnTo>
                      <a:pt x="20" y="159"/>
                    </a:lnTo>
                    <a:lnTo>
                      <a:pt x="15" y="155"/>
                    </a:lnTo>
                    <a:lnTo>
                      <a:pt x="9" y="151"/>
                    </a:lnTo>
                    <a:lnTo>
                      <a:pt x="6" y="145"/>
                    </a:lnTo>
                    <a:lnTo>
                      <a:pt x="1" y="112"/>
                    </a:lnTo>
                    <a:lnTo>
                      <a:pt x="0" y="98"/>
                    </a:lnTo>
                    <a:lnTo>
                      <a:pt x="0" y="88"/>
                    </a:lnTo>
                    <a:lnTo>
                      <a:pt x="0" y="81"/>
                    </a:lnTo>
                    <a:lnTo>
                      <a:pt x="1" y="77"/>
                    </a:lnTo>
                    <a:lnTo>
                      <a:pt x="1" y="72"/>
                    </a:lnTo>
                    <a:lnTo>
                      <a:pt x="4" y="67"/>
                    </a:lnTo>
                    <a:lnTo>
                      <a:pt x="8" y="61"/>
                    </a:lnTo>
                    <a:lnTo>
                      <a:pt x="8" y="61"/>
                    </a:lnTo>
                    <a:lnTo>
                      <a:pt x="17" y="53"/>
                    </a:lnTo>
                    <a:lnTo>
                      <a:pt x="27" y="50"/>
                    </a:lnTo>
                    <a:lnTo>
                      <a:pt x="30" y="50"/>
                    </a:lnTo>
                    <a:lnTo>
                      <a:pt x="31" y="50"/>
                    </a:lnTo>
                    <a:lnTo>
                      <a:pt x="34" y="51"/>
                    </a:lnTo>
                    <a:lnTo>
                      <a:pt x="37" y="55"/>
                    </a:lnTo>
                    <a:lnTo>
                      <a:pt x="38" y="62"/>
                    </a:lnTo>
                    <a:lnTo>
                      <a:pt x="39" y="75"/>
                    </a:lnTo>
                    <a:lnTo>
                      <a:pt x="41" y="88"/>
                    </a:lnTo>
                    <a:lnTo>
                      <a:pt x="42" y="98"/>
                    </a:lnTo>
                    <a:lnTo>
                      <a:pt x="45" y="101"/>
                    </a:lnTo>
                    <a:lnTo>
                      <a:pt x="47" y="102"/>
                    </a:lnTo>
                    <a:lnTo>
                      <a:pt x="48" y="102"/>
                    </a:lnTo>
                    <a:lnTo>
                      <a:pt x="49" y="102"/>
                    </a:lnTo>
                    <a:lnTo>
                      <a:pt x="51" y="101"/>
                    </a:lnTo>
                    <a:lnTo>
                      <a:pt x="53" y="99"/>
                    </a:lnTo>
                    <a:lnTo>
                      <a:pt x="55" y="96"/>
                    </a:lnTo>
                    <a:lnTo>
                      <a:pt x="61" y="90"/>
                    </a:lnTo>
                    <a:lnTo>
                      <a:pt x="70" y="80"/>
                    </a:lnTo>
                    <a:lnTo>
                      <a:pt x="82" y="68"/>
                    </a:lnTo>
                    <a:lnTo>
                      <a:pt x="85" y="64"/>
                    </a:lnTo>
                    <a:lnTo>
                      <a:pt x="89" y="59"/>
                    </a:lnTo>
                    <a:lnTo>
                      <a:pt x="94" y="53"/>
                    </a:lnTo>
                    <a:lnTo>
                      <a:pt x="114" y="31"/>
                    </a:lnTo>
                    <a:lnTo>
                      <a:pt x="131" y="13"/>
                    </a:lnTo>
                    <a:lnTo>
                      <a:pt x="144" y="1"/>
                    </a:lnTo>
                    <a:lnTo>
                      <a:pt x="146" y="0"/>
                    </a:lnTo>
                    <a:lnTo>
                      <a:pt x="149" y="0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1" name="Rectangle 40"/>
              <p:cNvSpPr>
                <a:spLocks noChangeArrowheads="1"/>
              </p:cNvSpPr>
              <p:nvPr/>
            </p:nvSpPr>
            <p:spPr bwMode="auto">
              <a:xfrm>
                <a:off x="1771650" y="3916363"/>
                <a:ext cx="193675" cy="23813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2" name="Rectangle 41"/>
              <p:cNvSpPr>
                <a:spLocks noChangeArrowheads="1"/>
              </p:cNvSpPr>
              <p:nvPr/>
            </p:nvSpPr>
            <p:spPr bwMode="auto">
              <a:xfrm>
                <a:off x="1771650" y="4003676"/>
                <a:ext cx="193675" cy="254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3" name="Rectangle 42"/>
              <p:cNvSpPr>
                <a:spLocks noChangeArrowheads="1"/>
              </p:cNvSpPr>
              <p:nvPr/>
            </p:nvSpPr>
            <p:spPr bwMode="auto">
              <a:xfrm>
                <a:off x="1771650" y="4090988"/>
                <a:ext cx="193675" cy="254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244" name="TextBox 115"/>
            <p:cNvSpPr txBox="1"/>
            <p:nvPr/>
          </p:nvSpPr>
          <p:spPr>
            <a:xfrm>
              <a:off x="6413500" y="2630939"/>
              <a:ext cx="43656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schemeClr val="bg1"/>
                  </a:solidFill>
                  <a:latin typeface="Bebas Neue" pitchFamily="34" charset="0"/>
                </a:rPr>
                <a:t>25%</a:t>
              </a:r>
              <a:endParaRPr lang="en-US" sz="8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grpSp>
          <p:nvGrpSpPr>
            <p:cNvPr id="245" name="Group 106"/>
            <p:cNvGrpSpPr/>
            <p:nvPr/>
          </p:nvGrpSpPr>
          <p:grpSpPr>
            <a:xfrm>
              <a:off x="7275695" y="4339736"/>
              <a:ext cx="253637" cy="275326"/>
              <a:chOff x="2628900" y="4264026"/>
              <a:chExt cx="565150" cy="579438"/>
            </a:xfrm>
            <a:solidFill>
              <a:schemeClr val="bg1"/>
            </a:solidFill>
          </p:grpSpPr>
          <p:sp>
            <p:nvSpPr>
              <p:cNvPr id="246" name="Freeform 43"/>
              <p:cNvSpPr/>
              <p:nvPr/>
            </p:nvSpPr>
            <p:spPr bwMode="auto">
              <a:xfrm>
                <a:off x="2628900" y="4381501"/>
                <a:ext cx="274638" cy="461963"/>
              </a:xfrm>
              <a:custGeom>
                <a:avLst/>
                <a:gdLst>
                  <a:gd name="T0" fmla="*/ 68 w 346"/>
                  <a:gd name="T1" fmla="*/ 0 h 583"/>
                  <a:gd name="T2" fmla="*/ 70 w 346"/>
                  <a:gd name="T3" fmla="*/ 0 h 583"/>
                  <a:gd name="T4" fmla="*/ 101 w 346"/>
                  <a:gd name="T5" fmla="*/ 1 h 583"/>
                  <a:gd name="T6" fmla="*/ 224 w 346"/>
                  <a:gd name="T7" fmla="*/ 0 h 583"/>
                  <a:gd name="T8" fmla="*/ 256 w 346"/>
                  <a:gd name="T9" fmla="*/ 0 h 583"/>
                  <a:gd name="T10" fmla="*/ 299 w 346"/>
                  <a:gd name="T11" fmla="*/ 3 h 583"/>
                  <a:gd name="T12" fmla="*/ 334 w 346"/>
                  <a:gd name="T13" fmla="*/ 27 h 583"/>
                  <a:gd name="T14" fmla="*/ 345 w 346"/>
                  <a:gd name="T15" fmla="*/ 60 h 583"/>
                  <a:gd name="T16" fmla="*/ 345 w 346"/>
                  <a:gd name="T17" fmla="*/ 106 h 583"/>
                  <a:gd name="T18" fmla="*/ 338 w 346"/>
                  <a:gd name="T19" fmla="*/ 263 h 583"/>
                  <a:gd name="T20" fmla="*/ 307 w 346"/>
                  <a:gd name="T21" fmla="*/ 271 h 583"/>
                  <a:gd name="T22" fmla="*/ 289 w 346"/>
                  <a:gd name="T23" fmla="*/ 237 h 583"/>
                  <a:gd name="T24" fmla="*/ 290 w 346"/>
                  <a:gd name="T25" fmla="*/ 108 h 583"/>
                  <a:gd name="T26" fmla="*/ 283 w 346"/>
                  <a:gd name="T27" fmla="*/ 78 h 583"/>
                  <a:gd name="T28" fmla="*/ 261 w 346"/>
                  <a:gd name="T29" fmla="*/ 82 h 583"/>
                  <a:gd name="T30" fmla="*/ 254 w 346"/>
                  <a:gd name="T31" fmla="*/ 118 h 583"/>
                  <a:gd name="T32" fmla="*/ 257 w 346"/>
                  <a:gd name="T33" fmla="*/ 158 h 583"/>
                  <a:gd name="T34" fmla="*/ 257 w 346"/>
                  <a:gd name="T35" fmla="*/ 190 h 583"/>
                  <a:gd name="T36" fmla="*/ 257 w 346"/>
                  <a:gd name="T37" fmla="*/ 490 h 583"/>
                  <a:gd name="T38" fmla="*/ 257 w 346"/>
                  <a:gd name="T39" fmla="*/ 546 h 583"/>
                  <a:gd name="T40" fmla="*/ 239 w 346"/>
                  <a:gd name="T41" fmla="*/ 580 h 583"/>
                  <a:gd name="T42" fmla="*/ 204 w 346"/>
                  <a:gd name="T43" fmla="*/ 573 h 583"/>
                  <a:gd name="T44" fmla="*/ 195 w 346"/>
                  <a:gd name="T45" fmla="*/ 367 h 583"/>
                  <a:gd name="T46" fmla="*/ 195 w 346"/>
                  <a:gd name="T47" fmla="*/ 342 h 583"/>
                  <a:gd name="T48" fmla="*/ 188 w 346"/>
                  <a:gd name="T49" fmla="*/ 312 h 583"/>
                  <a:gd name="T50" fmla="*/ 168 w 346"/>
                  <a:gd name="T51" fmla="*/ 305 h 583"/>
                  <a:gd name="T52" fmla="*/ 153 w 346"/>
                  <a:gd name="T53" fmla="*/ 333 h 583"/>
                  <a:gd name="T54" fmla="*/ 154 w 346"/>
                  <a:gd name="T55" fmla="*/ 367 h 583"/>
                  <a:gd name="T56" fmla="*/ 154 w 346"/>
                  <a:gd name="T57" fmla="*/ 492 h 583"/>
                  <a:gd name="T58" fmla="*/ 154 w 346"/>
                  <a:gd name="T59" fmla="*/ 546 h 583"/>
                  <a:gd name="T60" fmla="*/ 133 w 346"/>
                  <a:gd name="T61" fmla="*/ 580 h 583"/>
                  <a:gd name="T62" fmla="*/ 96 w 346"/>
                  <a:gd name="T63" fmla="*/ 571 h 583"/>
                  <a:gd name="T64" fmla="*/ 86 w 346"/>
                  <a:gd name="T65" fmla="*/ 485 h 583"/>
                  <a:gd name="T66" fmla="*/ 86 w 346"/>
                  <a:gd name="T67" fmla="*/ 408 h 583"/>
                  <a:gd name="T68" fmla="*/ 86 w 346"/>
                  <a:gd name="T69" fmla="*/ 346 h 583"/>
                  <a:gd name="T70" fmla="*/ 87 w 346"/>
                  <a:gd name="T71" fmla="*/ 232 h 583"/>
                  <a:gd name="T72" fmla="*/ 87 w 346"/>
                  <a:gd name="T73" fmla="*/ 130 h 583"/>
                  <a:gd name="T74" fmla="*/ 89 w 346"/>
                  <a:gd name="T75" fmla="*/ 94 h 583"/>
                  <a:gd name="T76" fmla="*/ 77 w 346"/>
                  <a:gd name="T77" fmla="*/ 71 h 583"/>
                  <a:gd name="T78" fmla="*/ 59 w 346"/>
                  <a:gd name="T79" fmla="*/ 84 h 583"/>
                  <a:gd name="T80" fmla="*/ 53 w 346"/>
                  <a:gd name="T81" fmla="*/ 144 h 583"/>
                  <a:gd name="T82" fmla="*/ 52 w 346"/>
                  <a:gd name="T83" fmla="*/ 249 h 583"/>
                  <a:gd name="T84" fmla="*/ 27 w 346"/>
                  <a:gd name="T85" fmla="*/ 271 h 583"/>
                  <a:gd name="T86" fmla="*/ 2 w 346"/>
                  <a:gd name="T87" fmla="*/ 249 h 583"/>
                  <a:gd name="T88" fmla="*/ 0 w 346"/>
                  <a:gd name="T89" fmla="*/ 70 h 583"/>
                  <a:gd name="T90" fmla="*/ 5 w 346"/>
                  <a:gd name="T91" fmla="*/ 29 h 583"/>
                  <a:gd name="T92" fmla="*/ 38 w 346"/>
                  <a:gd name="T93" fmla="*/ 5 h 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46" h="583">
                    <a:moveTo>
                      <a:pt x="63" y="0"/>
                    </a:moveTo>
                    <a:lnTo>
                      <a:pt x="66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6" y="1"/>
                    </a:lnTo>
                    <a:lnTo>
                      <a:pt x="87" y="1"/>
                    </a:lnTo>
                    <a:lnTo>
                      <a:pt x="101" y="1"/>
                    </a:lnTo>
                    <a:lnTo>
                      <a:pt x="116" y="1"/>
                    </a:lnTo>
                    <a:lnTo>
                      <a:pt x="209" y="1"/>
                    </a:lnTo>
                    <a:lnTo>
                      <a:pt x="224" y="0"/>
                    </a:lnTo>
                    <a:lnTo>
                      <a:pt x="238" y="0"/>
                    </a:lnTo>
                    <a:lnTo>
                      <a:pt x="250" y="0"/>
                    </a:lnTo>
                    <a:lnTo>
                      <a:pt x="256" y="0"/>
                    </a:lnTo>
                    <a:lnTo>
                      <a:pt x="271" y="0"/>
                    </a:lnTo>
                    <a:lnTo>
                      <a:pt x="285" y="1"/>
                    </a:lnTo>
                    <a:lnTo>
                      <a:pt x="299" y="3"/>
                    </a:lnTo>
                    <a:lnTo>
                      <a:pt x="312" y="8"/>
                    </a:lnTo>
                    <a:lnTo>
                      <a:pt x="324" y="16"/>
                    </a:lnTo>
                    <a:lnTo>
                      <a:pt x="334" y="27"/>
                    </a:lnTo>
                    <a:lnTo>
                      <a:pt x="338" y="30"/>
                    </a:lnTo>
                    <a:lnTo>
                      <a:pt x="343" y="44"/>
                    </a:lnTo>
                    <a:lnTo>
                      <a:pt x="345" y="60"/>
                    </a:lnTo>
                    <a:lnTo>
                      <a:pt x="346" y="75"/>
                    </a:lnTo>
                    <a:lnTo>
                      <a:pt x="346" y="90"/>
                    </a:lnTo>
                    <a:lnTo>
                      <a:pt x="345" y="106"/>
                    </a:lnTo>
                    <a:lnTo>
                      <a:pt x="345" y="237"/>
                    </a:lnTo>
                    <a:lnTo>
                      <a:pt x="343" y="251"/>
                    </a:lnTo>
                    <a:lnTo>
                      <a:pt x="338" y="263"/>
                    </a:lnTo>
                    <a:lnTo>
                      <a:pt x="329" y="271"/>
                    </a:lnTo>
                    <a:lnTo>
                      <a:pt x="318" y="274"/>
                    </a:lnTo>
                    <a:lnTo>
                      <a:pt x="307" y="271"/>
                    </a:lnTo>
                    <a:lnTo>
                      <a:pt x="298" y="263"/>
                    </a:lnTo>
                    <a:lnTo>
                      <a:pt x="291" y="251"/>
                    </a:lnTo>
                    <a:lnTo>
                      <a:pt x="289" y="237"/>
                    </a:lnTo>
                    <a:lnTo>
                      <a:pt x="289" y="130"/>
                    </a:lnTo>
                    <a:lnTo>
                      <a:pt x="290" y="120"/>
                    </a:lnTo>
                    <a:lnTo>
                      <a:pt x="290" y="108"/>
                    </a:lnTo>
                    <a:lnTo>
                      <a:pt x="290" y="95"/>
                    </a:lnTo>
                    <a:lnTo>
                      <a:pt x="288" y="85"/>
                    </a:lnTo>
                    <a:lnTo>
                      <a:pt x="283" y="78"/>
                    </a:lnTo>
                    <a:lnTo>
                      <a:pt x="275" y="75"/>
                    </a:lnTo>
                    <a:lnTo>
                      <a:pt x="267" y="76"/>
                    </a:lnTo>
                    <a:lnTo>
                      <a:pt x="261" y="82"/>
                    </a:lnTo>
                    <a:lnTo>
                      <a:pt x="255" y="92"/>
                    </a:lnTo>
                    <a:lnTo>
                      <a:pt x="254" y="105"/>
                    </a:lnTo>
                    <a:lnTo>
                      <a:pt x="254" y="118"/>
                    </a:lnTo>
                    <a:lnTo>
                      <a:pt x="255" y="132"/>
                    </a:lnTo>
                    <a:lnTo>
                      <a:pt x="257" y="147"/>
                    </a:lnTo>
                    <a:lnTo>
                      <a:pt x="257" y="158"/>
                    </a:lnTo>
                    <a:lnTo>
                      <a:pt x="257" y="161"/>
                    </a:lnTo>
                    <a:lnTo>
                      <a:pt x="257" y="172"/>
                    </a:lnTo>
                    <a:lnTo>
                      <a:pt x="257" y="190"/>
                    </a:lnTo>
                    <a:lnTo>
                      <a:pt x="257" y="434"/>
                    </a:lnTo>
                    <a:lnTo>
                      <a:pt x="257" y="464"/>
                    </a:lnTo>
                    <a:lnTo>
                      <a:pt x="257" y="490"/>
                    </a:lnTo>
                    <a:lnTo>
                      <a:pt x="257" y="514"/>
                    </a:lnTo>
                    <a:lnTo>
                      <a:pt x="257" y="541"/>
                    </a:lnTo>
                    <a:lnTo>
                      <a:pt x="257" y="546"/>
                    </a:lnTo>
                    <a:lnTo>
                      <a:pt x="255" y="560"/>
                    </a:lnTo>
                    <a:lnTo>
                      <a:pt x="249" y="572"/>
                    </a:lnTo>
                    <a:lnTo>
                      <a:pt x="239" y="580"/>
                    </a:lnTo>
                    <a:lnTo>
                      <a:pt x="227" y="583"/>
                    </a:lnTo>
                    <a:lnTo>
                      <a:pt x="215" y="581"/>
                    </a:lnTo>
                    <a:lnTo>
                      <a:pt x="204" y="573"/>
                    </a:lnTo>
                    <a:lnTo>
                      <a:pt x="197" y="561"/>
                    </a:lnTo>
                    <a:lnTo>
                      <a:pt x="195" y="547"/>
                    </a:lnTo>
                    <a:lnTo>
                      <a:pt x="195" y="367"/>
                    </a:lnTo>
                    <a:lnTo>
                      <a:pt x="195" y="362"/>
                    </a:lnTo>
                    <a:lnTo>
                      <a:pt x="195" y="352"/>
                    </a:lnTo>
                    <a:lnTo>
                      <a:pt x="195" y="342"/>
                    </a:lnTo>
                    <a:lnTo>
                      <a:pt x="194" y="331"/>
                    </a:lnTo>
                    <a:lnTo>
                      <a:pt x="191" y="321"/>
                    </a:lnTo>
                    <a:lnTo>
                      <a:pt x="188" y="312"/>
                    </a:lnTo>
                    <a:lnTo>
                      <a:pt x="184" y="305"/>
                    </a:lnTo>
                    <a:lnTo>
                      <a:pt x="177" y="303"/>
                    </a:lnTo>
                    <a:lnTo>
                      <a:pt x="168" y="305"/>
                    </a:lnTo>
                    <a:lnTo>
                      <a:pt x="160" y="312"/>
                    </a:lnTo>
                    <a:lnTo>
                      <a:pt x="155" y="322"/>
                    </a:lnTo>
                    <a:lnTo>
                      <a:pt x="153" y="333"/>
                    </a:lnTo>
                    <a:lnTo>
                      <a:pt x="153" y="345"/>
                    </a:lnTo>
                    <a:lnTo>
                      <a:pt x="154" y="357"/>
                    </a:lnTo>
                    <a:lnTo>
                      <a:pt x="154" y="367"/>
                    </a:lnTo>
                    <a:lnTo>
                      <a:pt x="154" y="444"/>
                    </a:lnTo>
                    <a:lnTo>
                      <a:pt x="154" y="468"/>
                    </a:lnTo>
                    <a:lnTo>
                      <a:pt x="154" y="492"/>
                    </a:lnTo>
                    <a:lnTo>
                      <a:pt x="154" y="530"/>
                    </a:lnTo>
                    <a:lnTo>
                      <a:pt x="154" y="541"/>
                    </a:lnTo>
                    <a:lnTo>
                      <a:pt x="154" y="546"/>
                    </a:lnTo>
                    <a:lnTo>
                      <a:pt x="152" y="560"/>
                    </a:lnTo>
                    <a:lnTo>
                      <a:pt x="144" y="571"/>
                    </a:lnTo>
                    <a:lnTo>
                      <a:pt x="133" y="580"/>
                    </a:lnTo>
                    <a:lnTo>
                      <a:pt x="120" y="582"/>
                    </a:lnTo>
                    <a:lnTo>
                      <a:pt x="107" y="580"/>
                    </a:lnTo>
                    <a:lnTo>
                      <a:pt x="96" y="571"/>
                    </a:lnTo>
                    <a:lnTo>
                      <a:pt x="89" y="560"/>
                    </a:lnTo>
                    <a:lnTo>
                      <a:pt x="86" y="546"/>
                    </a:lnTo>
                    <a:lnTo>
                      <a:pt x="86" y="485"/>
                    </a:lnTo>
                    <a:lnTo>
                      <a:pt x="86" y="454"/>
                    </a:lnTo>
                    <a:lnTo>
                      <a:pt x="86" y="429"/>
                    </a:lnTo>
                    <a:lnTo>
                      <a:pt x="86" y="408"/>
                    </a:lnTo>
                    <a:lnTo>
                      <a:pt x="86" y="388"/>
                    </a:lnTo>
                    <a:lnTo>
                      <a:pt x="86" y="368"/>
                    </a:lnTo>
                    <a:lnTo>
                      <a:pt x="86" y="346"/>
                    </a:lnTo>
                    <a:lnTo>
                      <a:pt x="86" y="322"/>
                    </a:lnTo>
                    <a:lnTo>
                      <a:pt x="86" y="291"/>
                    </a:lnTo>
                    <a:lnTo>
                      <a:pt x="87" y="232"/>
                    </a:lnTo>
                    <a:lnTo>
                      <a:pt x="86" y="172"/>
                    </a:lnTo>
                    <a:lnTo>
                      <a:pt x="87" y="139"/>
                    </a:lnTo>
                    <a:lnTo>
                      <a:pt x="87" y="130"/>
                    </a:lnTo>
                    <a:lnTo>
                      <a:pt x="88" y="119"/>
                    </a:lnTo>
                    <a:lnTo>
                      <a:pt x="89" y="106"/>
                    </a:lnTo>
                    <a:lnTo>
                      <a:pt x="89" y="94"/>
                    </a:lnTo>
                    <a:lnTo>
                      <a:pt x="87" y="84"/>
                    </a:lnTo>
                    <a:lnTo>
                      <a:pt x="85" y="77"/>
                    </a:lnTo>
                    <a:lnTo>
                      <a:pt x="77" y="71"/>
                    </a:lnTo>
                    <a:lnTo>
                      <a:pt x="70" y="72"/>
                    </a:lnTo>
                    <a:lnTo>
                      <a:pt x="64" y="76"/>
                    </a:lnTo>
                    <a:lnTo>
                      <a:pt x="59" y="84"/>
                    </a:lnTo>
                    <a:lnTo>
                      <a:pt x="55" y="93"/>
                    </a:lnTo>
                    <a:lnTo>
                      <a:pt x="54" y="100"/>
                    </a:lnTo>
                    <a:lnTo>
                      <a:pt x="53" y="144"/>
                    </a:lnTo>
                    <a:lnTo>
                      <a:pt x="53" y="190"/>
                    </a:lnTo>
                    <a:lnTo>
                      <a:pt x="54" y="235"/>
                    </a:lnTo>
                    <a:lnTo>
                      <a:pt x="52" y="249"/>
                    </a:lnTo>
                    <a:lnTo>
                      <a:pt x="46" y="261"/>
                    </a:lnTo>
                    <a:lnTo>
                      <a:pt x="38" y="269"/>
                    </a:lnTo>
                    <a:lnTo>
                      <a:pt x="27" y="271"/>
                    </a:lnTo>
                    <a:lnTo>
                      <a:pt x="17" y="269"/>
                    </a:lnTo>
                    <a:lnTo>
                      <a:pt x="8" y="261"/>
                    </a:lnTo>
                    <a:lnTo>
                      <a:pt x="2" y="249"/>
                    </a:lnTo>
                    <a:lnTo>
                      <a:pt x="0" y="235"/>
                    </a:lnTo>
                    <a:lnTo>
                      <a:pt x="0" y="85"/>
                    </a:lnTo>
                    <a:lnTo>
                      <a:pt x="0" y="70"/>
                    </a:lnTo>
                    <a:lnTo>
                      <a:pt x="0" y="54"/>
                    </a:lnTo>
                    <a:lnTo>
                      <a:pt x="1" y="41"/>
                    </a:lnTo>
                    <a:lnTo>
                      <a:pt x="5" y="29"/>
                    </a:lnTo>
                    <a:lnTo>
                      <a:pt x="11" y="19"/>
                    </a:lnTo>
                    <a:lnTo>
                      <a:pt x="22" y="10"/>
                    </a:lnTo>
                    <a:lnTo>
                      <a:pt x="38" y="5"/>
                    </a:lnTo>
                    <a:lnTo>
                      <a:pt x="51" y="1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7" name="Freeform 44"/>
              <p:cNvSpPr/>
              <p:nvPr/>
            </p:nvSpPr>
            <p:spPr bwMode="auto">
              <a:xfrm>
                <a:off x="2713038" y="4264026"/>
                <a:ext cx="104775" cy="98425"/>
              </a:xfrm>
              <a:custGeom>
                <a:avLst/>
                <a:gdLst>
                  <a:gd name="T0" fmla="*/ 66 w 133"/>
                  <a:gd name="T1" fmla="*/ 0 h 125"/>
                  <a:gd name="T2" fmla="*/ 87 w 133"/>
                  <a:gd name="T3" fmla="*/ 3 h 125"/>
                  <a:gd name="T4" fmla="*/ 105 w 133"/>
                  <a:gd name="T5" fmla="*/ 12 h 125"/>
                  <a:gd name="T6" fmla="*/ 120 w 133"/>
                  <a:gd name="T7" fmla="*/ 26 h 125"/>
                  <a:gd name="T8" fmla="*/ 130 w 133"/>
                  <a:gd name="T9" fmla="*/ 42 h 125"/>
                  <a:gd name="T10" fmla="*/ 133 w 133"/>
                  <a:gd name="T11" fmla="*/ 62 h 125"/>
                  <a:gd name="T12" fmla="*/ 130 w 133"/>
                  <a:gd name="T13" fmla="*/ 82 h 125"/>
                  <a:gd name="T14" fmla="*/ 120 w 133"/>
                  <a:gd name="T15" fmla="*/ 100 h 125"/>
                  <a:gd name="T16" fmla="*/ 105 w 133"/>
                  <a:gd name="T17" fmla="*/ 113 h 125"/>
                  <a:gd name="T18" fmla="*/ 87 w 133"/>
                  <a:gd name="T19" fmla="*/ 122 h 125"/>
                  <a:gd name="T20" fmla="*/ 66 w 133"/>
                  <a:gd name="T21" fmla="*/ 125 h 125"/>
                  <a:gd name="T22" fmla="*/ 45 w 133"/>
                  <a:gd name="T23" fmla="*/ 122 h 125"/>
                  <a:gd name="T24" fmla="*/ 26 w 133"/>
                  <a:gd name="T25" fmla="*/ 113 h 125"/>
                  <a:gd name="T26" fmla="*/ 12 w 133"/>
                  <a:gd name="T27" fmla="*/ 100 h 125"/>
                  <a:gd name="T28" fmla="*/ 3 w 133"/>
                  <a:gd name="T29" fmla="*/ 82 h 125"/>
                  <a:gd name="T30" fmla="*/ 0 w 133"/>
                  <a:gd name="T31" fmla="*/ 62 h 125"/>
                  <a:gd name="T32" fmla="*/ 3 w 133"/>
                  <a:gd name="T33" fmla="*/ 42 h 125"/>
                  <a:gd name="T34" fmla="*/ 12 w 133"/>
                  <a:gd name="T35" fmla="*/ 26 h 125"/>
                  <a:gd name="T36" fmla="*/ 26 w 133"/>
                  <a:gd name="T37" fmla="*/ 12 h 125"/>
                  <a:gd name="T38" fmla="*/ 45 w 133"/>
                  <a:gd name="T39" fmla="*/ 3 h 125"/>
                  <a:gd name="T40" fmla="*/ 66 w 133"/>
                  <a:gd name="T4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3" h="125">
                    <a:moveTo>
                      <a:pt x="66" y="0"/>
                    </a:moveTo>
                    <a:lnTo>
                      <a:pt x="87" y="3"/>
                    </a:lnTo>
                    <a:lnTo>
                      <a:pt x="105" y="12"/>
                    </a:lnTo>
                    <a:lnTo>
                      <a:pt x="120" y="26"/>
                    </a:lnTo>
                    <a:lnTo>
                      <a:pt x="130" y="42"/>
                    </a:lnTo>
                    <a:lnTo>
                      <a:pt x="133" y="62"/>
                    </a:lnTo>
                    <a:lnTo>
                      <a:pt x="130" y="82"/>
                    </a:lnTo>
                    <a:lnTo>
                      <a:pt x="120" y="100"/>
                    </a:lnTo>
                    <a:lnTo>
                      <a:pt x="105" y="113"/>
                    </a:lnTo>
                    <a:lnTo>
                      <a:pt x="87" y="122"/>
                    </a:lnTo>
                    <a:lnTo>
                      <a:pt x="66" y="125"/>
                    </a:lnTo>
                    <a:lnTo>
                      <a:pt x="45" y="122"/>
                    </a:lnTo>
                    <a:lnTo>
                      <a:pt x="26" y="113"/>
                    </a:lnTo>
                    <a:lnTo>
                      <a:pt x="12" y="100"/>
                    </a:lnTo>
                    <a:lnTo>
                      <a:pt x="3" y="82"/>
                    </a:lnTo>
                    <a:lnTo>
                      <a:pt x="0" y="62"/>
                    </a:lnTo>
                    <a:lnTo>
                      <a:pt x="3" y="42"/>
                    </a:lnTo>
                    <a:lnTo>
                      <a:pt x="12" y="26"/>
                    </a:lnTo>
                    <a:lnTo>
                      <a:pt x="26" y="12"/>
                    </a:lnTo>
                    <a:lnTo>
                      <a:pt x="45" y="3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8" name="Freeform 45"/>
              <p:cNvSpPr/>
              <p:nvPr/>
            </p:nvSpPr>
            <p:spPr bwMode="auto">
              <a:xfrm>
                <a:off x="2914650" y="4406901"/>
                <a:ext cx="279400" cy="274638"/>
              </a:xfrm>
              <a:custGeom>
                <a:avLst/>
                <a:gdLst>
                  <a:gd name="T0" fmla="*/ 200 w 350"/>
                  <a:gd name="T1" fmla="*/ 0 h 347"/>
                  <a:gd name="T2" fmla="*/ 229 w 350"/>
                  <a:gd name="T3" fmla="*/ 8 h 347"/>
                  <a:gd name="T4" fmla="*/ 252 w 350"/>
                  <a:gd name="T5" fmla="*/ 28 h 347"/>
                  <a:gd name="T6" fmla="*/ 270 w 350"/>
                  <a:gd name="T7" fmla="*/ 53 h 347"/>
                  <a:gd name="T8" fmla="*/ 334 w 350"/>
                  <a:gd name="T9" fmla="*/ 159 h 347"/>
                  <a:gd name="T10" fmla="*/ 346 w 350"/>
                  <a:gd name="T11" fmla="*/ 182 h 347"/>
                  <a:gd name="T12" fmla="*/ 350 w 350"/>
                  <a:gd name="T13" fmla="*/ 205 h 347"/>
                  <a:gd name="T14" fmla="*/ 345 w 350"/>
                  <a:gd name="T15" fmla="*/ 215 h 347"/>
                  <a:gd name="T16" fmla="*/ 335 w 350"/>
                  <a:gd name="T17" fmla="*/ 213 h 347"/>
                  <a:gd name="T18" fmla="*/ 313 w 350"/>
                  <a:gd name="T19" fmla="*/ 191 h 347"/>
                  <a:gd name="T20" fmla="*/ 286 w 350"/>
                  <a:gd name="T21" fmla="*/ 148 h 347"/>
                  <a:gd name="T22" fmla="*/ 266 w 350"/>
                  <a:gd name="T23" fmla="*/ 103 h 347"/>
                  <a:gd name="T24" fmla="*/ 252 w 350"/>
                  <a:gd name="T25" fmla="*/ 78 h 347"/>
                  <a:gd name="T26" fmla="*/ 237 w 350"/>
                  <a:gd name="T27" fmla="*/ 50 h 347"/>
                  <a:gd name="T28" fmla="*/ 217 w 350"/>
                  <a:gd name="T29" fmla="*/ 34 h 347"/>
                  <a:gd name="T30" fmla="*/ 212 w 350"/>
                  <a:gd name="T31" fmla="*/ 34 h 347"/>
                  <a:gd name="T32" fmla="*/ 208 w 350"/>
                  <a:gd name="T33" fmla="*/ 36 h 347"/>
                  <a:gd name="T34" fmla="*/ 206 w 350"/>
                  <a:gd name="T35" fmla="*/ 55 h 347"/>
                  <a:gd name="T36" fmla="*/ 208 w 350"/>
                  <a:gd name="T37" fmla="*/ 76 h 347"/>
                  <a:gd name="T38" fmla="*/ 210 w 350"/>
                  <a:gd name="T39" fmla="*/ 100 h 347"/>
                  <a:gd name="T40" fmla="*/ 218 w 350"/>
                  <a:gd name="T41" fmla="*/ 127 h 347"/>
                  <a:gd name="T42" fmla="*/ 249 w 350"/>
                  <a:gd name="T43" fmla="*/ 169 h 347"/>
                  <a:gd name="T44" fmla="*/ 273 w 350"/>
                  <a:gd name="T45" fmla="*/ 207 h 347"/>
                  <a:gd name="T46" fmla="*/ 286 w 350"/>
                  <a:gd name="T47" fmla="*/ 231 h 347"/>
                  <a:gd name="T48" fmla="*/ 301 w 350"/>
                  <a:gd name="T49" fmla="*/ 261 h 347"/>
                  <a:gd name="T50" fmla="*/ 311 w 350"/>
                  <a:gd name="T51" fmla="*/ 292 h 347"/>
                  <a:gd name="T52" fmla="*/ 311 w 350"/>
                  <a:gd name="T53" fmla="*/ 319 h 347"/>
                  <a:gd name="T54" fmla="*/ 296 w 350"/>
                  <a:gd name="T55" fmla="*/ 338 h 347"/>
                  <a:gd name="T56" fmla="*/ 265 w 350"/>
                  <a:gd name="T57" fmla="*/ 347 h 347"/>
                  <a:gd name="T58" fmla="*/ 229 w 350"/>
                  <a:gd name="T59" fmla="*/ 345 h 347"/>
                  <a:gd name="T60" fmla="*/ 152 w 350"/>
                  <a:gd name="T61" fmla="*/ 341 h 347"/>
                  <a:gd name="T62" fmla="*/ 81 w 350"/>
                  <a:gd name="T63" fmla="*/ 344 h 347"/>
                  <a:gd name="T64" fmla="*/ 58 w 350"/>
                  <a:gd name="T65" fmla="*/ 344 h 347"/>
                  <a:gd name="T66" fmla="*/ 37 w 350"/>
                  <a:gd name="T67" fmla="*/ 335 h 347"/>
                  <a:gd name="T68" fmla="*/ 27 w 350"/>
                  <a:gd name="T69" fmla="*/ 307 h 347"/>
                  <a:gd name="T70" fmla="*/ 36 w 350"/>
                  <a:gd name="T71" fmla="*/ 272 h 347"/>
                  <a:gd name="T72" fmla="*/ 56 w 350"/>
                  <a:gd name="T73" fmla="*/ 237 h 347"/>
                  <a:gd name="T74" fmla="*/ 76 w 350"/>
                  <a:gd name="T75" fmla="*/ 206 h 347"/>
                  <a:gd name="T76" fmla="*/ 116 w 350"/>
                  <a:gd name="T77" fmla="*/ 142 h 347"/>
                  <a:gd name="T78" fmla="*/ 133 w 350"/>
                  <a:gd name="T79" fmla="*/ 114 h 347"/>
                  <a:gd name="T80" fmla="*/ 137 w 350"/>
                  <a:gd name="T81" fmla="*/ 90 h 347"/>
                  <a:gd name="T82" fmla="*/ 138 w 350"/>
                  <a:gd name="T83" fmla="*/ 72 h 347"/>
                  <a:gd name="T84" fmla="*/ 136 w 350"/>
                  <a:gd name="T85" fmla="*/ 52 h 347"/>
                  <a:gd name="T86" fmla="*/ 128 w 350"/>
                  <a:gd name="T87" fmla="*/ 39 h 347"/>
                  <a:gd name="T88" fmla="*/ 111 w 350"/>
                  <a:gd name="T89" fmla="*/ 43 h 347"/>
                  <a:gd name="T90" fmla="*/ 95 w 350"/>
                  <a:gd name="T91" fmla="*/ 65 h 347"/>
                  <a:gd name="T92" fmla="*/ 84 w 350"/>
                  <a:gd name="T93" fmla="*/ 88 h 347"/>
                  <a:gd name="T94" fmla="*/ 44 w 350"/>
                  <a:gd name="T95" fmla="*/ 158 h 347"/>
                  <a:gd name="T96" fmla="*/ 37 w 350"/>
                  <a:gd name="T97" fmla="*/ 166 h 347"/>
                  <a:gd name="T98" fmla="*/ 25 w 350"/>
                  <a:gd name="T99" fmla="*/ 181 h 347"/>
                  <a:gd name="T100" fmla="*/ 13 w 350"/>
                  <a:gd name="T101" fmla="*/ 193 h 347"/>
                  <a:gd name="T102" fmla="*/ 3 w 350"/>
                  <a:gd name="T103" fmla="*/ 196 h 347"/>
                  <a:gd name="T104" fmla="*/ 0 w 350"/>
                  <a:gd name="T105" fmla="*/ 183 h 347"/>
                  <a:gd name="T106" fmla="*/ 13 w 350"/>
                  <a:gd name="T107" fmla="*/ 146 h 347"/>
                  <a:gd name="T108" fmla="*/ 37 w 350"/>
                  <a:gd name="T109" fmla="*/ 108 h 347"/>
                  <a:gd name="T110" fmla="*/ 85 w 350"/>
                  <a:gd name="T111" fmla="*/ 31 h 347"/>
                  <a:gd name="T112" fmla="*/ 110 w 350"/>
                  <a:gd name="T113" fmla="*/ 9 h 347"/>
                  <a:gd name="T114" fmla="*/ 139 w 350"/>
                  <a:gd name="T115" fmla="*/ 0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50" h="347">
                    <a:moveTo>
                      <a:pt x="139" y="0"/>
                    </a:moveTo>
                    <a:lnTo>
                      <a:pt x="200" y="0"/>
                    </a:lnTo>
                    <a:lnTo>
                      <a:pt x="215" y="2"/>
                    </a:lnTo>
                    <a:lnTo>
                      <a:pt x="229" y="8"/>
                    </a:lnTo>
                    <a:lnTo>
                      <a:pt x="241" y="17"/>
                    </a:lnTo>
                    <a:lnTo>
                      <a:pt x="252" y="28"/>
                    </a:lnTo>
                    <a:lnTo>
                      <a:pt x="261" y="40"/>
                    </a:lnTo>
                    <a:lnTo>
                      <a:pt x="270" y="53"/>
                    </a:lnTo>
                    <a:lnTo>
                      <a:pt x="328" y="150"/>
                    </a:lnTo>
                    <a:lnTo>
                      <a:pt x="334" y="159"/>
                    </a:lnTo>
                    <a:lnTo>
                      <a:pt x="340" y="170"/>
                    </a:lnTo>
                    <a:lnTo>
                      <a:pt x="346" y="182"/>
                    </a:lnTo>
                    <a:lnTo>
                      <a:pt x="350" y="194"/>
                    </a:lnTo>
                    <a:lnTo>
                      <a:pt x="350" y="205"/>
                    </a:lnTo>
                    <a:lnTo>
                      <a:pt x="348" y="212"/>
                    </a:lnTo>
                    <a:lnTo>
                      <a:pt x="345" y="215"/>
                    </a:lnTo>
                    <a:lnTo>
                      <a:pt x="340" y="215"/>
                    </a:lnTo>
                    <a:lnTo>
                      <a:pt x="335" y="213"/>
                    </a:lnTo>
                    <a:lnTo>
                      <a:pt x="328" y="208"/>
                    </a:lnTo>
                    <a:lnTo>
                      <a:pt x="313" y="191"/>
                    </a:lnTo>
                    <a:lnTo>
                      <a:pt x="299" y="170"/>
                    </a:lnTo>
                    <a:lnTo>
                      <a:pt x="286" y="148"/>
                    </a:lnTo>
                    <a:lnTo>
                      <a:pt x="277" y="125"/>
                    </a:lnTo>
                    <a:lnTo>
                      <a:pt x="266" y="103"/>
                    </a:lnTo>
                    <a:lnTo>
                      <a:pt x="260" y="92"/>
                    </a:lnTo>
                    <a:lnTo>
                      <a:pt x="252" y="78"/>
                    </a:lnTo>
                    <a:lnTo>
                      <a:pt x="246" y="64"/>
                    </a:lnTo>
                    <a:lnTo>
                      <a:pt x="237" y="50"/>
                    </a:lnTo>
                    <a:lnTo>
                      <a:pt x="227" y="40"/>
                    </a:lnTo>
                    <a:lnTo>
                      <a:pt x="217" y="34"/>
                    </a:lnTo>
                    <a:lnTo>
                      <a:pt x="214" y="33"/>
                    </a:lnTo>
                    <a:lnTo>
                      <a:pt x="212" y="34"/>
                    </a:lnTo>
                    <a:lnTo>
                      <a:pt x="211" y="35"/>
                    </a:lnTo>
                    <a:lnTo>
                      <a:pt x="208" y="36"/>
                    </a:lnTo>
                    <a:lnTo>
                      <a:pt x="206" y="44"/>
                    </a:lnTo>
                    <a:lnTo>
                      <a:pt x="206" y="55"/>
                    </a:lnTo>
                    <a:lnTo>
                      <a:pt x="207" y="66"/>
                    </a:lnTo>
                    <a:lnTo>
                      <a:pt x="208" y="76"/>
                    </a:lnTo>
                    <a:lnTo>
                      <a:pt x="210" y="84"/>
                    </a:lnTo>
                    <a:lnTo>
                      <a:pt x="210" y="100"/>
                    </a:lnTo>
                    <a:lnTo>
                      <a:pt x="213" y="114"/>
                    </a:lnTo>
                    <a:lnTo>
                      <a:pt x="218" y="127"/>
                    </a:lnTo>
                    <a:lnTo>
                      <a:pt x="227" y="141"/>
                    </a:lnTo>
                    <a:lnTo>
                      <a:pt x="249" y="169"/>
                    </a:lnTo>
                    <a:lnTo>
                      <a:pt x="268" y="198"/>
                    </a:lnTo>
                    <a:lnTo>
                      <a:pt x="273" y="207"/>
                    </a:lnTo>
                    <a:lnTo>
                      <a:pt x="280" y="218"/>
                    </a:lnTo>
                    <a:lnTo>
                      <a:pt x="286" y="231"/>
                    </a:lnTo>
                    <a:lnTo>
                      <a:pt x="294" y="247"/>
                    </a:lnTo>
                    <a:lnTo>
                      <a:pt x="301" y="261"/>
                    </a:lnTo>
                    <a:lnTo>
                      <a:pt x="306" y="277"/>
                    </a:lnTo>
                    <a:lnTo>
                      <a:pt x="311" y="292"/>
                    </a:lnTo>
                    <a:lnTo>
                      <a:pt x="312" y="306"/>
                    </a:lnTo>
                    <a:lnTo>
                      <a:pt x="311" y="319"/>
                    </a:lnTo>
                    <a:lnTo>
                      <a:pt x="305" y="330"/>
                    </a:lnTo>
                    <a:lnTo>
                      <a:pt x="296" y="338"/>
                    </a:lnTo>
                    <a:lnTo>
                      <a:pt x="281" y="344"/>
                    </a:lnTo>
                    <a:lnTo>
                      <a:pt x="265" y="347"/>
                    </a:lnTo>
                    <a:lnTo>
                      <a:pt x="247" y="346"/>
                    </a:lnTo>
                    <a:lnTo>
                      <a:pt x="229" y="345"/>
                    </a:lnTo>
                    <a:lnTo>
                      <a:pt x="213" y="343"/>
                    </a:lnTo>
                    <a:lnTo>
                      <a:pt x="152" y="341"/>
                    </a:lnTo>
                    <a:lnTo>
                      <a:pt x="92" y="343"/>
                    </a:lnTo>
                    <a:lnTo>
                      <a:pt x="81" y="344"/>
                    </a:lnTo>
                    <a:lnTo>
                      <a:pt x="69" y="345"/>
                    </a:lnTo>
                    <a:lnTo>
                      <a:pt x="58" y="344"/>
                    </a:lnTo>
                    <a:lnTo>
                      <a:pt x="47" y="341"/>
                    </a:lnTo>
                    <a:lnTo>
                      <a:pt x="37" y="335"/>
                    </a:lnTo>
                    <a:lnTo>
                      <a:pt x="31" y="325"/>
                    </a:lnTo>
                    <a:lnTo>
                      <a:pt x="27" y="307"/>
                    </a:lnTo>
                    <a:lnTo>
                      <a:pt x="29" y="290"/>
                    </a:lnTo>
                    <a:lnTo>
                      <a:pt x="36" y="272"/>
                    </a:lnTo>
                    <a:lnTo>
                      <a:pt x="46" y="255"/>
                    </a:lnTo>
                    <a:lnTo>
                      <a:pt x="56" y="237"/>
                    </a:lnTo>
                    <a:lnTo>
                      <a:pt x="67" y="222"/>
                    </a:lnTo>
                    <a:lnTo>
                      <a:pt x="76" y="206"/>
                    </a:lnTo>
                    <a:lnTo>
                      <a:pt x="94" y="174"/>
                    </a:lnTo>
                    <a:lnTo>
                      <a:pt x="116" y="142"/>
                    </a:lnTo>
                    <a:lnTo>
                      <a:pt x="126" y="128"/>
                    </a:lnTo>
                    <a:lnTo>
                      <a:pt x="133" y="114"/>
                    </a:lnTo>
                    <a:lnTo>
                      <a:pt x="136" y="96"/>
                    </a:lnTo>
                    <a:lnTo>
                      <a:pt x="137" y="90"/>
                    </a:lnTo>
                    <a:lnTo>
                      <a:pt x="137" y="82"/>
                    </a:lnTo>
                    <a:lnTo>
                      <a:pt x="138" y="72"/>
                    </a:lnTo>
                    <a:lnTo>
                      <a:pt x="137" y="61"/>
                    </a:lnTo>
                    <a:lnTo>
                      <a:pt x="136" y="52"/>
                    </a:lnTo>
                    <a:lnTo>
                      <a:pt x="133" y="44"/>
                    </a:lnTo>
                    <a:lnTo>
                      <a:pt x="128" y="39"/>
                    </a:lnTo>
                    <a:lnTo>
                      <a:pt x="121" y="39"/>
                    </a:lnTo>
                    <a:lnTo>
                      <a:pt x="111" y="43"/>
                    </a:lnTo>
                    <a:lnTo>
                      <a:pt x="102" y="53"/>
                    </a:lnTo>
                    <a:lnTo>
                      <a:pt x="95" y="65"/>
                    </a:lnTo>
                    <a:lnTo>
                      <a:pt x="89" y="78"/>
                    </a:lnTo>
                    <a:lnTo>
                      <a:pt x="84" y="88"/>
                    </a:lnTo>
                    <a:lnTo>
                      <a:pt x="63" y="122"/>
                    </a:lnTo>
                    <a:lnTo>
                      <a:pt x="44" y="158"/>
                    </a:lnTo>
                    <a:lnTo>
                      <a:pt x="41" y="161"/>
                    </a:lnTo>
                    <a:lnTo>
                      <a:pt x="37" y="166"/>
                    </a:lnTo>
                    <a:lnTo>
                      <a:pt x="32" y="174"/>
                    </a:lnTo>
                    <a:lnTo>
                      <a:pt x="25" y="181"/>
                    </a:lnTo>
                    <a:lnTo>
                      <a:pt x="20" y="187"/>
                    </a:lnTo>
                    <a:lnTo>
                      <a:pt x="13" y="193"/>
                    </a:lnTo>
                    <a:lnTo>
                      <a:pt x="7" y="196"/>
                    </a:lnTo>
                    <a:lnTo>
                      <a:pt x="3" y="196"/>
                    </a:lnTo>
                    <a:lnTo>
                      <a:pt x="1" y="192"/>
                    </a:lnTo>
                    <a:lnTo>
                      <a:pt x="0" y="183"/>
                    </a:lnTo>
                    <a:lnTo>
                      <a:pt x="4" y="164"/>
                    </a:lnTo>
                    <a:lnTo>
                      <a:pt x="13" y="146"/>
                    </a:lnTo>
                    <a:lnTo>
                      <a:pt x="25" y="126"/>
                    </a:lnTo>
                    <a:lnTo>
                      <a:pt x="37" y="108"/>
                    </a:lnTo>
                    <a:lnTo>
                      <a:pt x="48" y="92"/>
                    </a:lnTo>
                    <a:lnTo>
                      <a:pt x="85" y="31"/>
                    </a:lnTo>
                    <a:lnTo>
                      <a:pt x="95" y="19"/>
                    </a:lnTo>
                    <a:lnTo>
                      <a:pt x="110" y="9"/>
                    </a:lnTo>
                    <a:lnTo>
                      <a:pt x="124" y="2"/>
                    </a:lnTo>
                    <a:lnTo>
                      <a:pt x="1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9" name="Freeform 46"/>
              <p:cNvSpPr/>
              <p:nvPr/>
            </p:nvSpPr>
            <p:spPr bwMode="auto">
              <a:xfrm>
                <a:off x="3062288" y="4686301"/>
                <a:ext cx="34925" cy="157163"/>
              </a:xfrm>
              <a:custGeom>
                <a:avLst/>
                <a:gdLst>
                  <a:gd name="T0" fmla="*/ 22 w 45"/>
                  <a:gd name="T1" fmla="*/ 0 h 198"/>
                  <a:gd name="T2" fmla="*/ 31 w 45"/>
                  <a:gd name="T3" fmla="*/ 3 h 198"/>
                  <a:gd name="T4" fmla="*/ 39 w 45"/>
                  <a:gd name="T5" fmla="*/ 11 h 198"/>
                  <a:gd name="T6" fmla="*/ 43 w 45"/>
                  <a:gd name="T7" fmla="*/ 22 h 198"/>
                  <a:gd name="T8" fmla="*/ 45 w 45"/>
                  <a:gd name="T9" fmla="*/ 36 h 198"/>
                  <a:gd name="T10" fmla="*/ 45 w 45"/>
                  <a:gd name="T11" fmla="*/ 163 h 198"/>
                  <a:gd name="T12" fmla="*/ 43 w 45"/>
                  <a:gd name="T13" fmla="*/ 176 h 198"/>
                  <a:gd name="T14" fmla="*/ 39 w 45"/>
                  <a:gd name="T15" fmla="*/ 188 h 198"/>
                  <a:gd name="T16" fmla="*/ 31 w 45"/>
                  <a:gd name="T17" fmla="*/ 195 h 198"/>
                  <a:gd name="T18" fmla="*/ 22 w 45"/>
                  <a:gd name="T19" fmla="*/ 198 h 198"/>
                  <a:gd name="T20" fmla="*/ 14 w 45"/>
                  <a:gd name="T21" fmla="*/ 195 h 198"/>
                  <a:gd name="T22" fmla="*/ 7 w 45"/>
                  <a:gd name="T23" fmla="*/ 188 h 198"/>
                  <a:gd name="T24" fmla="*/ 1 w 45"/>
                  <a:gd name="T25" fmla="*/ 176 h 198"/>
                  <a:gd name="T26" fmla="*/ 0 w 45"/>
                  <a:gd name="T27" fmla="*/ 163 h 198"/>
                  <a:gd name="T28" fmla="*/ 0 w 45"/>
                  <a:gd name="T29" fmla="*/ 36 h 198"/>
                  <a:gd name="T30" fmla="*/ 1 w 45"/>
                  <a:gd name="T31" fmla="*/ 22 h 198"/>
                  <a:gd name="T32" fmla="*/ 7 w 45"/>
                  <a:gd name="T33" fmla="*/ 11 h 198"/>
                  <a:gd name="T34" fmla="*/ 14 w 45"/>
                  <a:gd name="T35" fmla="*/ 3 h 198"/>
                  <a:gd name="T36" fmla="*/ 22 w 45"/>
                  <a:gd name="T3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" h="198">
                    <a:moveTo>
                      <a:pt x="22" y="0"/>
                    </a:moveTo>
                    <a:lnTo>
                      <a:pt x="31" y="3"/>
                    </a:lnTo>
                    <a:lnTo>
                      <a:pt x="39" y="11"/>
                    </a:lnTo>
                    <a:lnTo>
                      <a:pt x="43" y="22"/>
                    </a:lnTo>
                    <a:lnTo>
                      <a:pt x="45" y="36"/>
                    </a:lnTo>
                    <a:lnTo>
                      <a:pt x="45" y="163"/>
                    </a:lnTo>
                    <a:lnTo>
                      <a:pt x="43" y="176"/>
                    </a:lnTo>
                    <a:lnTo>
                      <a:pt x="39" y="188"/>
                    </a:lnTo>
                    <a:lnTo>
                      <a:pt x="31" y="195"/>
                    </a:lnTo>
                    <a:lnTo>
                      <a:pt x="22" y="198"/>
                    </a:lnTo>
                    <a:lnTo>
                      <a:pt x="14" y="195"/>
                    </a:lnTo>
                    <a:lnTo>
                      <a:pt x="7" y="188"/>
                    </a:lnTo>
                    <a:lnTo>
                      <a:pt x="1" y="176"/>
                    </a:lnTo>
                    <a:lnTo>
                      <a:pt x="0" y="163"/>
                    </a:lnTo>
                    <a:lnTo>
                      <a:pt x="0" y="36"/>
                    </a:lnTo>
                    <a:lnTo>
                      <a:pt x="1" y="22"/>
                    </a:lnTo>
                    <a:lnTo>
                      <a:pt x="7" y="11"/>
                    </a:lnTo>
                    <a:lnTo>
                      <a:pt x="14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0" name="Freeform 47"/>
              <p:cNvSpPr/>
              <p:nvPr/>
            </p:nvSpPr>
            <p:spPr bwMode="auto">
              <a:xfrm>
                <a:off x="3005138" y="4686301"/>
                <a:ext cx="31750" cy="157163"/>
              </a:xfrm>
              <a:custGeom>
                <a:avLst/>
                <a:gdLst>
                  <a:gd name="T0" fmla="*/ 21 w 41"/>
                  <a:gd name="T1" fmla="*/ 0 h 198"/>
                  <a:gd name="T2" fmla="*/ 28 w 41"/>
                  <a:gd name="T3" fmla="*/ 3 h 198"/>
                  <a:gd name="T4" fmla="*/ 35 w 41"/>
                  <a:gd name="T5" fmla="*/ 10 h 198"/>
                  <a:gd name="T6" fmla="*/ 39 w 41"/>
                  <a:gd name="T7" fmla="*/ 22 h 198"/>
                  <a:gd name="T8" fmla="*/ 41 w 41"/>
                  <a:gd name="T9" fmla="*/ 35 h 198"/>
                  <a:gd name="T10" fmla="*/ 41 w 41"/>
                  <a:gd name="T11" fmla="*/ 163 h 198"/>
                  <a:gd name="T12" fmla="*/ 38 w 41"/>
                  <a:gd name="T13" fmla="*/ 176 h 198"/>
                  <a:gd name="T14" fmla="*/ 34 w 41"/>
                  <a:gd name="T15" fmla="*/ 188 h 198"/>
                  <a:gd name="T16" fmla="*/ 28 w 41"/>
                  <a:gd name="T17" fmla="*/ 195 h 198"/>
                  <a:gd name="T18" fmla="*/ 20 w 41"/>
                  <a:gd name="T19" fmla="*/ 198 h 198"/>
                  <a:gd name="T20" fmla="*/ 12 w 41"/>
                  <a:gd name="T21" fmla="*/ 195 h 198"/>
                  <a:gd name="T22" fmla="*/ 5 w 41"/>
                  <a:gd name="T23" fmla="*/ 188 h 198"/>
                  <a:gd name="T24" fmla="*/ 1 w 41"/>
                  <a:gd name="T25" fmla="*/ 176 h 198"/>
                  <a:gd name="T26" fmla="*/ 0 w 41"/>
                  <a:gd name="T27" fmla="*/ 163 h 198"/>
                  <a:gd name="T28" fmla="*/ 0 w 41"/>
                  <a:gd name="T29" fmla="*/ 36 h 198"/>
                  <a:gd name="T30" fmla="*/ 1 w 41"/>
                  <a:gd name="T31" fmla="*/ 22 h 198"/>
                  <a:gd name="T32" fmla="*/ 5 w 41"/>
                  <a:gd name="T33" fmla="*/ 11 h 198"/>
                  <a:gd name="T34" fmla="*/ 12 w 41"/>
                  <a:gd name="T35" fmla="*/ 3 h 198"/>
                  <a:gd name="T36" fmla="*/ 21 w 41"/>
                  <a:gd name="T3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1" h="198">
                    <a:moveTo>
                      <a:pt x="21" y="0"/>
                    </a:moveTo>
                    <a:lnTo>
                      <a:pt x="28" y="3"/>
                    </a:lnTo>
                    <a:lnTo>
                      <a:pt x="35" y="10"/>
                    </a:lnTo>
                    <a:lnTo>
                      <a:pt x="39" y="22"/>
                    </a:lnTo>
                    <a:lnTo>
                      <a:pt x="41" y="35"/>
                    </a:lnTo>
                    <a:lnTo>
                      <a:pt x="41" y="163"/>
                    </a:lnTo>
                    <a:lnTo>
                      <a:pt x="38" y="176"/>
                    </a:lnTo>
                    <a:lnTo>
                      <a:pt x="34" y="188"/>
                    </a:lnTo>
                    <a:lnTo>
                      <a:pt x="28" y="195"/>
                    </a:lnTo>
                    <a:lnTo>
                      <a:pt x="20" y="198"/>
                    </a:lnTo>
                    <a:lnTo>
                      <a:pt x="12" y="195"/>
                    </a:lnTo>
                    <a:lnTo>
                      <a:pt x="5" y="188"/>
                    </a:lnTo>
                    <a:lnTo>
                      <a:pt x="1" y="176"/>
                    </a:lnTo>
                    <a:lnTo>
                      <a:pt x="0" y="163"/>
                    </a:lnTo>
                    <a:lnTo>
                      <a:pt x="0" y="36"/>
                    </a:lnTo>
                    <a:lnTo>
                      <a:pt x="1" y="22"/>
                    </a:lnTo>
                    <a:lnTo>
                      <a:pt x="5" y="11"/>
                    </a:lnTo>
                    <a:lnTo>
                      <a:pt x="12" y="3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1" name="Freeform 48"/>
              <p:cNvSpPr/>
              <p:nvPr/>
            </p:nvSpPr>
            <p:spPr bwMode="auto">
              <a:xfrm>
                <a:off x="3014663" y="4322763"/>
                <a:ext cx="73025" cy="71438"/>
              </a:xfrm>
              <a:custGeom>
                <a:avLst/>
                <a:gdLst>
                  <a:gd name="T0" fmla="*/ 46 w 92"/>
                  <a:gd name="T1" fmla="*/ 0 h 92"/>
                  <a:gd name="T2" fmla="*/ 60 w 92"/>
                  <a:gd name="T3" fmla="*/ 3 h 92"/>
                  <a:gd name="T4" fmla="*/ 74 w 92"/>
                  <a:gd name="T5" fmla="*/ 9 h 92"/>
                  <a:gd name="T6" fmla="*/ 83 w 92"/>
                  <a:gd name="T7" fmla="*/ 19 h 92"/>
                  <a:gd name="T8" fmla="*/ 90 w 92"/>
                  <a:gd name="T9" fmla="*/ 31 h 92"/>
                  <a:gd name="T10" fmla="*/ 92 w 92"/>
                  <a:gd name="T11" fmla="*/ 45 h 92"/>
                  <a:gd name="T12" fmla="*/ 90 w 92"/>
                  <a:gd name="T13" fmla="*/ 61 h 92"/>
                  <a:gd name="T14" fmla="*/ 83 w 92"/>
                  <a:gd name="T15" fmla="*/ 73 h 92"/>
                  <a:gd name="T16" fmla="*/ 74 w 92"/>
                  <a:gd name="T17" fmla="*/ 83 h 92"/>
                  <a:gd name="T18" fmla="*/ 60 w 92"/>
                  <a:gd name="T19" fmla="*/ 90 h 92"/>
                  <a:gd name="T20" fmla="*/ 46 w 92"/>
                  <a:gd name="T21" fmla="*/ 92 h 92"/>
                  <a:gd name="T22" fmla="*/ 32 w 92"/>
                  <a:gd name="T23" fmla="*/ 90 h 92"/>
                  <a:gd name="T24" fmla="*/ 19 w 92"/>
                  <a:gd name="T25" fmla="*/ 83 h 92"/>
                  <a:gd name="T26" fmla="*/ 9 w 92"/>
                  <a:gd name="T27" fmla="*/ 73 h 92"/>
                  <a:gd name="T28" fmla="*/ 2 w 92"/>
                  <a:gd name="T29" fmla="*/ 61 h 92"/>
                  <a:gd name="T30" fmla="*/ 0 w 92"/>
                  <a:gd name="T31" fmla="*/ 45 h 92"/>
                  <a:gd name="T32" fmla="*/ 2 w 92"/>
                  <a:gd name="T33" fmla="*/ 31 h 92"/>
                  <a:gd name="T34" fmla="*/ 9 w 92"/>
                  <a:gd name="T35" fmla="*/ 19 h 92"/>
                  <a:gd name="T36" fmla="*/ 19 w 92"/>
                  <a:gd name="T37" fmla="*/ 9 h 92"/>
                  <a:gd name="T38" fmla="*/ 32 w 92"/>
                  <a:gd name="T39" fmla="*/ 3 h 92"/>
                  <a:gd name="T40" fmla="*/ 46 w 92"/>
                  <a:gd name="T4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92">
                    <a:moveTo>
                      <a:pt x="46" y="0"/>
                    </a:moveTo>
                    <a:lnTo>
                      <a:pt x="60" y="3"/>
                    </a:lnTo>
                    <a:lnTo>
                      <a:pt x="74" y="9"/>
                    </a:lnTo>
                    <a:lnTo>
                      <a:pt x="83" y="19"/>
                    </a:lnTo>
                    <a:lnTo>
                      <a:pt x="90" y="31"/>
                    </a:lnTo>
                    <a:lnTo>
                      <a:pt x="92" y="45"/>
                    </a:lnTo>
                    <a:lnTo>
                      <a:pt x="90" y="61"/>
                    </a:lnTo>
                    <a:lnTo>
                      <a:pt x="83" y="73"/>
                    </a:lnTo>
                    <a:lnTo>
                      <a:pt x="74" y="83"/>
                    </a:lnTo>
                    <a:lnTo>
                      <a:pt x="60" y="90"/>
                    </a:lnTo>
                    <a:lnTo>
                      <a:pt x="46" y="92"/>
                    </a:lnTo>
                    <a:lnTo>
                      <a:pt x="32" y="90"/>
                    </a:lnTo>
                    <a:lnTo>
                      <a:pt x="19" y="83"/>
                    </a:lnTo>
                    <a:lnTo>
                      <a:pt x="9" y="73"/>
                    </a:lnTo>
                    <a:lnTo>
                      <a:pt x="2" y="61"/>
                    </a:lnTo>
                    <a:lnTo>
                      <a:pt x="0" y="45"/>
                    </a:lnTo>
                    <a:lnTo>
                      <a:pt x="2" y="31"/>
                    </a:lnTo>
                    <a:lnTo>
                      <a:pt x="9" y="19"/>
                    </a:lnTo>
                    <a:lnTo>
                      <a:pt x="19" y="9"/>
                    </a:lnTo>
                    <a:lnTo>
                      <a:pt x="32" y="3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252" name="TextBox 117"/>
            <p:cNvSpPr txBox="1"/>
            <p:nvPr/>
          </p:nvSpPr>
          <p:spPr>
            <a:xfrm>
              <a:off x="7184231" y="4599805"/>
              <a:ext cx="4365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latin typeface="Bebas Neue" pitchFamily="34" charset="0"/>
                </a:rPr>
                <a:t>43%</a:t>
              </a:r>
              <a:endParaRPr lang="en-US" sz="10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253" name="TextBox 119"/>
            <p:cNvSpPr txBox="1"/>
            <p:nvPr/>
          </p:nvSpPr>
          <p:spPr>
            <a:xfrm>
              <a:off x="6311900" y="5281742"/>
              <a:ext cx="4365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solidFill>
                    <a:schemeClr val="bg1"/>
                  </a:solidFill>
                  <a:latin typeface="Bebas Neue" pitchFamily="34" charset="0"/>
                </a:rPr>
                <a:t>20%</a:t>
              </a:r>
              <a:endParaRPr lang="en-US" sz="1000" dirty="0" smtClean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</p:grpSp>
      <p:sp>
        <p:nvSpPr>
          <p:cNvPr id="350" name="Text Placeholder 32"/>
          <p:cNvSpPr txBox="1"/>
          <p:nvPr/>
        </p:nvSpPr>
        <p:spPr>
          <a:xfrm>
            <a:off x="1304511" y="2226648"/>
            <a:ext cx="2118438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1" name="Text Placeholder 32"/>
          <p:cNvSpPr txBox="1"/>
          <p:nvPr/>
        </p:nvSpPr>
        <p:spPr>
          <a:xfrm>
            <a:off x="1304511" y="4515462"/>
            <a:ext cx="2118438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2" name="Text Placeholder 32"/>
          <p:cNvSpPr txBox="1"/>
          <p:nvPr/>
        </p:nvSpPr>
        <p:spPr>
          <a:xfrm>
            <a:off x="8591551" y="2207637"/>
            <a:ext cx="2118438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3" name="Text Placeholder 32"/>
          <p:cNvSpPr txBox="1"/>
          <p:nvPr/>
        </p:nvSpPr>
        <p:spPr>
          <a:xfrm>
            <a:off x="8591551" y="4496451"/>
            <a:ext cx="2118438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1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44764" y="2551954"/>
            <a:ext cx="8413548" cy="2997199"/>
            <a:chOff x="1629117" y="1987177"/>
            <a:chExt cx="8413548" cy="2997199"/>
          </a:xfrm>
        </p:grpSpPr>
        <p:grpSp>
          <p:nvGrpSpPr>
            <p:cNvPr id="2" name="组合 1"/>
            <p:cNvGrpSpPr/>
            <p:nvPr/>
          </p:nvGrpSpPr>
          <p:grpSpPr>
            <a:xfrm>
              <a:off x="3827929" y="1987177"/>
              <a:ext cx="3962402" cy="2997199"/>
              <a:chOff x="2590800" y="2108201"/>
              <a:chExt cx="3962402" cy="2997199"/>
            </a:xfrm>
          </p:grpSpPr>
          <p:sp>
            <p:nvSpPr>
              <p:cNvPr id="10" name="Freeform 6"/>
              <p:cNvSpPr/>
              <p:nvPr/>
            </p:nvSpPr>
            <p:spPr bwMode="auto">
              <a:xfrm>
                <a:off x="3121854" y="3513891"/>
                <a:ext cx="1540052" cy="1591509"/>
              </a:xfrm>
              <a:custGeom>
                <a:avLst/>
                <a:gdLst>
                  <a:gd name="T0" fmla="*/ 0 w 1850"/>
                  <a:gd name="T1" fmla="*/ 0 h 1850"/>
                  <a:gd name="T2" fmla="*/ 1850 w 1850"/>
                  <a:gd name="T3" fmla="*/ 0 h 1850"/>
                  <a:gd name="T4" fmla="*/ 1850 w 1850"/>
                  <a:gd name="T5" fmla="*/ 1850 h 1850"/>
                  <a:gd name="T6" fmla="*/ 1738 w 1850"/>
                  <a:gd name="T7" fmla="*/ 1847 h 1850"/>
                  <a:gd name="T8" fmla="*/ 1627 w 1850"/>
                  <a:gd name="T9" fmla="*/ 1836 h 1850"/>
                  <a:gd name="T10" fmla="*/ 1518 w 1850"/>
                  <a:gd name="T11" fmla="*/ 1820 h 1850"/>
                  <a:gd name="T12" fmla="*/ 1411 w 1850"/>
                  <a:gd name="T13" fmla="*/ 1797 h 1850"/>
                  <a:gd name="T14" fmla="*/ 1307 w 1850"/>
                  <a:gd name="T15" fmla="*/ 1768 h 1850"/>
                  <a:gd name="T16" fmla="*/ 1205 w 1850"/>
                  <a:gd name="T17" fmla="*/ 1735 h 1850"/>
                  <a:gd name="T18" fmla="*/ 1106 w 1850"/>
                  <a:gd name="T19" fmla="*/ 1694 h 1850"/>
                  <a:gd name="T20" fmla="*/ 1010 w 1850"/>
                  <a:gd name="T21" fmla="*/ 1648 h 1850"/>
                  <a:gd name="T22" fmla="*/ 917 w 1850"/>
                  <a:gd name="T23" fmla="*/ 1597 h 1850"/>
                  <a:gd name="T24" fmla="*/ 827 w 1850"/>
                  <a:gd name="T25" fmla="*/ 1541 h 1850"/>
                  <a:gd name="T26" fmla="*/ 741 w 1850"/>
                  <a:gd name="T27" fmla="*/ 1481 h 1850"/>
                  <a:gd name="T28" fmla="*/ 658 w 1850"/>
                  <a:gd name="T29" fmla="*/ 1415 h 1850"/>
                  <a:gd name="T30" fmla="*/ 580 w 1850"/>
                  <a:gd name="T31" fmla="*/ 1345 h 1850"/>
                  <a:gd name="T32" fmla="*/ 505 w 1850"/>
                  <a:gd name="T33" fmla="*/ 1270 h 1850"/>
                  <a:gd name="T34" fmla="*/ 435 w 1850"/>
                  <a:gd name="T35" fmla="*/ 1192 h 1850"/>
                  <a:gd name="T36" fmla="*/ 369 w 1850"/>
                  <a:gd name="T37" fmla="*/ 1109 h 1850"/>
                  <a:gd name="T38" fmla="*/ 309 w 1850"/>
                  <a:gd name="T39" fmla="*/ 1023 h 1850"/>
                  <a:gd name="T40" fmla="*/ 253 w 1850"/>
                  <a:gd name="T41" fmla="*/ 933 h 1850"/>
                  <a:gd name="T42" fmla="*/ 202 w 1850"/>
                  <a:gd name="T43" fmla="*/ 840 h 1850"/>
                  <a:gd name="T44" fmla="*/ 156 w 1850"/>
                  <a:gd name="T45" fmla="*/ 744 h 1850"/>
                  <a:gd name="T46" fmla="*/ 115 w 1850"/>
                  <a:gd name="T47" fmla="*/ 645 h 1850"/>
                  <a:gd name="T48" fmla="*/ 82 w 1850"/>
                  <a:gd name="T49" fmla="*/ 543 h 1850"/>
                  <a:gd name="T50" fmla="*/ 53 w 1850"/>
                  <a:gd name="T51" fmla="*/ 439 h 1850"/>
                  <a:gd name="T52" fmla="*/ 30 w 1850"/>
                  <a:gd name="T53" fmla="*/ 332 h 1850"/>
                  <a:gd name="T54" fmla="*/ 14 w 1850"/>
                  <a:gd name="T55" fmla="*/ 223 h 1850"/>
                  <a:gd name="T56" fmla="*/ 3 w 1850"/>
                  <a:gd name="T57" fmla="*/ 112 h 1850"/>
                  <a:gd name="T58" fmla="*/ 0 w 1850"/>
                  <a:gd name="T59" fmla="*/ 0 h 1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50" h="1850">
                    <a:moveTo>
                      <a:pt x="0" y="0"/>
                    </a:moveTo>
                    <a:lnTo>
                      <a:pt x="1850" y="0"/>
                    </a:lnTo>
                    <a:lnTo>
                      <a:pt x="1850" y="1850"/>
                    </a:lnTo>
                    <a:lnTo>
                      <a:pt x="1738" y="1847"/>
                    </a:lnTo>
                    <a:lnTo>
                      <a:pt x="1627" y="1836"/>
                    </a:lnTo>
                    <a:lnTo>
                      <a:pt x="1518" y="1820"/>
                    </a:lnTo>
                    <a:lnTo>
                      <a:pt x="1411" y="1797"/>
                    </a:lnTo>
                    <a:lnTo>
                      <a:pt x="1307" y="1768"/>
                    </a:lnTo>
                    <a:lnTo>
                      <a:pt x="1205" y="1735"/>
                    </a:lnTo>
                    <a:lnTo>
                      <a:pt x="1106" y="1694"/>
                    </a:lnTo>
                    <a:lnTo>
                      <a:pt x="1010" y="1648"/>
                    </a:lnTo>
                    <a:lnTo>
                      <a:pt x="917" y="1597"/>
                    </a:lnTo>
                    <a:lnTo>
                      <a:pt x="827" y="1541"/>
                    </a:lnTo>
                    <a:lnTo>
                      <a:pt x="741" y="1481"/>
                    </a:lnTo>
                    <a:lnTo>
                      <a:pt x="658" y="1415"/>
                    </a:lnTo>
                    <a:lnTo>
                      <a:pt x="580" y="1345"/>
                    </a:lnTo>
                    <a:lnTo>
                      <a:pt x="505" y="1270"/>
                    </a:lnTo>
                    <a:lnTo>
                      <a:pt x="435" y="1192"/>
                    </a:lnTo>
                    <a:lnTo>
                      <a:pt x="369" y="1109"/>
                    </a:lnTo>
                    <a:lnTo>
                      <a:pt x="309" y="1023"/>
                    </a:lnTo>
                    <a:lnTo>
                      <a:pt x="253" y="933"/>
                    </a:lnTo>
                    <a:lnTo>
                      <a:pt x="202" y="840"/>
                    </a:lnTo>
                    <a:lnTo>
                      <a:pt x="156" y="744"/>
                    </a:lnTo>
                    <a:lnTo>
                      <a:pt x="115" y="645"/>
                    </a:lnTo>
                    <a:lnTo>
                      <a:pt x="82" y="543"/>
                    </a:lnTo>
                    <a:lnTo>
                      <a:pt x="53" y="439"/>
                    </a:lnTo>
                    <a:lnTo>
                      <a:pt x="30" y="332"/>
                    </a:lnTo>
                    <a:lnTo>
                      <a:pt x="14" y="223"/>
                    </a:lnTo>
                    <a:lnTo>
                      <a:pt x="3" y="1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9525">
                <a:noFill/>
                <a:prstDash val="solid"/>
                <a:round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4661907" y="2108201"/>
                <a:ext cx="1360241" cy="1405690"/>
              </a:xfrm>
              <a:custGeom>
                <a:avLst/>
                <a:gdLst>
                  <a:gd name="T0" fmla="*/ 0 w 1635"/>
                  <a:gd name="T1" fmla="*/ 0 h 1635"/>
                  <a:gd name="T2" fmla="*/ 104 w 1635"/>
                  <a:gd name="T3" fmla="*/ 4 h 1635"/>
                  <a:gd name="T4" fmla="*/ 206 w 1635"/>
                  <a:gd name="T5" fmla="*/ 13 h 1635"/>
                  <a:gd name="T6" fmla="*/ 305 w 1635"/>
                  <a:gd name="T7" fmla="*/ 28 h 1635"/>
                  <a:gd name="T8" fmla="*/ 404 w 1635"/>
                  <a:gd name="T9" fmla="*/ 50 h 1635"/>
                  <a:gd name="T10" fmla="*/ 499 w 1635"/>
                  <a:gd name="T11" fmla="*/ 77 h 1635"/>
                  <a:gd name="T12" fmla="*/ 591 w 1635"/>
                  <a:gd name="T13" fmla="*/ 109 h 1635"/>
                  <a:gd name="T14" fmla="*/ 682 w 1635"/>
                  <a:gd name="T15" fmla="*/ 149 h 1635"/>
                  <a:gd name="T16" fmla="*/ 769 w 1635"/>
                  <a:gd name="T17" fmla="*/ 191 h 1635"/>
                  <a:gd name="T18" fmla="*/ 853 w 1635"/>
                  <a:gd name="T19" fmla="*/ 240 h 1635"/>
                  <a:gd name="T20" fmla="*/ 935 w 1635"/>
                  <a:gd name="T21" fmla="*/ 293 h 1635"/>
                  <a:gd name="T22" fmla="*/ 1012 w 1635"/>
                  <a:gd name="T23" fmla="*/ 351 h 1635"/>
                  <a:gd name="T24" fmla="*/ 1086 w 1635"/>
                  <a:gd name="T25" fmla="*/ 412 h 1635"/>
                  <a:gd name="T26" fmla="*/ 1156 w 1635"/>
                  <a:gd name="T27" fmla="*/ 479 h 1635"/>
                  <a:gd name="T28" fmla="*/ 1223 w 1635"/>
                  <a:gd name="T29" fmla="*/ 549 h 1635"/>
                  <a:gd name="T30" fmla="*/ 1284 w 1635"/>
                  <a:gd name="T31" fmla="*/ 623 h 1635"/>
                  <a:gd name="T32" fmla="*/ 1342 w 1635"/>
                  <a:gd name="T33" fmla="*/ 700 h 1635"/>
                  <a:gd name="T34" fmla="*/ 1395 w 1635"/>
                  <a:gd name="T35" fmla="*/ 782 h 1635"/>
                  <a:gd name="T36" fmla="*/ 1444 w 1635"/>
                  <a:gd name="T37" fmla="*/ 866 h 1635"/>
                  <a:gd name="T38" fmla="*/ 1486 w 1635"/>
                  <a:gd name="T39" fmla="*/ 953 h 1635"/>
                  <a:gd name="T40" fmla="*/ 1525 w 1635"/>
                  <a:gd name="T41" fmla="*/ 1044 h 1635"/>
                  <a:gd name="T42" fmla="*/ 1558 w 1635"/>
                  <a:gd name="T43" fmla="*/ 1136 h 1635"/>
                  <a:gd name="T44" fmla="*/ 1585 w 1635"/>
                  <a:gd name="T45" fmla="*/ 1231 h 1635"/>
                  <a:gd name="T46" fmla="*/ 1607 w 1635"/>
                  <a:gd name="T47" fmla="*/ 1330 h 1635"/>
                  <a:gd name="T48" fmla="*/ 1622 w 1635"/>
                  <a:gd name="T49" fmla="*/ 1429 h 1635"/>
                  <a:gd name="T50" fmla="*/ 1631 w 1635"/>
                  <a:gd name="T51" fmla="*/ 1531 h 1635"/>
                  <a:gd name="T52" fmla="*/ 1635 w 1635"/>
                  <a:gd name="T53" fmla="*/ 1635 h 1635"/>
                  <a:gd name="T54" fmla="*/ 0 w 1635"/>
                  <a:gd name="T55" fmla="*/ 1635 h 1635"/>
                  <a:gd name="T56" fmla="*/ 0 w 1635"/>
                  <a:gd name="T57" fmla="*/ 0 h 1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35" h="1635">
                    <a:moveTo>
                      <a:pt x="0" y="0"/>
                    </a:moveTo>
                    <a:lnTo>
                      <a:pt x="104" y="4"/>
                    </a:lnTo>
                    <a:lnTo>
                      <a:pt x="206" y="13"/>
                    </a:lnTo>
                    <a:lnTo>
                      <a:pt x="305" y="28"/>
                    </a:lnTo>
                    <a:lnTo>
                      <a:pt x="404" y="50"/>
                    </a:lnTo>
                    <a:lnTo>
                      <a:pt x="499" y="77"/>
                    </a:lnTo>
                    <a:lnTo>
                      <a:pt x="591" y="109"/>
                    </a:lnTo>
                    <a:lnTo>
                      <a:pt x="682" y="149"/>
                    </a:lnTo>
                    <a:lnTo>
                      <a:pt x="769" y="191"/>
                    </a:lnTo>
                    <a:lnTo>
                      <a:pt x="853" y="240"/>
                    </a:lnTo>
                    <a:lnTo>
                      <a:pt x="935" y="293"/>
                    </a:lnTo>
                    <a:lnTo>
                      <a:pt x="1012" y="351"/>
                    </a:lnTo>
                    <a:lnTo>
                      <a:pt x="1086" y="412"/>
                    </a:lnTo>
                    <a:lnTo>
                      <a:pt x="1156" y="479"/>
                    </a:lnTo>
                    <a:lnTo>
                      <a:pt x="1223" y="549"/>
                    </a:lnTo>
                    <a:lnTo>
                      <a:pt x="1284" y="623"/>
                    </a:lnTo>
                    <a:lnTo>
                      <a:pt x="1342" y="700"/>
                    </a:lnTo>
                    <a:lnTo>
                      <a:pt x="1395" y="782"/>
                    </a:lnTo>
                    <a:lnTo>
                      <a:pt x="1444" y="866"/>
                    </a:lnTo>
                    <a:lnTo>
                      <a:pt x="1486" y="953"/>
                    </a:lnTo>
                    <a:lnTo>
                      <a:pt x="1525" y="1044"/>
                    </a:lnTo>
                    <a:lnTo>
                      <a:pt x="1558" y="1136"/>
                    </a:lnTo>
                    <a:lnTo>
                      <a:pt x="1585" y="1231"/>
                    </a:lnTo>
                    <a:lnTo>
                      <a:pt x="1607" y="1330"/>
                    </a:lnTo>
                    <a:lnTo>
                      <a:pt x="1622" y="1429"/>
                    </a:lnTo>
                    <a:lnTo>
                      <a:pt x="1631" y="1531"/>
                    </a:lnTo>
                    <a:lnTo>
                      <a:pt x="1635" y="1635"/>
                    </a:lnTo>
                    <a:lnTo>
                      <a:pt x="0" y="16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9525">
                <a:noFill/>
                <a:prstDash val="solid"/>
                <a:round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3554734" y="2369725"/>
                <a:ext cx="1107173" cy="1144167"/>
              </a:xfrm>
              <a:custGeom>
                <a:avLst/>
                <a:gdLst>
                  <a:gd name="T0" fmla="*/ 1329 w 1329"/>
                  <a:gd name="T1" fmla="*/ 0 h 1331"/>
                  <a:gd name="T2" fmla="*/ 1329 w 1329"/>
                  <a:gd name="T3" fmla="*/ 1331 h 1331"/>
                  <a:gd name="T4" fmla="*/ 0 w 1329"/>
                  <a:gd name="T5" fmla="*/ 1331 h 1331"/>
                  <a:gd name="T6" fmla="*/ 3 w 1329"/>
                  <a:gd name="T7" fmla="*/ 1235 h 1331"/>
                  <a:gd name="T8" fmla="*/ 12 w 1329"/>
                  <a:gd name="T9" fmla="*/ 1142 h 1331"/>
                  <a:gd name="T10" fmla="*/ 29 w 1329"/>
                  <a:gd name="T11" fmla="*/ 1051 h 1331"/>
                  <a:gd name="T12" fmla="*/ 52 w 1329"/>
                  <a:gd name="T13" fmla="*/ 962 h 1331"/>
                  <a:gd name="T14" fmla="*/ 79 w 1329"/>
                  <a:gd name="T15" fmla="*/ 876 h 1331"/>
                  <a:gd name="T16" fmla="*/ 113 w 1329"/>
                  <a:gd name="T17" fmla="*/ 792 h 1331"/>
                  <a:gd name="T18" fmla="*/ 152 w 1329"/>
                  <a:gd name="T19" fmla="*/ 712 h 1331"/>
                  <a:gd name="T20" fmla="*/ 197 w 1329"/>
                  <a:gd name="T21" fmla="*/ 633 h 1331"/>
                  <a:gd name="T22" fmla="*/ 246 w 1329"/>
                  <a:gd name="T23" fmla="*/ 559 h 1331"/>
                  <a:gd name="T24" fmla="*/ 300 w 1329"/>
                  <a:gd name="T25" fmla="*/ 488 h 1331"/>
                  <a:gd name="T26" fmla="*/ 359 w 1329"/>
                  <a:gd name="T27" fmla="*/ 421 h 1331"/>
                  <a:gd name="T28" fmla="*/ 421 w 1329"/>
                  <a:gd name="T29" fmla="*/ 359 h 1331"/>
                  <a:gd name="T30" fmla="*/ 488 w 1329"/>
                  <a:gd name="T31" fmla="*/ 301 h 1331"/>
                  <a:gd name="T32" fmla="*/ 559 w 1329"/>
                  <a:gd name="T33" fmla="*/ 247 h 1331"/>
                  <a:gd name="T34" fmla="*/ 633 w 1329"/>
                  <a:gd name="T35" fmla="*/ 197 h 1331"/>
                  <a:gd name="T36" fmla="*/ 710 w 1329"/>
                  <a:gd name="T37" fmla="*/ 153 h 1331"/>
                  <a:gd name="T38" fmla="*/ 792 w 1329"/>
                  <a:gd name="T39" fmla="*/ 113 h 1331"/>
                  <a:gd name="T40" fmla="*/ 875 w 1329"/>
                  <a:gd name="T41" fmla="*/ 81 h 1331"/>
                  <a:gd name="T42" fmla="*/ 962 w 1329"/>
                  <a:gd name="T43" fmla="*/ 52 h 1331"/>
                  <a:gd name="T44" fmla="*/ 1051 w 1329"/>
                  <a:gd name="T45" fmla="*/ 30 h 1331"/>
                  <a:gd name="T46" fmla="*/ 1142 w 1329"/>
                  <a:gd name="T47" fmla="*/ 14 h 1331"/>
                  <a:gd name="T48" fmla="*/ 1235 w 1329"/>
                  <a:gd name="T49" fmla="*/ 3 h 1331"/>
                  <a:gd name="T50" fmla="*/ 1329 w 1329"/>
                  <a:gd name="T51" fmla="*/ 0 h 1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29" h="1331">
                    <a:moveTo>
                      <a:pt x="1329" y="0"/>
                    </a:moveTo>
                    <a:lnTo>
                      <a:pt x="1329" y="1331"/>
                    </a:lnTo>
                    <a:lnTo>
                      <a:pt x="0" y="1331"/>
                    </a:lnTo>
                    <a:lnTo>
                      <a:pt x="3" y="1235"/>
                    </a:lnTo>
                    <a:lnTo>
                      <a:pt x="12" y="1142"/>
                    </a:lnTo>
                    <a:lnTo>
                      <a:pt x="29" y="1051"/>
                    </a:lnTo>
                    <a:lnTo>
                      <a:pt x="52" y="962"/>
                    </a:lnTo>
                    <a:lnTo>
                      <a:pt x="79" y="876"/>
                    </a:lnTo>
                    <a:lnTo>
                      <a:pt x="113" y="792"/>
                    </a:lnTo>
                    <a:lnTo>
                      <a:pt x="152" y="712"/>
                    </a:lnTo>
                    <a:lnTo>
                      <a:pt x="197" y="633"/>
                    </a:lnTo>
                    <a:lnTo>
                      <a:pt x="246" y="559"/>
                    </a:lnTo>
                    <a:lnTo>
                      <a:pt x="300" y="488"/>
                    </a:lnTo>
                    <a:lnTo>
                      <a:pt x="359" y="421"/>
                    </a:lnTo>
                    <a:lnTo>
                      <a:pt x="421" y="359"/>
                    </a:lnTo>
                    <a:lnTo>
                      <a:pt x="488" y="301"/>
                    </a:lnTo>
                    <a:lnTo>
                      <a:pt x="559" y="247"/>
                    </a:lnTo>
                    <a:lnTo>
                      <a:pt x="633" y="197"/>
                    </a:lnTo>
                    <a:lnTo>
                      <a:pt x="710" y="153"/>
                    </a:lnTo>
                    <a:lnTo>
                      <a:pt x="792" y="113"/>
                    </a:lnTo>
                    <a:lnTo>
                      <a:pt x="875" y="81"/>
                    </a:lnTo>
                    <a:lnTo>
                      <a:pt x="962" y="52"/>
                    </a:lnTo>
                    <a:lnTo>
                      <a:pt x="1051" y="30"/>
                    </a:lnTo>
                    <a:lnTo>
                      <a:pt x="1142" y="14"/>
                    </a:lnTo>
                    <a:lnTo>
                      <a:pt x="1235" y="3"/>
                    </a:lnTo>
                    <a:lnTo>
                      <a:pt x="1329" y="0"/>
                    </a:lnTo>
                    <a:close/>
                  </a:path>
                </a:pathLst>
              </a:custGeom>
              <a:solidFill>
                <a:srgbClr val="93ABCA"/>
              </a:solidFill>
              <a:ln w="9525">
                <a:noFill/>
                <a:prstDash val="solid"/>
                <a:round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4661907" y="3513891"/>
                <a:ext cx="1107173" cy="1144167"/>
              </a:xfrm>
              <a:custGeom>
                <a:avLst/>
                <a:gdLst>
                  <a:gd name="T0" fmla="*/ 0 w 1331"/>
                  <a:gd name="T1" fmla="*/ 0 h 1329"/>
                  <a:gd name="T2" fmla="*/ 1331 w 1331"/>
                  <a:gd name="T3" fmla="*/ 0 h 1329"/>
                  <a:gd name="T4" fmla="*/ 1328 w 1331"/>
                  <a:gd name="T5" fmla="*/ 94 h 1329"/>
                  <a:gd name="T6" fmla="*/ 1317 w 1331"/>
                  <a:gd name="T7" fmla="*/ 187 h 1329"/>
                  <a:gd name="T8" fmla="*/ 1301 w 1331"/>
                  <a:gd name="T9" fmla="*/ 278 h 1329"/>
                  <a:gd name="T10" fmla="*/ 1279 w 1331"/>
                  <a:gd name="T11" fmla="*/ 367 h 1329"/>
                  <a:gd name="T12" fmla="*/ 1250 w 1331"/>
                  <a:gd name="T13" fmla="*/ 454 h 1329"/>
                  <a:gd name="T14" fmla="*/ 1218 w 1331"/>
                  <a:gd name="T15" fmla="*/ 537 h 1329"/>
                  <a:gd name="T16" fmla="*/ 1178 w 1331"/>
                  <a:gd name="T17" fmla="*/ 619 h 1329"/>
                  <a:gd name="T18" fmla="*/ 1134 w 1331"/>
                  <a:gd name="T19" fmla="*/ 696 h 1329"/>
                  <a:gd name="T20" fmla="*/ 1084 w 1331"/>
                  <a:gd name="T21" fmla="*/ 770 h 1329"/>
                  <a:gd name="T22" fmla="*/ 1030 w 1331"/>
                  <a:gd name="T23" fmla="*/ 841 h 1329"/>
                  <a:gd name="T24" fmla="*/ 972 w 1331"/>
                  <a:gd name="T25" fmla="*/ 908 h 1329"/>
                  <a:gd name="T26" fmla="*/ 910 w 1331"/>
                  <a:gd name="T27" fmla="*/ 970 h 1329"/>
                  <a:gd name="T28" fmla="*/ 843 w 1331"/>
                  <a:gd name="T29" fmla="*/ 1029 h 1329"/>
                  <a:gd name="T30" fmla="*/ 772 w 1331"/>
                  <a:gd name="T31" fmla="*/ 1083 h 1329"/>
                  <a:gd name="T32" fmla="*/ 698 w 1331"/>
                  <a:gd name="T33" fmla="*/ 1132 h 1329"/>
                  <a:gd name="T34" fmla="*/ 619 w 1331"/>
                  <a:gd name="T35" fmla="*/ 1177 h 1329"/>
                  <a:gd name="T36" fmla="*/ 539 w 1331"/>
                  <a:gd name="T37" fmla="*/ 1216 h 1329"/>
                  <a:gd name="T38" fmla="*/ 455 w 1331"/>
                  <a:gd name="T39" fmla="*/ 1250 h 1329"/>
                  <a:gd name="T40" fmla="*/ 369 w 1331"/>
                  <a:gd name="T41" fmla="*/ 1277 h 1329"/>
                  <a:gd name="T42" fmla="*/ 280 w 1331"/>
                  <a:gd name="T43" fmla="*/ 1300 h 1329"/>
                  <a:gd name="T44" fmla="*/ 189 w 1331"/>
                  <a:gd name="T45" fmla="*/ 1317 h 1329"/>
                  <a:gd name="T46" fmla="*/ 96 w 1331"/>
                  <a:gd name="T47" fmla="*/ 1326 h 1329"/>
                  <a:gd name="T48" fmla="*/ 0 w 1331"/>
                  <a:gd name="T49" fmla="*/ 1329 h 1329"/>
                  <a:gd name="T50" fmla="*/ 0 w 1331"/>
                  <a:gd name="T51" fmla="*/ 0 h 1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31" h="1329">
                    <a:moveTo>
                      <a:pt x="0" y="0"/>
                    </a:moveTo>
                    <a:lnTo>
                      <a:pt x="1331" y="0"/>
                    </a:lnTo>
                    <a:lnTo>
                      <a:pt x="1328" y="94"/>
                    </a:lnTo>
                    <a:lnTo>
                      <a:pt x="1317" y="187"/>
                    </a:lnTo>
                    <a:lnTo>
                      <a:pt x="1301" y="278"/>
                    </a:lnTo>
                    <a:lnTo>
                      <a:pt x="1279" y="367"/>
                    </a:lnTo>
                    <a:lnTo>
                      <a:pt x="1250" y="454"/>
                    </a:lnTo>
                    <a:lnTo>
                      <a:pt x="1218" y="537"/>
                    </a:lnTo>
                    <a:lnTo>
                      <a:pt x="1178" y="619"/>
                    </a:lnTo>
                    <a:lnTo>
                      <a:pt x="1134" y="696"/>
                    </a:lnTo>
                    <a:lnTo>
                      <a:pt x="1084" y="770"/>
                    </a:lnTo>
                    <a:lnTo>
                      <a:pt x="1030" y="841"/>
                    </a:lnTo>
                    <a:lnTo>
                      <a:pt x="972" y="908"/>
                    </a:lnTo>
                    <a:lnTo>
                      <a:pt x="910" y="970"/>
                    </a:lnTo>
                    <a:lnTo>
                      <a:pt x="843" y="1029"/>
                    </a:lnTo>
                    <a:lnTo>
                      <a:pt x="772" y="1083"/>
                    </a:lnTo>
                    <a:lnTo>
                      <a:pt x="698" y="1132"/>
                    </a:lnTo>
                    <a:lnTo>
                      <a:pt x="619" y="1177"/>
                    </a:lnTo>
                    <a:lnTo>
                      <a:pt x="539" y="1216"/>
                    </a:lnTo>
                    <a:lnTo>
                      <a:pt x="455" y="1250"/>
                    </a:lnTo>
                    <a:lnTo>
                      <a:pt x="369" y="1277"/>
                    </a:lnTo>
                    <a:lnTo>
                      <a:pt x="280" y="1300"/>
                    </a:lnTo>
                    <a:lnTo>
                      <a:pt x="189" y="1317"/>
                    </a:lnTo>
                    <a:lnTo>
                      <a:pt x="96" y="1326"/>
                    </a:lnTo>
                    <a:lnTo>
                      <a:pt x="0" y="13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9525">
                <a:noFill/>
                <a:prstDash val="solid"/>
                <a:round/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" name="TextBox 36"/>
              <p:cNvSpPr txBox="1"/>
              <p:nvPr/>
            </p:nvSpPr>
            <p:spPr>
              <a:xfrm>
                <a:off x="3429000" y="3894741"/>
                <a:ext cx="10693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 smtClean="0">
                    <a:solidFill>
                      <a:schemeClr val="bg1"/>
                    </a:solidFill>
                    <a:latin typeface="Bebas Neue" pitchFamily="34" charset="0"/>
                  </a:rPr>
                  <a:t>90%</a:t>
                </a:r>
                <a:endParaRPr lang="en-US" sz="3200" dirty="0" smtClean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23" name="TextBox 37"/>
              <p:cNvSpPr txBox="1"/>
              <p:nvPr/>
            </p:nvSpPr>
            <p:spPr>
              <a:xfrm>
                <a:off x="3630315" y="2829240"/>
                <a:ext cx="10693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>
                    <a:solidFill>
                      <a:schemeClr val="bg1"/>
                    </a:solidFill>
                    <a:latin typeface="Bebas Neue" pitchFamily="34" charset="0"/>
                  </a:rPr>
                  <a:t>50%</a:t>
                </a:r>
                <a:endParaRPr lang="en-US" sz="2800" dirty="0" smtClean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24" name="TextBox 38"/>
              <p:cNvSpPr txBox="1"/>
              <p:nvPr/>
            </p:nvSpPr>
            <p:spPr>
              <a:xfrm>
                <a:off x="4699697" y="2709677"/>
                <a:ext cx="10693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 smtClean="0">
                    <a:solidFill>
                      <a:schemeClr val="bg1"/>
                    </a:solidFill>
                    <a:latin typeface="Bebas Neue" pitchFamily="34" charset="0"/>
                  </a:rPr>
                  <a:t>80%</a:t>
                </a:r>
                <a:endParaRPr lang="en-US" sz="3200" dirty="0" smtClean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25" name="TextBox 39"/>
              <p:cNvSpPr txBox="1"/>
              <p:nvPr/>
            </p:nvSpPr>
            <p:spPr>
              <a:xfrm>
                <a:off x="4594314" y="3700798"/>
                <a:ext cx="10693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>
                    <a:solidFill>
                      <a:schemeClr val="bg1"/>
                    </a:solidFill>
                    <a:latin typeface="Bebas Neue" pitchFamily="34" charset="0"/>
                  </a:rPr>
                  <a:t>40%</a:t>
                </a:r>
                <a:endParaRPr lang="en-US" sz="2800" dirty="0" smtClean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cxnSp>
            <p:nvCxnSpPr>
              <p:cNvPr id="26" name="Elbow Connector 11"/>
              <p:cNvCxnSpPr/>
              <p:nvPr/>
            </p:nvCxnSpPr>
            <p:spPr>
              <a:xfrm flipV="1">
                <a:off x="2590801" y="2811045"/>
                <a:ext cx="1039515" cy="296205"/>
              </a:xfrm>
              <a:prstGeom prst="bentConnector3">
                <a:avLst/>
              </a:prstGeom>
              <a:ln w="9525">
                <a:solidFill>
                  <a:srgbClr val="ADBFD7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Elbow Connector 13"/>
              <p:cNvCxnSpPr/>
              <p:nvPr/>
            </p:nvCxnSpPr>
            <p:spPr>
              <a:xfrm>
                <a:off x="2590800" y="4209696"/>
                <a:ext cx="685800" cy="206739"/>
              </a:xfrm>
              <a:prstGeom prst="bentConnector3">
                <a:avLst/>
              </a:prstGeom>
              <a:ln>
                <a:solidFill>
                  <a:srgbClr val="ADBFD7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Elbow Connector 19"/>
              <p:cNvCxnSpPr/>
              <p:nvPr/>
            </p:nvCxnSpPr>
            <p:spPr>
              <a:xfrm rot="10800000">
                <a:off x="5929830" y="2710025"/>
                <a:ext cx="623372" cy="397225"/>
              </a:xfrm>
              <a:prstGeom prst="bentConnector3">
                <a:avLst/>
              </a:prstGeom>
              <a:ln>
                <a:solidFill>
                  <a:srgbClr val="ADBFD7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Elbow Connector 21"/>
              <p:cNvCxnSpPr/>
              <p:nvPr/>
            </p:nvCxnSpPr>
            <p:spPr>
              <a:xfrm rot="10800000" flipV="1">
                <a:off x="5419727" y="4196897"/>
                <a:ext cx="1133475" cy="308064"/>
              </a:xfrm>
              <a:prstGeom prst="bentConnector3">
                <a:avLst>
                  <a:gd name="adj1" fmla="val 50000"/>
                </a:avLst>
              </a:prstGeom>
              <a:ln>
                <a:solidFill>
                  <a:srgbClr val="ADBFD7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 Placeholder 32"/>
            <p:cNvSpPr txBox="1"/>
            <p:nvPr/>
          </p:nvSpPr>
          <p:spPr>
            <a:xfrm>
              <a:off x="1629117" y="2226648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Text Placeholder 32"/>
            <p:cNvSpPr txBox="1"/>
            <p:nvPr/>
          </p:nvSpPr>
          <p:spPr>
            <a:xfrm>
              <a:off x="1629117" y="3736153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Text Placeholder 32"/>
            <p:cNvSpPr txBox="1"/>
            <p:nvPr/>
          </p:nvSpPr>
          <p:spPr>
            <a:xfrm>
              <a:off x="7924227" y="2226648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Text Placeholder 32"/>
            <p:cNvSpPr txBox="1"/>
            <p:nvPr/>
          </p:nvSpPr>
          <p:spPr>
            <a:xfrm>
              <a:off x="7924227" y="3736153"/>
              <a:ext cx="2118438" cy="1202352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en-US" sz="1600" dirty="0">
                  <a:latin typeface="微软雅黑" panose="020B0503020204020204" charset="-122"/>
                  <a:ea typeface="微软雅黑" panose="020B0503020204020204" charset="-122"/>
                </a:rPr>
                <a:t>Lemon drops oat cake oat cake sugar plum. Jelly beans macaroon I love topping danish cake</a:t>
              </a:r>
              <a:endParaRPr lang="en-US" sz="16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994466" y="2334351"/>
            <a:ext cx="4203065" cy="2189297"/>
            <a:chOff x="714267" y="2226310"/>
            <a:chExt cx="4203065" cy="2189297"/>
          </a:xfrm>
        </p:grpSpPr>
        <p:sp>
          <p:nvSpPr>
            <p:cNvPr id="37" name="文本框 36"/>
            <p:cNvSpPr txBox="1"/>
            <p:nvPr/>
          </p:nvSpPr>
          <p:spPr>
            <a:xfrm>
              <a:off x="1386097" y="2226310"/>
              <a:ext cx="2858135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PART </a:t>
              </a:r>
              <a:r>
                <a:rPr lang="en-US" altLang="zh-CN" sz="4400" dirty="0" smtClean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sz="44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14267" y="3259907"/>
              <a:ext cx="4203065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36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文本框 48"/>
            <p:cNvSpPr txBox="1">
              <a:spLocks noChangeArrowheads="1"/>
            </p:cNvSpPr>
            <p:nvPr/>
          </p:nvSpPr>
          <p:spPr bwMode="auto">
            <a:xfrm>
              <a:off x="714267" y="3905067"/>
              <a:ext cx="407515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000" dirty="0">
                  <a:solidFill>
                    <a:srgbClr val="93ABCA"/>
                  </a:solidFill>
                  <a:latin typeface="微软雅黑" panose="020B0503020204020204" charset="-122"/>
                  <a:ea typeface="微软雅黑" panose="020B0503020204020204" charset="-122"/>
                </a:rPr>
                <a:t>ADD YOUR TITLE HERE</a:t>
              </a:r>
              <a:endParaRPr lang="id-ID" altLang="zh-CN" sz="2000" dirty="0">
                <a:solidFill>
                  <a:srgbClr val="93ABC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76300" y="3095625"/>
              <a:ext cx="3913125" cy="0"/>
            </a:xfrm>
            <a:prstGeom prst="line">
              <a:avLst/>
            </a:prstGeom>
            <a:ln w="19050">
              <a:solidFill>
                <a:srgbClr val="ADBF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76300" y="4415607"/>
              <a:ext cx="3913125" cy="0"/>
            </a:xfrm>
            <a:prstGeom prst="line">
              <a:avLst/>
            </a:prstGeom>
            <a:ln w="19050">
              <a:solidFill>
                <a:srgbClr val="ADBF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1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11274" y="2101468"/>
            <a:ext cx="7234548" cy="2356232"/>
            <a:chOff x="3121119" y="2250141"/>
            <a:chExt cx="6087615" cy="1982686"/>
          </a:xfrm>
        </p:grpSpPr>
        <p:grpSp>
          <p:nvGrpSpPr>
            <p:cNvPr id="2" name="组合 1"/>
            <p:cNvGrpSpPr/>
            <p:nvPr/>
          </p:nvGrpSpPr>
          <p:grpSpPr>
            <a:xfrm>
              <a:off x="3121119" y="2250141"/>
              <a:ext cx="4910476" cy="1982686"/>
              <a:chOff x="1574708" y="2209800"/>
              <a:chExt cx="4910476" cy="1982686"/>
            </a:xfrm>
          </p:grpSpPr>
          <p:sp>
            <p:nvSpPr>
              <p:cNvPr id="12" name="Shape 273"/>
              <p:cNvSpPr/>
              <p:nvPr/>
            </p:nvSpPr>
            <p:spPr>
              <a:xfrm>
                <a:off x="5414259" y="3024830"/>
                <a:ext cx="1070925" cy="1167656"/>
              </a:xfrm>
              <a:prstGeom prst="leftCircularArrow">
                <a:avLst>
                  <a:gd name="adj1" fmla="val 2550"/>
                  <a:gd name="adj2" fmla="val 309429"/>
                  <a:gd name="adj3" fmla="val 2084940"/>
                  <a:gd name="adj4" fmla="val 9024489"/>
                  <a:gd name="adj5" fmla="val 2975"/>
                </a:avLst>
              </a:prstGeom>
              <a:solidFill>
                <a:srgbClr val="85DFFF"/>
              </a:solidFill>
              <a:ln>
                <a:solidFill>
                  <a:srgbClr val="93ABCA"/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" name="Freeform 274"/>
              <p:cNvSpPr/>
              <p:nvPr/>
            </p:nvSpPr>
            <p:spPr>
              <a:xfrm>
                <a:off x="4872077" y="2756096"/>
                <a:ext cx="1030165" cy="926418"/>
              </a:xfrm>
              <a:custGeom>
                <a:avLst/>
                <a:gdLst>
                  <a:gd name="connsiteX0" fmla="*/ 0 w 1147479"/>
                  <a:gd name="connsiteY0" fmla="*/ 94643 h 946430"/>
                  <a:gd name="connsiteX1" fmla="*/ 94643 w 1147479"/>
                  <a:gd name="connsiteY1" fmla="*/ 0 h 946430"/>
                  <a:gd name="connsiteX2" fmla="*/ 1052836 w 1147479"/>
                  <a:gd name="connsiteY2" fmla="*/ 0 h 946430"/>
                  <a:gd name="connsiteX3" fmla="*/ 1147479 w 1147479"/>
                  <a:gd name="connsiteY3" fmla="*/ 94643 h 946430"/>
                  <a:gd name="connsiteX4" fmla="*/ 1147479 w 1147479"/>
                  <a:gd name="connsiteY4" fmla="*/ 851787 h 946430"/>
                  <a:gd name="connsiteX5" fmla="*/ 1052836 w 1147479"/>
                  <a:gd name="connsiteY5" fmla="*/ 946430 h 946430"/>
                  <a:gd name="connsiteX6" fmla="*/ 94643 w 1147479"/>
                  <a:gd name="connsiteY6" fmla="*/ 946430 h 946430"/>
                  <a:gd name="connsiteX7" fmla="*/ 0 w 1147479"/>
                  <a:gd name="connsiteY7" fmla="*/ 851787 h 946430"/>
                  <a:gd name="connsiteX8" fmla="*/ 0 w 1147479"/>
                  <a:gd name="connsiteY8" fmla="*/ 94643 h 946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7479" h="946430">
                    <a:moveTo>
                      <a:pt x="0" y="94643"/>
                    </a:moveTo>
                    <a:cubicBezTo>
                      <a:pt x="0" y="42373"/>
                      <a:pt x="42373" y="0"/>
                      <a:pt x="94643" y="0"/>
                    </a:cubicBezTo>
                    <a:lnTo>
                      <a:pt x="1052836" y="0"/>
                    </a:lnTo>
                    <a:cubicBezTo>
                      <a:pt x="1105106" y="0"/>
                      <a:pt x="1147479" y="42373"/>
                      <a:pt x="1147479" y="94643"/>
                    </a:cubicBezTo>
                    <a:lnTo>
                      <a:pt x="1147479" y="851787"/>
                    </a:lnTo>
                    <a:cubicBezTo>
                      <a:pt x="1147479" y="904057"/>
                      <a:pt x="1105106" y="946430"/>
                      <a:pt x="1052836" y="946430"/>
                    </a:cubicBezTo>
                    <a:lnTo>
                      <a:pt x="94643" y="946430"/>
                    </a:lnTo>
                    <a:cubicBezTo>
                      <a:pt x="42373" y="946430"/>
                      <a:pt x="0" y="904057"/>
                      <a:pt x="0" y="851787"/>
                    </a:cubicBezTo>
                    <a:lnTo>
                      <a:pt x="0" y="94643"/>
                    </a:lnTo>
                    <a:close/>
                  </a:path>
                </a:pathLst>
              </a:custGeom>
              <a:solidFill>
                <a:srgbClr val="93ABCA"/>
              </a:solidFill>
              <a:ln w="9525"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9880" tIns="59880" rIns="59880" bIns="262686" numCol="1" spcCol="1270" anchor="t" anchorCtr="0">
                <a:noAutofit/>
              </a:bodyPr>
              <a:lstStyle/>
              <a:p>
                <a:pPr marL="0" lvl="1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en-US" sz="2000" kern="1200" dirty="0"/>
              </a:p>
            </p:txBody>
          </p:sp>
          <p:sp>
            <p:nvSpPr>
              <p:cNvPr id="14" name="Freeform 275"/>
              <p:cNvSpPr/>
              <p:nvPr/>
            </p:nvSpPr>
            <p:spPr>
              <a:xfrm>
                <a:off x="5101002" y="3483996"/>
                <a:ext cx="915702" cy="397037"/>
              </a:xfrm>
              <a:custGeom>
                <a:avLst/>
                <a:gdLst>
                  <a:gd name="connsiteX0" fmla="*/ 0 w 1019981"/>
                  <a:gd name="connsiteY0" fmla="*/ 40561 h 405613"/>
                  <a:gd name="connsiteX1" fmla="*/ 40561 w 1019981"/>
                  <a:gd name="connsiteY1" fmla="*/ 0 h 405613"/>
                  <a:gd name="connsiteX2" fmla="*/ 979420 w 1019981"/>
                  <a:gd name="connsiteY2" fmla="*/ 0 h 405613"/>
                  <a:gd name="connsiteX3" fmla="*/ 1019981 w 1019981"/>
                  <a:gd name="connsiteY3" fmla="*/ 40561 h 405613"/>
                  <a:gd name="connsiteX4" fmla="*/ 1019981 w 1019981"/>
                  <a:gd name="connsiteY4" fmla="*/ 365052 h 405613"/>
                  <a:gd name="connsiteX5" fmla="*/ 979420 w 1019981"/>
                  <a:gd name="connsiteY5" fmla="*/ 405613 h 405613"/>
                  <a:gd name="connsiteX6" fmla="*/ 40561 w 1019981"/>
                  <a:gd name="connsiteY6" fmla="*/ 405613 h 405613"/>
                  <a:gd name="connsiteX7" fmla="*/ 0 w 1019981"/>
                  <a:gd name="connsiteY7" fmla="*/ 365052 h 405613"/>
                  <a:gd name="connsiteX8" fmla="*/ 0 w 1019981"/>
                  <a:gd name="connsiteY8" fmla="*/ 40561 h 40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9981" h="405613">
                    <a:moveTo>
                      <a:pt x="0" y="40561"/>
                    </a:moveTo>
                    <a:cubicBezTo>
                      <a:pt x="0" y="18160"/>
                      <a:pt x="18160" y="0"/>
                      <a:pt x="40561" y="0"/>
                    </a:cubicBezTo>
                    <a:lnTo>
                      <a:pt x="979420" y="0"/>
                    </a:lnTo>
                    <a:cubicBezTo>
                      <a:pt x="1001821" y="0"/>
                      <a:pt x="1019981" y="18160"/>
                      <a:pt x="1019981" y="40561"/>
                    </a:cubicBezTo>
                    <a:lnTo>
                      <a:pt x="1019981" y="365052"/>
                    </a:lnTo>
                    <a:cubicBezTo>
                      <a:pt x="1019981" y="387453"/>
                      <a:pt x="1001821" y="405613"/>
                      <a:pt x="979420" y="405613"/>
                    </a:cubicBezTo>
                    <a:lnTo>
                      <a:pt x="40561" y="405613"/>
                    </a:lnTo>
                    <a:cubicBezTo>
                      <a:pt x="18160" y="405613"/>
                      <a:pt x="0" y="387453"/>
                      <a:pt x="0" y="365052"/>
                    </a:cubicBezTo>
                    <a:lnTo>
                      <a:pt x="0" y="40561"/>
                    </a:lnTo>
                    <a:close/>
                  </a:path>
                </a:pathLst>
              </a:custGeom>
              <a:solidFill>
                <a:srgbClr val="ADBFD7"/>
              </a:solidFill>
              <a:ln w="9525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5695" tIns="41090" rIns="55695" bIns="41090" numCol="1" spcCol="1270" anchor="ctr" anchorCtr="0">
                <a:noAutofit/>
              </a:bodyPr>
              <a:lstStyle/>
              <a:p>
                <a:pPr lvl="0" algn="ctr" defTabSz="1022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300" kern="1200"/>
              </a:p>
            </p:txBody>
          </p:sp>
          <p:sp>
            <p:nvSpPr>
              <p:cNvPr id="15" name="TextBox 276"/>
              <p:cNvSpPr txBox="1"/>
              <p:nvPr/>
            </p:nvSpPr>
            <p:spPr>
              <a:xfrm>
                <a:off x="5106851" y="3531504"/>
                <a:ext cx="915702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 smtClean="0">
                    <a:solidFill>
                      <a:schemeClr val="bg1"/>
                    </a:solidFill>
                    <a:latin typeface="Bebas Neue" pitchFamily="34" charset="0"/>
                  </a:rPr>
                  <a:t>BUSINESS</a:t>
                </a:r>
                <a:endParaRPr lang="en-US" sz="1100" dirty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16" name="Circular Arrow 283"/>
              <p:cNvSpPr/>
              <p:nvPr/>
            </p:nvSpPr>
            <p:spPr>
              <a:xfrm>
                <a:off x="3734046" y="2209800"/>
                <a:ext cx="1202557" cy="1311178"/>
              </a:xfrm>
              <a:prstGeom prst="circularArrow">
                <a:avLst>
                  <a:gd name="adj1" fmla="val 2271"/>
                  <a:gd name="adj2" fmla="val 273786"/>
                  <a:gd name="adj3" fmla="val 19550703"/>
                  <a:gd name="adj4" fmla="val 12575511"/>
                  <a:gd name="adj5" fmla="val 2650"/>
                </a:avLst>
              </a:prstGeom>
              <a:solidFill>
                <a:srgbClr val="85DFFF"/>
              </a:solidFill>
              <a:ln>
                <a:solidFill>
                  <a:srgbClr val="93ABCA"/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7" name="Freeform 284"/>
              <p:cNvSpPr/>
              <p:nvPr/>
            </p:nvSpPr>
            <p:spPr>
              <a:xfrm>
                <a:off x="3172314" y="2756096"/>
                <a:ext cx="1030165" cy="926418"/>
              </a:xfrm>
              <a:custGeom>
                <a:avLst/>
                <a:gdLst>
                  <a:gd name="connsiteX0" fmla="*/ 0 w 1147479"/>
                  <a:gd name="connsiteY0" fmla="*/ 94643 h 946430"/>
                  <a:gd name="connsiteX1" fmla="*/ 94643 w 1147479"/>
                  <a:gd name="connsiteY1" fmla="*/ 0 h 946430"/>
                  <a:gd name="connsiteX2" fmla="*/ 1052836 w 1147479"/>
                  <a:gd name="connsiteY2" fmla="*/ 0 h 946430"/>
                  <a:gd name="connsiteX3" fmla="*/ 1147479 w 1147479"/>
                  <a:gd name="connsiteY3" fmla="*/ 94643 h 946430"/>
                  <a:gd name="connsiteX4" fmla="*/ 1147479 w 1147479"/>
                  <a:gd name="connsiteY4" fmla="*/ 851787 h 946430"/>
                  <a:gd name="connsiteX5" fmla="*/ 1052836 w 1147479"/>
                  <a:gd name="connsiteY5" fmla="*/ 946430 h 946430"/>
                  <a:gd name="connsiteX6" fmla="*/ 94643 w 1147479"/>
                  <a:gd name="connsiteY6" fmla="*/ 946430 h 946430"/>
                  <a:gd name="connsiteX7" fmla="*/ 0 w 1147479"/>
                  <a:gd name="connsiteY7" fmla="*/ 851787 h 946430"/>
                  <a:gd name="connsiteX8" fmla="*/ 0 w 1147479"/>
                  <a:gd name="connsiteY8" fmla="*/ 94643 h 946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7479" h="946430">
                    <a:moveTo>
                      <a:pt x="0" y="94643"/>
                    </a:moveTo>
                    <a:cubicBezTo>
                      <a:pt x="0" y="42373"/>
                      <a:pt x="42373" y="0"/>
                      <a:pt x="94643" y="0"/>
                    </a:cubicBezTo>
                    <a:lnTo>
                      <a:pt x="1052836" y="0"/>
                    </a:lnTo>
                    <a:cubicBezTo>
                      <a:pt x="1105106" y="0"/>
                      <a:pt x="1147479" y="42373"/>
                      <a:pt x="1147479" y="94643"/>
                    </a:cubicBezTo>
                    <a:lnTo>
                      <a:pt x="1147479" y="851787"/>
                    </a:lnTo>
                    <a:cubicBezTo>
                      <a:pt x="1147479" y="904057"/>
                      <a:pt x="1105106" y="946430"/>
                      <a:pt x="1052836" y="946430"/>
                    </a:cubicBezTo>
                    <a:lnTo>
                      <a:pt x="94643" y="946430"/>
                    </a:lnTo>
                    <a:cubicBezTo>
                      <a:pt x="42373" y="946430"/>
                      <a:pt x="0" y="904057"/>
                      <a:pt x="0" y="851787"/>
                    </a:cubicBezTo>
                    <a:lnTo>
                      <a:pt x="0" y="94643"/>
                    </a:lnTo>
                    <a:close/>
                  </a:path>
                </a:pathLst>
              </a:custGeom>
              <a:solidFill>
                <a:srgbClr val="93ABCA"/>
              </a:solidFill>
              <a:ln w="9525"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9880" tIns="262687" rIns="59880" bIns="59879" numCol="1" spcCol="1270" anchor="t" anchorCtr="0">
                <a:noAutofit/>
              </a:bodyPr>
              <a:lstStyle/>
              <a:p>
                <a:pPr marL="0" lvl="1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en-US" sz="2000" kern="1200" dirty="0"/>
              </a:p>
            </p:txBody>
          </p:sp>
          <p:sp>
            <p:nvSpPr>
              <p:cNvPr id="18" name="Freeform 285"/>
              <p:cNvSpPr/>
              <p:nvPr/>
            </p:nvSpPr>
            <p:spPr>
              <a:xfrm>
                <a:off x="3401239" y="2567381"/>
                <a:ext cx="915702" cy="397037"/>
              </a:xfrm>
              <a:custGeom>
                <a:avLst/>
                <a:gdLst>
                  <a:gd name="connsiteX0" fmla="*/ 0 w 1019981"/>
                  <a:gd name="connsiteY0" fmla="*/ 40561 h 405613"/>
                  <a:gd name="connsiteX1" fmla="*/ 40561 w 1019981"/>
                  <a:gd name="connsiteY1" fmla="*/ 0 h 405613"/>
                  <a:gd name="connsiteX2" fmla="*/ 979420 w 1019981"/>
                  <a:gd name="connsiteY2" fmla="*/ 0 h 405613"/>
                  <a:gd name="connsiteX3" fmla="*/ 1019981 w 1019981"/>
                  <a:gd name="connsiteY3" fmla="*/ 40561 h 405613"/>
                  <a:gd name="connsiteX4" fmla="*/ 1019981 w 1019981"/>
                  <a:gd name="connsiteY4" fmla="*/ 365052 h 405613"/>
                  <a:gd name="connsiteX5" fmla="*/ 979420 w 1019981"/>
                  <a:gd name="connsiteY5" fmla="*/ 405613 h 405613"/>
                  <a:gd name="connsiteX6" fmla="*/ 40561 w 1019981"/>
                  <a:gd name="connsiteY6" fmla="*/ 405613 h 405613"/>
                  <a:gd name="connsiteX7" fmla="*/ 0 w 1019981"/>
                  <a:gd name="connsiteY7" fmla="*/ 365052 h 405613"/>
                  <a:gd name="connsiteX8" fmla="*/ 0 w 1019981"/>
                  <a:gd name="connsiteY8" fmla="*/ 40561 h 40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9981" h="405613">
                    <a:moveTo>
                      <a:pt x="0" y="40561"/>
                    </a:moveTo>
                    <a:cubicBezTo>
                      <a:pt x="0" y="18160"/>
                      <a:pt x="18160" y="0"/>
                      <a:pt x="40561" y="0"/>
                    </a:cubicBezTo>
                    <a:lnTo>
                      <a:pt x="979420" y="0"/>
                    </a:lnTo>
                    <a:cubicBezTo>
                      <a:pt x="1001821" y="0"/>
                      <a:pt x="1019981" y="18160"/>
                      <a:pt x="1019981" y="40561"/>
                    </a:cubicBezTo>
                    <a:lnTo>
                      <a:pt x="1019981" y="365052"/>
                    </a:lnTo>
                    <a:cubicBezTo>
                      <a:pt x="1019981" y="387453"/>
                      <a:pt x="1001821" y="405613"/>
                      <a:pt x="979420" y="405613"/>
                    </a:cubicBezTo>
                    <a:lnTo>
                      <a:pt x="40561" y="405613"/>
                    </a:lnTo>
                    <a:cubicBezTo>
                      <a:pt x="18160" y="405613"/>
                      <a:pt x="0" y="387453"/>
                      <a:pt x="0" y="365052"/>
                    </a:cubicBezTo>
                    <a:lnTo>
                      <a:pt x="0" y="40561"/>
                    </a:lnTo>
                    <a:close/>
                  </a:path>
                </a:pathLst>
              </a:custGeom>
              <a:solidFill>
                <a:srgbClr val="ADBFD7"/>
              </a:solidFill>
              <a:ln w="9525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5695" tIns="41090" rIns="55695" bIns="41090" numCol="1" spcCol="1270" anchor="ctr" anchorCtr="0">
                <a:noAutofit/>
              </a:bodyPr>
              <a:lstStyle/>
              <a:p>
                <a:pPr lvl="0" algn="ctr" defTabSz="1022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300" kern="1200"/>
              </a:p>
            </p:txBody>
          </p:sp>
          <p:sp>
            <p:nvSpPr>
              <p:cNvPr id="19" name="TextBox 286"/>
              <p:cNvSpPr txBox="1"/>
              <p:nvPr/>
            </p:nvSpPr>
            <p:spPr>
              <a:xfrm>
                <a:off x="3399401" y="2581332"/>
                <a:ext cx="915702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 smtClean="0">
                    <a:solidFill>
                      <a:schemeClr val="bg1"/>
                    </a:solidFill>
                    <a:latin typeface="Bebas Neue" pitchFamily="34" charset="0"/>
                  </a:rPr>
                  <a:t>BUSINESS</a:t>
                </a:r>
                <a:endParaRPr lang="en-US" sz="1100" dirty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sp>
            <p:nvSpPr>
              <p:cNvPr id="20" name="Shape 290"/>
              <p:cNvSpPr/>
              <p:nvPr/>
            </p:nvSpPr>
            <p:spPr>
              <a:xfrm>
                <a:off x="2165915" y="3024830"/>
                <a:ext cx="1070925" cy="1167656"/>
              </a:xfrm>
              <a:prstGeom prst="leftCircularArrow">
                <a:avLst>
                  <a:gd name="adj1" fmla="val 2550"/>
                  <a:gd name="adj2" fmla="val 309429"/>
                  <a:gd name="adj3" fmla="val 2084940"/>
                  <a:gd name="adj4" fmla="val 9024489"/>
                  <a:gd name="adj5" fmla="val 2975"/>
                </a:avLst>
              </a:prstGeom>
              <a:solidFill>
                <a:srgbClr val="85DFFF"/>
              </a:solidFill>
              <a:ln>
                <a:solidFill>
                  <a:srgbClr val="93ABCA"/>
                </a:solidFill>
              </a:ln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1" name="Freeform 291"/>
              <p:cNvSpPr/>
              <p:nvPr/>
            </p:nvSpPr>
            <p:spPr>
              <a:xfrm>
                <a:off x="1574708" y="2756096"/>
                <a:ext cx="1030165" cy="926418"/>
              </a:xfrm>
              <a:custGeom>
                <a:avLst/>
                <a:gdLst>
                  <a:gd name="connsiteX0" fmla="*/ 0 w 1147479"/>
                  <a:gd name="connsiteY0" fmla="*/ 94643 h 946430"/>
                  <a:gd name="connsiteX1" fmla="*/ 94643 w 1147479"/>
                  <a:gd name="connsiteY1" fmla="*/ 0 h 946430"/>
                  <a:gd name="connsiteX2" fmla="*/ 1052836 w 1147479"/>
                  <a:gd name="connsiteY2" fmla="*/ 0 h 946430"/>
                  <a:gd name="connsiteX3" fmla="*/ 1147479 w 1147479"/>
                  <a:gd name="connsiteY3" fmla="*/ 94643 h 946430"/>
                  <a:gd name="connsiteX4" fmla="*/ 1147479 w 1147479"/>
                  <a:gd name="connsiteY4" fmla="*/ 851787 h 946430"/>
                  <a:gd name="connsiteX5" fmla="*/ 1052836 w 1147479"/>
                  <a:gd name="connsiteY5" fmla="*/ 946430 h 946430"/>
                  <a:gd name="connsiteX6" fmla="*/ 94643 w 1147479"/>
                  <a:gd name="connsiteY6" fmla="*/ 946430 h 946430"/>
                  <a:gd name="connsiteX7" fmla="*/ 0 w 1147479"/>
                  <a:gd name="connsiteY7" fmla="*/ 851787 h 946430"/>
                  <a:gd name="connsiteX8" fmla="*/ 0 w 1147479"/>
                  <a:gd name="connsiteY8" fmla="*/ 94643 h 946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7479" h="946430">
                    <a:moveTo>
                      <a:pt x="0" y="94643"/>
                    </a:moveTo>
                    <a:cubicBezTo>
                      <a:pt x="0" y="42373"/>
                      <a:pt x="42373" y="0"/>
                      <a:pt x="94643" y="0"/>
                    </a:cubicBezTo>
                    <a:lnTo>
                      <a:pt x="1052836" y="0"/>
                    </a:lnTo>
                    <a:cubicBezTo>
                      <a:pt x="1105106" y="0"/>
                      <a:pt x="1147479" y="42373"/>
                      <a:pt x="1147479" y="94643"/>
                    </a:cubicBezTo>
                    <a:lnTo>
                      <a:pt x="1147479" y="851787"/>
                    </a:lnTo>
                    <a:cubicBezTo>
                      <a:pt x="1147479" y="904057"/>
                      <a:pt x="1105106" y="946430"/>
                      <a:pt x="1052836" y="946430"/>
                    </a:cubicBezTo>
                    <a:lnTo>
                      <a:pt x="94643" y="946430"/>
                    </a:lnTo>
                    <a:cubicBezTo>
                      <a:pt x="42373" y="946430"/>
                      <a:pt x="0" y="904057"/>
                      <a:pt x="0" y="851787"/>
                    </a:cubicBezTo>
                    <a:lnTo>
                      <a:pt x="0" y="94643"/>
                    </a:lnTo>
                    <a:close/>
                  </a:path>
                </a:pathLst>
              </a:custGeom>
              <a:solidFill>
                <a:srgbClr val="93ABCA"/>
              </a:solidFill>
              <a:ln w="9525"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9880" tIns="59880" rIns="59880" bIns="262686" numCol="1" spcCol="1270" anchor="t" anchorCtr="0">
                <a:noAutofit/>
              </a:bodyPr>
              <a:lstStyle/>
              <a:p>
                <a:pPr marL="0" lvl="1" algn="l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en-US" sz="2000" kern="1200" dirty="0"/>
              </a:p>
            </p:txBody>
          </p:sp>
          <p:sp>
            <p:nvSpPr>
              <p:cNvPr id="22" name="Freeform 292"/>
              <p:cNvSpPr/>
              <p:nvPr/>
            </p:nvSpPr>
            <p:spPr>
              <a:xfrm>
                <a:off x="1803633" y="3483996"/>
                <a:ext cx="915702" cy="397037"/>
              </a:xfrm>
              <a:custGeom>
                <a:avLst/>
                <a:gdLst>
                  <a:gd name="connsiteX0" fmla="*/ 0 w 1019981"/>
                  <a:gd name="connsiteY0" fmla="*/ 40561 h 405613"/>
                  <a:gd name="connsiteX1" fmla="*/ 40561 w 1019981"/>
                  <a:gd name="connsiteY1" fmla="*/ 0 h 405613"/>
                  <a:gd name="connsiteX2" fmla="*/ 979420 w 1019981"/>
                  <a:gd name="connsiteY2" fmla="*/ 0 h 405613"/>
                  <a:gd name="connsiteX3" fmla="*/ 1019981 w 1019981"/>
                  <a:gd name="connsiteY3" fmla="*/ 40561 h 405613"/>
                  <a:gd name="connsiteX4" fmla="*/ 1019981 w 1019981"/>
                  <a:gd name="connsiteY4" fmla="*/ 365052 h 405613"/>
                  <a:gd name="connsiteX5" fmla="*/ 979420 w 1019981"/>
                  <a:gd name="connsiteY5" fmla="*/ 405613 h 405613"/>
                  <a:gd name="connsiteX6" fmla="*/ 40561 w 1019981"/>
                  <a:gd name="connsiteY6" fmla="*/ 405613 h 405613"/>
                  <a:gd name="connsiteX7" fmla="*/ 0 w 1019981"/>
                  <a:gd name="connsiteY7" fmla="*/ 365052 h 405613"/>
                  <a:gd name="connsiteX8" fmla="*/ 0 w 1019981"/>
                  <a:gd name="connsiteY8" fmla="*/ 40561 h 40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9981" h="405613">
                    <a:moveTo>
                      <a:pt x="0" y="40561"/>
                    </a:moveTo>
                    <a:cubicBezTo>
                      <a:pt x="0" y="18160"/>
                      <a:pt x="18160" y="0"/>
                      <a:pt x="40561" y="0"/>
                    </a:cubicBezTo>
                    <a:lnTo>
                      <a:pt x="979420" y="0"/>
                    </a:lnTo>
                    <a:cubicBezTo>
                      <a:pt x="1001821" y="0"/>
                      <a:pt x="1019981" y="18160"/>
                      <a:pt x="1019981" y="40561"/>
                    </a:cubicBezTo>
                    <a:lnTo>
                      <a:pt x="1019981" y="365052"/>
                    </a:lnTo>
                    <a:cubicBezTo>
                      <a:pt x="1019981" y="387453"/>
                      <a:pt x="1001821" y="405613"/>
                      <a:pt x="979420" y="405613"/>
                    </a:cubicBezTo>
                    <a:lnTo>
                      <a:pt x="40561" y="405613"/>
                    </a:lnTo>
                    <a:cubicBezTo>
                      <a:pt x="18160" y="405613"/>
                      <a:pt x="0" y="387453"/>
                      <a:pt x="0" y="365052"/>
                    </a:cubicBezTo>
                    <a:lnTo>
                      <a:pt x="0" y="40561"/>
                    </a:lnTo>
                    <a:close/>
                  </a:path>
                </a:pathLst>
              </a:custGeom>
              <a:solidFill>
                <a:srgbClr val="ADBFD7"/>
              </a:solidFill>
              <a:ln w="9525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5695" tIns="41090" rIns="55695" bIns="41090" numCol="1" spcCol="1270" anchor="ctr" anchorCtr="0">
                <a:noAutofit/>
              </a:bodyPr>
              <a:lstStyle/>
              <a:p>
                <a:pPr lvl="0" algn="ctr" defTabSz="1022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300" kern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TextBox 293"/>
              <p:cNvSpPr txBox="1"/>
              <p:nvPr/>
            </p:nvSpPr>
            <p:spPr>
              <a:xfrm>
                <a:off x="1803633" y="3531504"/>
                <a:ext cx="915702" cy="2616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 smtClean="0">
                    <a:solidFill>
                      <a:schemeClr val="bg1"/>
                    </a:solidFill>
                    <a:latin typeface="Bebas Neue" pitchFamily="34" charset="0"/>
                  </a:rPr>
                  <a:t>BUSINESS</a:t>
                </a:r>
                <a:endParaRPr lang="en-US" sz="1400" dirty="0">
                  <a:solidFill>
                    <a:schemeClr val="bg1"/>
                  </a:solidFill>
                  <a:latin typeface="Bebas Neue" pitchFamily="34" charset="0"/>
                </a:endParaRPr>
              </a:p>
            </p:txBody>
          </p:sp>
          <p:grpSp>
            <p:nvGrpSpPr>
              <p:cNvPr id="24" name="Group 301"/>
              <p:cNvGrpSpPr/>
              <p:nvPr/>
            </p:nvGrpSpPr>
            <p:grpSpPr>
              <a:xfrm>
                <a:off x="1872360" y="3002518"/>
                <a:ext cx="434858" cy="254839"/>
                <a:chOff x="1028731" y="866865"/>
                <a:chExt cx="360374" cy="193694"/>
              </a:xfrm>
              <a:solidFill>
                <a:schemeClr val="bg1"/>
              </a:solidFill>
            </p:grpSpPr>
            <p:sp>
              <p:nvSpPr>
                <p:cNvPr id="25" name="Freeform 166"/>
                <p:cNvSpPr/>
                <p:nvPr/>
              </p:nvSpPr>
              <p:spPr bwMode="auto">
                <a:xfrm>
                  <a:off x="1055720" y="974825"/>
                  <a:ext cx="50802" cy="85734"/>
                </a:xfrm>
                <a:custGeom>
                  <a:avLst/>
                  <a:gdLst>
                    <a:gd name="T0" fmla="*/ 0 w 32"/>
                    <a:gd name="T1" fmla="*/ 0 h 54"/>
                    <a:gd name="T2" fmla="*/ 5 w 32"/>
                    <a:gd name="T3" fmla="*/ 4 h 54"/>
                    <a:gd name="T4" fmla="*/ 11 w 32"/>
                    <a:gd name="T5" fmla="*/ 7 h 54"/>
                    <a:gd name="T6" fmla="*/ 18 w 32"/>
                    <a:gd name="T7" fmla="*/ 7 h 54"/>
                    <a:gd name="T8" fmla="*/ 23 w 32"/>
                    <a:gd name="T9" fmla="*/ 7 h 54"/>
                    <a:gd name="T10" fmla="*/ 28 w 32"/>
                    <a:gd name="T11" fmla="*/ 4 h 54"/>
                    <a:gd name="T12" fmla="*/ 32 w 32"/>
                    <a:gd name="T13" fmla="*/ 0 h 54"/>
                    <a:gd name="T14" fmla="*/ 32 w 32"/>
                    <a:gd name="T15" fmla="*/ 54 h 54"/>
                    <a:gd name="T16" fmla="*/ 0 w 32"/>
                    <a:gd name="T17" fmla="*/ 54 h 54"/>
                    <a:gd name="T18" fmla="*/ 0 w 32"/>
                    <a:gd name="T19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54">
                      <a:moveTo>
                        <a:pt x="0" y="0"/>
                      </a:moveTo>
                      <a:lnTo>
                        <a:pt x="5" y="4"/>
                      </a:lnTo>
                      <a:lnTo>
                        <a:pt x="11" y="7"/>
                      </a:lnTo>
                      <a:lnTo>
                        <a:pt x="18" y="7"/>
                      </a:lnTo>
                      <a:lnTo>
                        <a:pt x="23" y="7"/>
                      </a:lnTo>
                      <a:lnTo>
                        <a:pt x="28" y="4"/>
                      </a:lnTo>
                      <a:lnTo>
                        <a:pt x="32" y="0"/>
                      </a:lnTo>
                      <a:lnTo>
                        <a:pt x="32" y="54"/>
                      </a:lnTo>
                      <a:lnTo>
                        <a:pt x="0" y="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6" name="Freeform 167"/>
                <p:cNvSpPr/>
                <p:nvPr/>
              </p:nvSpPr>
              <p:spPr bwMode="auto">
                <a:xfrm>
                  <a:off x="1136685" y="930371"/>
                  <a:ext cx="49214" cy="130188"/>
                </a:xfrm>
                <a:custGeom>
                  <a:avLst/>
                  <a:gdLst>
                    <a:gd name="T0" fmla="*/ 17 w 31"/>
                    <a:gd name="T1" fmla="*/ 0 h 82"/>
                    <a:gd name="T2" fmla="*/ 31 w 31"/>
                    <a:gd name="T3" fmla="*/ 14 h 82"/>
                    <a:gd name="T4" fmla="*/ 31 w 31"/>
                    <a:gd name="T5" fmla="*/ 82 h 82"/>
                    <a:gd name="T6" fmla="*/ 0 w 31"/>
                    <a:gd name="T7" fmla="*/ 82 h 82"/>
                    <a:gd name="T8" fmla="*/ 0 w 31"/>
                    <a:gd name="T9" fmla="*/ 12 h 82"/>
                    <a:gd name="T10" fmla="*/ 17 w 31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82">
                      <a:moveTo>
                        <a:pt x="17" y="0"/>
                      </a:moveTo>
                      <a:lnTo>
                        <a:pt x="31" y="14"/>
                      </a:lnTo>
                      <a:lnTo>
                        <a:pt x="31" y="82"/>
                      </a:lnTo>
                      <a:lnTo>
                        <a:pt x="0" y="82"/>
                      </a:lnTo>
                      <a:lnTo>
                        <a:pt x="0" y="12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7" name="Freeform 168"/>
                <p:cNvSpPr/>
                <p:nvPr/>
              </p:nvSpPr>
              <p:spPr bwMode="auto">
                <a:xfrm>
                  <a:off x="1216062" y="982764"/>
                  <a:ext cx="50802" cy="77795"/>
                </a:xfrm>
                <a:custGeom>
                  <a:avLst/>
                  <a:gdLst>
                    <a:gd name="T0" fmla="*/ 0 w 32"/>
                    <a:gd name="T1" fmla="*/ 0 h 49"/>
                    <a:gd name="T2" fmla="*/ 6 w 32"/>
                    <a:gd name="T3" fmla="*/ 4 h 49"/>
                    <a:gd name="T4" fmla="*/ 9 w 32"/>
                    <a:gd name="T5" fmla="*/ 7 h 49"/>
                    <a:gd name="T6" fmla="*/ 14 w 32"/>
                    <a:gd name="T7" fmla="*/ 9 h 49"/>
                    <a:gd name="T8" fmla="*/ 18 w 32"/>
                    <a:gd name="T9" fmla="*/ 9 h 49"/>
                    <a:gd name="T10" fmla="*/ 23 w 32"/>
                    <a:gd name="T11" fmla="*/ 9 h 49"/>
                    <a:gd name="T12" fmla="*/ 28 w 32"/>
                    <a:gd name="T13" fmla="*/ 7 h 49"/>
                    <a:gd name="T14" fmla="*/ 32 w 32"/>
                    <a:gd name="T15" fmla="*/ 4 h 49"/>
                    <a:gd name="T16" fmla="*/ 32 w 32"/>
                    <a:gd name="T17" fmla="*/ 49 h 49"/>
                    <a:gd name="T18" fmla="*/ 0 w 32"/>
                    <a:gd name="T19" fmla="*/ 49 h 49"/>
                    <a:gd name="T20" fmla="*/ 0 w 32"/>
                    <a:gd name="T2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" h="49">
                      <a:moveTo>
                        <a:pt x="0" y="0"/>
                      </a:moveTo>
                      <a:lnTo>
                        <a:pt x="6" y="4"/>
                      </a:lnTo>
                      <a:lnTo>
                        <a:pt x="9" y="7"/>
                      </a:lnTo>
                      <a:lnTo>
                        <a:pt x="14" y="9"/>
                      </a:lnTo>
                      <a:lnTo>
                        <a:pt x="18" y="9"/>
                      </a:lnTo>
                      <a:lnTo>
                        <a:pt x="23" y="9"/>
                      </a:lnTo>
                      <a:lnTo>
                        <a:pt x="28" y="7"/>
                      </a:lnTo>
                      <a:lnTo>
                        <a:pt x="32" y="4"/>
                      </a:lnTo>
                      <a:lnTo>
                        <a:pt x="32" y="49"/>
                      </a:lnTo>
                      <a:lnTo>
                        <a:pt x="0" y="4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8" name="Freeform 169"/>
                <p:cNvSpPr/>
                <p:nvPr/>
              </p:nvSpPr>
              <p:spPr bwMode="auto">
                <a:xfrm>
                  <a:off x="1300203" y="941485"/>
                  <a:ext cx="49214" cy="119074"/>
                </a:xfrm>
                <a:custGeom>
                  <a:avLst/>
                  <a:gdLst>
                    <a:gd name="T0" fmla="*/ 28 w 31"/>
                    <a:gd name="T1" fmla="*/ 0 h 75"/>
                    <a:gd name="T2" fmla="*/ 31 w 31"/>
                    <a:gd name="T3" fmla="*/ 0 h 75"/>
                    <a:gd name="T4" fmla="*/ 31 w 31"/>
                    <a:gd name="T5" fmla="*/ 75 h 75"/>
                    <a:gd name="T6" fmla="*/ 0 w 31"/>
                    <a:gd name="T7" fmla="*/ 75 h 75"/>
                    <a:gd name="T8" fmla="*/ 0 w 31"/>
                    <a:gd name="T9" fmla="*/ 18 h 75"/>
                    <a:gd name="T10" fmla="*/ 28 w 31"/>
                    <a:gd name="T1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75">
                      <a:moveTo>
                        <a:pt x="28" y="0"/>
                      </a:moveTo>
                      <a:lnTo>
                        <a:pt x="31" y="0"/>
                      </a:lnTo>
                      <a:lnTo>
                        <a:pt x="31" y="75"/>
                      </a:lnTo>
                      <a:lnTo>
                        <a:pt x="0" y="75"/>
                      </a:lnTo>
                      <a:lnTo>
                        <a:pt x="0" y="18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9" name="Freeform 170"/>
                <p:cNvSpPr/>
                <p:nvPr/>
              </p:nvSpPr>
              <p:spPr bwMode="auto">
                <a:xfrm>
                  <a:off x="1028731" y="866865"/>
                  <a:ext cx="360374" cy="115899"/>
                </a:xfrm>
                <a:custGeom>
                  <a:avLst/>
                  <a:gdLst>
                    <a:gd name="T0" fmla="*/ 221 w 227"/>
                    <a:gd name="T1" fmla="*/ 0 h 73"/>
                    <a:gd name="T2" fmla="*/ 225 w 227"/>
                    <a:gd name="T3" fmla="*/ 0 h 73"/>
                    <a:gd name="T4" fmla="*/ 227 w 227"/>
                    <a:gd name="T5" fmla="*/ 2 h 73"/>
                    <a:gd name="T6" fmla="*/ 227 w 227"/>
                    <a:gd name="T7" fmla="*/ 5 h 73"/>
                    <a:gd name="T8" fmla="*/ 227 w 227"/>
                    <a:gd name="T9" fmla="*/ 9 h 73"/>
                    <a:gd name="T10" fmla="*/ 213 w 227"/>
                    <a:gd name="T11" fmla="*/ 40 h 73"/>
                    <a:gd name="T12" fmla="*/ 211 w 227"/>
                    <a:gd name="T13" fmla="*/ 44 h 73"/>
                    <a:gd name="T14" fmla="*/ 208 w 227"/>
                    <a:gd name="T15" fmla="*/ 44 h 73"/>
                    <a:gd name="T16" fmla="*/ 206 w 227"/>
                    <a:gd name="T17" fmla="*/ 44 h 73"/>
                    <a:gd name="T18" fmla="*/ 204 w 227"/>
                    <a:gd name="T19" fmla="*/ 42 h 73"/>
                    <a:gd name="T20" fmla="*/ 199 w 227"/>
                    <a:gd name="T21" fmla="*/ 35 h 73"/>
                    <a:gd name="T22" fmla="*/ 141 w 227"/>
                    <a:gd name="T23" fmla="*/ 72 h 73"/>
                    <a:gd name="T24" fmla="*/ 139 w 227"/>
                    <a:gd name="T25" fmla="*/ 73 h 73"/>
                    <a:gd name="T26" fmla="*/ 136 w 227"/>
                    <a:gd name="T27" fmla="*/ 73 h 73"/>
                    <a:gd name="T28" fmla="*/ 132 w 227"/>
                    <a:gd name="T29" fmla="*/ 72 h 73"/>
                    <a:gd name="T30" fmla="*/ 131 w 227"/>
                    <a:gd name="T31" fmla="*/ 70 h 73"/>
                    <a:gd name="T32" fmla="*/ 85 w 227"/>
                    <a:gd name="T33" fmla="*/ 26 h 73"/>
                    <a:gd name="T34" fmla="*/ 40 w 227"/>
                    <a:gd name="T35" fmla="*/ 65 h 73"/>
                    <a:gd name="T36" fmla="*/ 36 w 227"/>
                    <a:gd name="T37" fmla="*/ 66 h 73"/>
                    <a:gd name="T38" fmla="*/ 31 w 227"/>
                    <a:gd name="T39" fmla="*/ 66 h 73"/>
                    <a:gd name="T40" fmla="*/ 28 w 227"/>
                    <a:gd name="T41" fmla="*/ 65 h 73"/>
                    <a:gd name="T42" fmla="*/ 3 w 227"/>
                    <a:gd name="T43" fmla="*/ 47 h 73"/>
                    <a:gd name="T44" fmla="*/ 2 w 227"/>
                    <a:gd name="T45" fmla="*/ 44 h 73"/>
                    <a:gd name="T46" fmla="*/ 0 w 227"/>
                    <a:gd name="T47" fmla="*/ 40 h 73"/>
                    <a:gd name="T48" fmla="*/ 2 w 227"/>
                    <a:gd name="T49" fmla="*/ 37 h 73"/>
                    <a:gd name="T50" fmla="*/ 3 w 227"/>
                    <a:gd name="T51" fmla="*/ 33 h 73"/>
                    <a:gd name="T52" fmla="*/ 5 w 227"/>
                    <a:gd name="T53" fmla="*/ 31 h 73"/>
                    <a:gd name="T54" fmla="*/ 8 w 227"/>
                    <a:gd name="T55" fmla="*/ 30 h 73"/>
                    <a:gd name="T56" fmla="*/ 12 w 227"/>
                    <a:gd name="T57" fmla="*/ 30 h 73"/>
                    <a:gd name="T58" fmla="*/ 15 w 227"/>
                    <a:gd name="T59" fmla="*/ 31 h 73"/>
                    <a:gd name="T60" fmla="*/ 33 w 227"/>
                    <a:gd name="T61" fmla="*/ 44 h 73"/>
                    <a:gd name="T62" fmla="*/ 80 w 227"/>
                    <a:gd name="T63" fmla="*/ 5 h 73"/>
                    <a:gd name="T64" fmla="*/ 84 w 227"/>
                    <a:gd name="T65" fmla="*/ 3 h 73"/>
                    <a:gd name="T66" fmla="*/ 89 w 227"/>
                    <a:gd name="T67" fmla="*/ 3 h 73"/>
                    <a:gd name="T68" fmla="*/ 92 w 227"/>
                    <a:gd name="T69" fmla="*/ 7 h 73"/>
                    <a:gd name="T70" fmla="*/ 138 w 227"/>
                    <a:gd name="T71" fmla="*/ 51 h 73"/>
                    <a:gd name="T72" fmla="*/ 188 w 227"/>
                    <a:gd name="T73" fmla="*/ 19 h 73"/>
                    <a:gd name="T74" fmla="*/ 183 w 227"/>
                    <a:gd name="T75" fmla="*/ 12 h 73"/>
                    <a:gd name="T76" fmla="*/ 181 w 227"/>
                    <a:gd name="T77" fmla="*/ 10 h 73"/>
                    <a:gd name="T78" fmla="*/ 183 w 227"/>
                    <a:gd name="T79" fmla="*/ 7 h 73"/>
                    <a:gd name="T80" fmla="*/ 185 w 227"/>
                    <a:gd name="T81" fmla="*/ 5 h 73"/>
                    <a:gd name="T82" fmla="*/ 187 w 227"/>
                    <a:gd name="T83" fmla="*/ 3 h 73"/>
                    <a:gd name="T84" fmla="*/ 221 w 227"/>
                    <a:gd name="T85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27" h="73">
                      <a:moveTo>
                        <a:pt x="221" y="0"/>
                      </a:moveTo>
                      <a:lnTo>
                        <a:pt x="225" y="0"/>
                      </a:lnTo>
                      <a:lnTo>
                        <a:pt x="227" y="2"/>
                      </a:lnTo>
                      <a:lnTo>
                        <a:pt x="227" y="5"/>
                      </a:lnTo>
                      <a:lnTo>
                        <a:pt x="227" y="9"/>
                      </a:lnTo>
                      <a:lnTo>
                        <a:pt x="213" y="40"/>
                      </a:lnTo>
                      <a:lnTo>
                        <a:pt x="211" y="44"/>
                      </a:lnTo>
                      <a:lnTo>
                        <a:pt x="208" y="44"/>
                      </a:lnTo>
                      <a:lnTo>
                        <a:pt x="206" y="44"/>
                      </a:lnTo>
                      <a:lnTo>
                        <a:pt x="204" y="42"/>
                      </a:lnTo>
                      <a:lnTo>
                        <a:pt x="199" y="35"/>
                      </a:lnTo>
                      <a:lnTo>
                        <a:pt x="141" y="72"/>
                      </a:lnTo>
                      <a:lnTo>
                        <a:pt x="139" y="73"/>
                      </a:lnTo>
                      <a:lnTo>
                        <a:pt x="136" y="73"/>
                      </a:lnTo>
                      <a:lnTo>
                        <a:pt x="132" y="72"/>
                      </a:lnTo>
                      <a:lnTo>
                        <a:pt x="131" y="70"/>
                      </a:lnTo>
                      <a:lnTo>
                        <a:pt x="85" y="26"/>
                      </a:lnTo>
                      <a:lnTo>
                        <a:pt x="40" y="65"/>
                      </a:lnTo>
                      <a:lnTo>
                        <a:pt x="36" y="66"/>
                      </a:lnTo>
                      <a:lnTo>
                        <a:pt x="31" y="66"/>
                      </a:lnTo>
                      <a:lnTo>
                        <a:pt x="28" y="65"/>
                      </a:lnTo>
                      <a:lnTo>
                        <a:pt x="3" y="47"/>
                      </a:lnTo>
                      <a:lnTo>
                        <a:pt x="2" y="44"/>
                      </a:lnTo>
                      <a:lnTo>
                        <a:pt x="0" y="40"/>
                      </a:lnTo>
                      <a:lnTo>
                        <a:pt x="2" y="37"/>
                      </a:lnTo>
                      <a:lnTo>
                        <a:pt x="3" y="33"/>
                      </a:lnTo>
                      <a:lnTo>
                        <a:pt x="5" y="31"/>
                      </a:lnTo>
                      <a:lnTo>
                        <a:pt x="8" y="30"/>
                      </a:lnTo>
                      <a:lnTo>
                        <a:pt x="12" y="30"/>
                      </a:lnTo>
                      <a:lnTo>
                        <a:pt x="15" y="31"/>
                      </a:lnTo>
                      <a:lnTo>
                        <a:pt x="33" y="44"/>
                      </a:lnTo>
                      <a:lnTo>
                        <a:pt x="80" y="5"/>
                      </a:lnTo>
                      <a:lnTo>
                        <a:pt x="84" y="3"/>
                      </a:lnTo>
                      <a:lnTo>
                        <a:pt x="89" y="3"/>
                      </a:lnTo>
                      <a:lnTo>
                        <a:pt x="92" y="7"/>
                      </a:lnTo>
                      <a:lnTo>
                        <a:pt x="138" y="51"/>
                      </a:lnTo>
                      <a:lnTo>
                        <a:pt x="188" y="19"/>
                      </a:lnTo>
                      <a:lnTo>
                        <a:pt x="183" y="12"/>
                      </a:lnTo>
                      <a:lnTo>
                        <a:pt x="181" y="10"/>
                      </a:lnTo>
                      <a:lnTo>
                        <a:pt x="183" y="7"/>
                      </a:lnTo>
                      <a:lnTo>
                        <a:pt x="185" y="5"/>
                      </a:lnTo>
                      <a:lnTo>
                        <a:pt x="187" y="3"/>
                      </a:lnTo>
                      <a:lnTo>
                        <a:pt x="22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34" name="Group 41"/>
              <p:cNvGrpSpPr/>
              <p:nvPr/>
            </p:nvGrpSpPr>
            <p:grpSpPr>
              <a:xfrm>
                <a:off x="3486209" y="3090542"/>
                <a:ext cx="402375" cy="394058"/>
                <a:chOff x="8197165" y="1401693"/>
                <a:chExt cx="530225" cy="476250"/>
              </a:xfrm>
              <a:solidFill>
                <a:schemeClr val="tx1"/>
              </a:solidFill>
            </p:grpSpPr>
            <p:sp>
              <p:nvSpPr>
                <p:cNvPr id="35" name="Freeform 7"/>
                <p:cNvSpPr>
                  <a:spLocks noEditPoints="1"/>
                </p:cNvSpPr>
                <p:nvPr/>
              </p:nvSpPr>
              <p:spPr bwMode="auto">
                <a:xfrm>
                  <a:off x="8197165" y="1401693"/>
                  <a:ext cx="530225" cy="346075"/>
                </a:xfrm>
                <a:custGeom>
                  <a:avLst/>
                  <a:gdLst>
                    <a:gd name="T0" fmla="*/ 370 w 669"/>
                    <a:gd name="T1" fmla="*/ 305 h 437"/>
                    <a:gd name="T2" fmla="*/ 370 w 669"/>
                    <a:gd name="T3" fmla="*/ 376 h 437"/>
                    <a:gd name="T4" fmla="*/ 445 w 669"/>
                    <a:gd name="T5" fmla="*/ 376 h 437"/>
                    <a:gd name="T6" fmla="*/ 463 w 669"/>
                    <a:gd name="T7" fmla="*/ 305 h 437"/>
                    <a:gd name="T8" fmla="*/ 370 w 669"/>
                    <a:gd name="T9" fmla="*/ 305 h 437"/>
                    <a:gd name="T10" fmla="*/ 218 w 669"/>
                    <a:gd name="T11" fmla="*/ 305 h 437"/>
                    <a:gd name="T12" fmla="*/ 218 w 669"/>
                    <a:gd name="T13" fmla="*/ 376 h 437"/>
                    <a:gd name="T14" fmla="*/ 325 w 669"/>
                    <a:gd name="T15" fmla="*/ 376 h 437"/>
                    <a:gd name="T16" fmla="*/ 325 w 669"/>
                    <a:gd name="T17" fmla="*/ 305 h 437"/>
                    <a:gd name="T18" fmla="*/ 218 w 669"/>
                    <a:gd name="T19" fmla="*/ 305 h 437"/>
                    <a:gd name="T20" fmla="*/ 101 w 669"/>
                    <a:gd name="T21" fmla="*/ 305 h 437"/>
                    <a:gd name="T22" fmla="*/ 113 w 669"/>
                    <a:gd name="T23" fmla="*/ 376 h 437"/>
                    <a:gd name="T24" fmla="*/ 175 w 669"/>
                    <a:gd name="T25" fmla="*/ 376 h 437"/>
                    <a:gd name="T26" fmla="*/ 175 w 669"/>
                    <a:gd name="T27" fmla="*/ 305 h 437"/>
                    <a:gd name="T28" fmla="*/ 101 w 669"/>
                    <a:gd name="T29" fmla="*/ 305 h 437"/>
                    <a:gd name="T30" fmla="*/ 370 w 669"/>
                    <a:gd name="T31" fmla="*/ 188 h 437"/>
                    <a:gd name="T32" fmla="*/ 370 w 669"/>
                    <a:gd name="T33" fmla="*/ 258 h 437"/>
                    <a:gd name="T34" fmla="*/ 475 w 669"/>
                    <a:gd name="T35" fmla="*/ 258 h 437"/>
                    <a:gd name="T36" fmla="*/ 494 w 669"/>
                    <a:gd name="T37" fmla="*/ 188 h 437"/>
                    <a:gd name="T38" fmla="*/ 370 w 669"/>
                    <a:gd name="T39" fmla="*/ 188 h 437"/>
                    <a:gd name="T40" fmla="*/ 218 w 669"/>
                    <a:gd name="T41" fmla="*/ 188 h 437"/>
                    <a:gd name="T42" fmla="*/ 218 w 669"/>
                    <a:gd name="T43" fmla="*/ 258 h 437"/>
                    <a:gd name="T44" fmla="*/ 325 w 669"/>
                    <a:gd name="T45" fmla="*/ 258 h 437"/>
                    <a:gd name="T46" fmla="*/ 325 w 669"/>
                    <a:gd name="T47" fmla="*/ 188 h 437"/>
                    <a:gd name="T48" fmla="*/ 218 w 669"/>
                    <a:gd name="T49" fmla="*/ 188 h 437"/>
                    <a:gd name="T50" fmla="*/ 69 w 669"/>
                    <a:gd name="T51" fmla="*/ 188 h 437"/>
                    <a:gd name="T52" fmla="*/ 82 w 669"/>
                    <a:gd name="T53" fmla="*/ 258 h 437"/>
                    <a:gd name="T54" fmla="*/ 175 w 669"/>
                    <a:gd name="T55" fmla="*/ 258 h 437"/>
                    <a:gd name="T56" fmla="*/ 175 w 669"/>
                    <a:gd name="T57" fmla="*/ 188 h 437"/>
                    <a:gd name="T58" fmla="*/ 69 w 669"/>
                    <a:gd name="T59" fmla="*/ 188 h 437"/>
                    <a:gd name="T60" fmla="*/ 562 w 669"/>
                    <a:gd name="T61" fmla="*/ 0 h 437"/>
                    <a:gd name="T62" fmla="*/ 669 w 669"/>
                    <a:gd name="T63" fmla="*/ 0 h 437"/>
                    <a:gd name="T64" fmla="*/ 669 w 669"/>
                    <a:gd name="T65" fmla="*/ 44 h 437"/>
                    <a:gd name="T66" fmla="*/ 594 w 669"/>
                    <a:gd name="T67" fmla="*/ 44 h 437"/>
                    <a:gd name="T68" fmla="*/ 485 w 669"/>
                    <a:gd name="T69" fmla="*/ 437 h 437"/>
                    <a:gd name="T70" fmla="*/ 81 w 669"/>
                    <a:gd name="T71" fmla="*/ 437 h 437"/>
                    <a:gd name="T72" fmla="*/ 0 w 669"/>
                    <a:gd name="T73" fmla="*/ 127 h 437"/>
                    <a:gd name="T74" fmla="*/ 512 w 669"/>
                    <a:gd name="T75" fmla="*/ 127 h 437"/>
                    <a:gd name="T76" fmla="*/ 562 w 669"/>
                    <a:gd name="T77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9" h="437">
                      <a:moveTo>
                        <a:pt x="370" y="305"/>
                      </a:moveTo>
                      <a:lnTo>
                        <a:pt x="370" y="376"/>
                      </a:lnTo>
                      <a:lnTo>
                        <a:pt x="445" y="376"/>
                      </a:lnTo>
                      <a:lnTo>
                        <a:pt x="463" y="305"/>
                      </a:lnTo>
                      <a:lnTo>
                        <a:pt x="370" y="305"/>
                      </a:lnTo>
                      <a:close/>
                      <a:moveTo>
                        <a:pt x="218" y="305"/>
                      </a:moveTo>
                      <a:lnTo>
                        <a:pt x="218" y="376"/>
                      </a:lnTo>
                      <a:lnTo>
                        <a:pt x="325" y="376"/>
                      </a:lnTo>
                      <a:lnTo>
                        <a:pt x="325" y="305"/>
                      </a:lnTo>
                      <a:lnTo>
                        <a:pt x="218" y="305"/>
                      </a:lnTo>
                      <a:close/>
                      <a:moveTo>
                        <a:pt x="101" y="305"/>
                      </a:moveTo>
                      <a:lnTo>
                        <a:pt x="113" y="376"/>
                      </a:lnTo>
                      <a:lnTo>
                        <a:pt x="175" y="376"/>
                      </a:lnTo>
                      <a:lnTo>
                        <a:pt x="175" y="305"/>
                      </a:lnTo>
                      <a:lnTo>
                        <a:pt x="101" y="305"/>
                      </a:lnTo>
                      <a:close/>
                      <a:moveTo>
                        <a:pt x="370" y="188"/>
                      </a:moveTo>
                      <a:lnTo>
                        <a:pt x="370" y="258"/>
                      </a:lnTo>
                      <a:lnTo>
                        <a:pt x="475" y="258"/>
                      </a:lnTo>
                      <a:lnTo>
                        <a:pt x="494" y="188"/>
                      </a:lnTo>
                      <a:lnTo>
                        <a:pt x="370" y="188"/>
                      </a:lnTo>
                      <a:close/>
                      <a:moveTo>
                        <a:pt x="218" y="188"/>
                      </a:moveTo>
                      <a:lnTo>
                        <a:pt x="218" y="258"/>
                      </a:lnTo>
                      <a:lnTo>
                        <a:pt x="325" y="258"/>
                      </a:lnTo>
                      <a:lnTo>
                        <a:pt x="325" y="188"/>
                      </a:lnTo>
                      <a:lnTo>
                        <a:pt x="218" y="188"/>
                      </a:lnTo>
                      <a:close/>
                      <a:moveTo>
                        <a:pt x="69" y="188"/>
                      </a:moveTo>
                      <a:lnTo>
                        <a:pt x="82" y="258"/>
                      </a:lnTo>
                      <a:lnTo>
                        <a:pt x="175" y="258"/>
                      </a:lnTo>
                      <a:lnTo>
                        <a:pt x="175" y="188"/>
                      </a:lnTo>
                      <a:lnTo>
                        <a:pt x="69" y="188"/>
                      </a:lnTo>
                      <a:close/>
                      <a:moveTo>
                        <a:pt x="562" y="0"/>
                      </a:moveTo>
                      <a:lnTo>
                        <a:pt x="669" y="0"/>
                      </a:lnTo>
                      <a:lnTo>
                        <a:pt x="669" y="44"/>
                      </a:lnTo>
                      <a:lnTo>
                        <a:pt x="594" y="44"/>
                      </a:lnTo>
                      <a:lnTo>
                        <a:pt x="485" y="437"/>
                      </a:lnTo>
                      <a:lnTo>
                        <a:pt x="81" y="437"/>
                      </a:lnTo>
                      <a:lnTo>
                        <a:pt x="0" y="127"/>
                      </a:lnTo>
                      <a:lnTo>
                        <a:pt x="512" y="127"/>
                      </a:lnTo>
                      <a:lnTo>
                        <a:pt x="56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6" name="Freeform 8"/>
                <p:cNvSpPr/>
                <p:nvPr/>
              </p:nvSpPr>
              <p:spPr bwMode="auto">
                <a:xfrm>
                  <a:off x="8276540" y="1766818"/>
                  <a:ext cx="111125" cy="111125"/>
                </a:xfrm>
                <a:custGeom>
                  <a:avLst/>
                  <a:gdLst>
                    <a:gd name="T0" fmla="*/ 69 w 138"/>
                    <a:gd name="T1" fmla="*/ 0 h 140"/>
                    <a:gd name="T2" fmla="*/ 88 w 138"/>
                    <a:gd name="T3" fmla="*/ 2 h 140"/>
                    <a:gd name="T4" fmla="*/ 104 w 138"/>
                    <a:gd name="T5" fmla="*/ 10 h 140"/>
                    <a:gd name="T6" fmla="*/ 118 w 138"/>
                    <a:gd name="T7" fmla="*/ 21 h 140"/>
                    <a:gd name="T8" fmla="*/ 129 w 138"/>
                    <a:gd name="T9" fmla="*/ 35 h 140"/>
                    <a:gd name="T10" fmla="*/ 136 w 138"/>
                    <a:gd name="T11" fmla="*/ 52 h 140"/>
                    <a:gd name="T12" fmla="*/ 138 w 138"/>
                    <a:gd name="T13" fmla="*/ 71 h 140"/>
                    <a:gd name="T14" fmla="*/ 136 w 138"/>
                    <a:gd name="T15" fmla="*/ 88 h 140"/>
                    <a:gd name="T16" fmla="*/ 129 w 138"/>
                    <a:gd name="T17" fmla="*/ 105 h 140"/>
                    <a:gd name="T18" fmla="*/ 118 w 138"/>
                    <a:gd name="T19" fmla="*/ 119 h 140"/>
                    <a:gd name="T20" fmla="*/ 104 w 138"/>
                    <a:gd name="T21" fmla="*/ 130 h 140"/>
                    <a:gd name="T22" fmla="*/ 88 w 138"/>
                    <a:gd name="T23" fmla="*/ 138 h 140"/>
                    <a:gd name="T24" fmla="*/ 69 w 138"/>
                    <a:gd name="T25" fmla="*/ 140 h 140"/>
                    <a:gd name="T26" fmla="*/ 50 w 138"/>
                    <a:gd name="T27" fmla="*/ 138 h 140"/>
                    <a:gd name="T28" fmla="*/ 34 w 138"/>
                    <a:gd name="T29" fmla="*/ 130 h 140"/>
                    <a:gd name="T30" fmla="*/ 20 w 138"/>
                    <a:gd name="T31" fmla="*/ 119 h 140"/>
                    <a:gd name="T32" fmla="*/ 9 w 138"/>
                    <a:gd name="T33" fmla="*/ 105 h 140"/>
                    <a:gd name="T34" fmla="*/ 2 w 138"/>
                    <a:gd name="T35" fmla="*/ 88 h 140"/>
                    <a:gd name="T36" fmla="*/ 0 w 138"/>
                    <a:gd name="T37" fmla="*/ 71 h 140"/>
                    <a:gd name="T38" fmla="*/ 2 w 138"/>
                    <a:gd name="T39" fmla="*/ 52 h 140"/>
                    <a:gd name="T40" fmla="*/ 9 w 138"/>
                    <a:gd name="T41" fmla="*/ 35 h 140"/>
                    <a:gd name="T42" fmla="*/ 20 w 138"/>
                    <a:gd name="T43" fmla="*/ 21 h 140"/>
                    <a:gd name="T44" fmla="*/ 34 w 138"/>
                    <a:gd name="T45" fmla="*/ 10 h 140"/>
                    <a:gd name="T46" fmla="*/ 50 w 138"/>
                    <a:gd name="T47" fmla="*/ 2 h 140"/>
                    <a:gd name="T48" fmla="*/ 69 w 138"/>
                    <a:gd name="T49" fmla="*/ 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38" h="140">
                      <a:moveTo>
                        <a:pt x="69" y="0"/>
                      </a:moveTo>
                      <a:lnTo>
                        <a:pt x="88" y="2"/>
                      </a:lnTo>
                      <a:lnTo>
                        <a:pt x="104" y="10"/>
                      </a:lnTo>
                      <a:lnTo>
                        <a:pt x="118" y="21"/>
                      </a:lnTo>
                      <a:lnTo>
                        <a:pt x="129" y="35"/>
                      </a:lnTo>
                      <a:lnTo>
                        <a:pt x="136" y="52"/>
                      </a:lnTo>
                      <a:lnTo>
                        <a:pt x="138" y="71"/>
                      </a:lnTo>
                      <a:lnTo>
                        <a:pt x="136" y="88"/>
                      </a:lnTo>
                      <a:lnTo>
                        <a:pt x="129" y="105"/>
                      </a:lnTo>
                      <a:lnTo>
                        <a:pt x="118" y="119"/>
                      </a:lnTo>
                      <a:lnTo>
                        <a:pt x="104" y="130"/>
                      </a:lnTo>
                      <a:lnTo>
                        <a:pt x="88" y="138"/>
                      </a:lnTo>
                      <a:lnTo>
                        <a:pt x="69" y="140"/>
                      </a:lnTo>
                      <a:lnTo>
                        <a:pt x="50" y="138"/>
                      </a:lnTo>
                      <a:lnTo>
                        <a:pt x="34" y="130"/>
                      </a:lnTo>
                      <a:lnTo>
                        <a:pt x="20" y="119"/>
                      </a:lnTo>
                      <a:lnTo>
                        <a:pt x="9" y="105"/>
                      </a:lnTo>
                      <a:lnTo>
                        <a:pt x="2" y="88"/>
                      </a:lnTo>
                      <a:lnTo>
                        <a:pt x="0" y="71"/>
                      </a:lnTo>
                      <a:lnTo>
                        <a:pt x="2" y="52"/>
                      </a:lnTo>
                      <a:lnTo>
                        <a:pt x="9" y="35"/>
                      </a:lnTo>
                      <a:lnTo>
                        <a:pt x="20" y="21"/>
                      </a:lnTo>
                      <a:lnTo>
                        <a:pt x="34" y="10"/>
                      </a:lnTo>
                      <a:lnTo>
                        <a:pt x="50" y="2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7" name="Freeform 9"/>
                <p:cNvSpPr/>
                <p:nvPr/>
              </p:nvSpPr>
              <p:spPr bwMode="auto">
                <a:xfrm>
                  <a:off x="8440052" y="1766818"/>
                  <a:ext cx="109538" cy="111125"/>
                </a:xfrm>
                <a:custGeom>
                  <a:avLst/>
                  <a:gdLst>
                    <a:gd name="T0" fmla="*/ 69 w 140"/>
                    <a:gd name="T1" fmla="*/ 0 h 140"/>
                    <a:gd name="T2" fmla="*/ 88 w 140"/>
                    <a:gd name="T3" fmla="*/ 2 h 140"/>
                    <a:gd name="T4" fmla="*/ 104 w 140"/>
                    <a:gd name="T5" fmla="*/ 10 h 140"/>
                    <a:gd name="T6" fmla="*/ 119 w 140"/>
                    <a:gd name="T7" fmla="*/ 21 h 140"/>
                    <a:gd name="T8" fmla="*/ 130 w 140"/>
                    <a:gd name="T9" fmla="*/ 35 h 140"/>
                    <a:gd name="T10" fmla="*/ 136 w 140"/>
                    <a:gd name="T11" fmla="*/ 52 h 140"/>
                    <a:gd name="T12" fmla="*/ 140 w 140"/>
                    <a:gd name="T13" fmla="*/ 71 h 140"/>
                    <a:gd name="T14" fmla="*/ 136 w 140"/>
                    <a:gd name="T15" fmla="*/ 88 h 140"/>
                    <a:gd name="T16" fmla="*/ 130 w 140"/>
                    <a:gd name="T17" fmla="*/ 105 h 140"/>
                    <a:gd name="T18" fmla="*/ 119 w 140"/>
                    <a:gd name="T19" fmla="*/ 119 h 140"/>
                    <a:gd name="T20" fmla="*/ 104 w 140"/>
                    <a:gd name="T21" fmla="*/ 130 h 140"/>
                    <a:gd name="T22" fmla="*/ 88 w 140"/>
                    <a:gd name="T23" fmla="*/ 138 h 140"/>
                    <a:gd name="T24" fmla="*/ 69 w 140"/>
                    <a:gd name="T25" fmla="*/ 140 h 140"/>
                    <a:gd name="T26" fmla="*/ 51 w 140"/>
                    <a:gd name="T27" fmla="*/ 138 h 140"/>
                    <a:gd name="T28" fmla="*/ 34 w 140"/>
                    <a:gd name="T29" fmla="*/ 130 h 140"/>
                    <a:gd name="T30" fmla="*/ 21 w 140"/>
                    <a:gd name="T31" fmla="*/ 119 h 140"/>
                    <a:gd name="T32" fmla="*/ 10 w 140"/>
                    <a:gd name="T33" fmla="*/ 105 h 140"/>
                    <a:gd name="T34" fmla="*/ 2 w 140"/>
                    <a:gd name="T35" fmla="*/ 88 h 140"/>
                    <a:gd name="T36" fmla="*/ 0 w 140"/>
                    <a:gd name="T37" fmla="*/ 71 h 140"/>
                    <a:gd name="T38" fmla="*/ 2 w 140"/>
                    <a:gd name="T39" fmla="*/ 52 h 140"/>
                    <a:gd name="T40" fmla="*/ 10 w 140"/>
                    <a:gd name="T41" fmla="*/ 35 h 140"/>
                    <a:gd name="T42" fmla="*/ 21 w 140"/>
                    <a:gd name="T43" fmla="*/ 21 h 140"/>
                    <a:gd name="T44" fmla="*/ 34 w 140"/>
                    <a:gd name="T45" fmla="*/ 10 h 140"/>
                    <a:gd name="T46" fmla="*/ 51 w 140"/>
                    <a:gd name="T47" fmla="*/ 2 h 140"/>
                    <a:gd name="T48" fmla="*/ 69 w 140"/>
                    <a:gd name="T49" fmla="*/ 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40" h="140">
                      <a:moveTo>
                        <a:pt x="69" y="0"/>
                      </a:moveTo>
                      <a:lnTo>
                        <a:pt x="88" y="2"/>
                      </a:lnTo>
                      <a:lnTo>
                        <a:pt x="104" y="10"/>
                      </a:lnTo>
                      <a:lnTo>
                        <a:pt x="119" y="21"/>
                      </a:lnTo>
                      <a:lnTo>
                        <a:pt x="130" y="35"/>
                      </a:lnTo>
                      <a:lnTo>
                        <a:pt x="136" y="52"/>
                      </a:lnTo>
                      <a:lnTo>
                        <a:pt x="140" y="71"/>
                      </a:lnTo>
                      <a:lnTo>
                        <a:pt x="136" y="88"/>
                      </a:lnTo>
                      <a:lnTo>
                        <a:pt x="130" y="105"/>
                      </a:lnTo>
                      <a:lnTo>
                        <a:pt x="119" y="119"/>
                      </a:lnTo>
                      <a:lnTo>
                        <a:pt x="104" y="130"/>
                      </a:lnTo>
                      <a:lnTo>
                        <a:pt x="88" y="138"/>
                      </a:lnTo>
                      <a:lnTo>
                        <a:pt x="69" y="140"/>
                      </a:lnTo>
                      <a:lnTo>
                        <a:pt x="51" y="138"/>
                      </a:lnTo>
                      <a:lnTo>
                        <a:pt x="34" y="130"/>
                      </a:lnTo>
                      <a:lnTo>
                        <a:pt x="21" y="119"/>
                      </a:lnTo>
                      <a:lnTo>
                        <a:pt x="10" y="105"/>
                      </a:lnTo>
                      <a:lnTo>
                        <a:pt x="2" y="88"/>
                      </a:lnTo>
                      <a:lnTo>
                        <a:pt x="0" y="71"/>
                      </a:lnTo>
                      <a:lnTo>
                        <a:pt x="2" y="52"/>
                      </a:lnTo>
                      <a:lnTo>
                        <a:pt x="10" y="35"/>
                      </a:lnTo>
                      <a:lnTo>
                        <a:pt x="21" y="21"/>
                      </a:lnTo>
                      <a:lnTo>
                        <a:pt x="34" y="10"/>
                      </a:lnTo>
                      <a:lnTo>
                        <a:pt x="51" y="2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38" name="Group 45"/>
              <p:cNvGrpSpPr/>
              <p:nvPr/>
            </p:nvGrpSpPr>
            <p:grpSpPr>
              <a:xfrm>
                <a:off x="5228735" y="2939329"/>
                <a:ext cx="316846" cy="350546"/>
                <a:chOff x="8240027" y="3108256"/>
                <a:chExt cx="539750" cy="547688"/>
              </a:xfrm>
              <a:solidFill>
                <a:schemeClr val="bg1"/>
              </a:solidFill>
            </p:grpSpPr>
            <p:sp>
              <p:nvSpPr>
                <p:cNvPr id="39" name="Freeform 12"/>
                <p:cNvSpPr>
                  <a:spLocks noEditPoints="1"/>
                </p:cNvSpPr>
                <p:nvPr/>
              </p:nvSpPr>
              <p:spPr bwMode="auto">
                <a:xfrm>
                  <a:off x="8240027" y="3108256"/>
                  <a:ext cx="539750" cy="547688"/>
                </a:xfrm>
                <a:custGeom>
                  <a:avLst/>
                  <a:gdLst>
                    <a:gd name="T0" fmla="*/ 490 w 679"/>
                    <a:gd name="T1" fmla="*/ 270 h 691"/>
                    <a:gd name="T2" fmla="*/ 439 w 679"/>
                    <a:gd name="T3" fmla="*/ 295 h 691"/>
                    <a:gd name="T4" fmla="*/ 404 w 679"/>
                    <a:gd name="T5" fmla="*/ 338 h 691"/>
                    <a:gd name="T6" fmla="*/ 391 w 679"/>
                    <a:gd name="T7" fmla="*/ 396 h 691"/>
                    <a:gd name="T8" fmla="*/ 404 w 679"/>
                    <a:gd name="T9" fmla="*/ 452 h 691"/>
                    <a:gd name="T10" fmla="*/ 439 w 679"/>
                    <a:gd name="T11" fmla="*/ 496 h 691"/>
                    <a:gd name="T12" fmla="*/ 490 w 679"/>
                    <a:gd name="T13" fmla="*/ 521 h 691"/>
                    <a:gd name="T14" fmla="*/ 549 w 679"/>
                    <a:gd name="T15" fmla="*/ 521 h 691"/>
                    <a:gd name="T16" fmla="*/ 599 w 679"/>
                    <a:gd name="T17" fmla="*/ 496 h 691"/>
                    <a:gd name="T18" fmla="*/ 635 w 679"/>
                    <a:gd name="T19" fmla="*/ 452 h 691"/>
                    <a:gd name="T20" fmla="*/ 648 w 679"/>
                    <a:gd name="T21" fmla="*/ 396 h 691"/>
                    <a:gd name="T22" fmla="*/ 635 w 679"/>
                    <a:gd name="T23" fmla="*/ 338 h 691"/>
                    <a:gd name="T24" fmla="*/ 599 w 679"/>
                    <a:gd name="T25" fmla="*/ 295 h 691"/>
                    <a:gd name="T26" fmla="*/ 549 w 679"/>
                    <a:gd name="T27" fmla="*/ 270 h 691"/>
                    <a:gd name="T28" fmla="*/ 197 w 679"/>
                    <a:gd name="T29" fmla="*/ 49 h 691"/>
                    <a:gd name="T30" fmla="*/ 191 w 679"/>
                    <a:gd name="T31" fmla="*/ 168 h 691"/>
                    <a:gd name="T32" fmla="*/ 195 w 679"/>
                    <a:gd name="T33" fmla="*/ 165 h 691"/>
                    <a:gd name="T34" fmla="*/ 197 w 679"/>
                    <a:gd name="T35" fmla="*/ 160 h 691"/>
                    <a:gd name="T36" fmla="*/ 227 w 679"/>
                    <a:gd name="T37" fmla="*/ 31 h 691"/>
                    <a:gd name="T38" fmla="*/ 225 w 679"/>
                    <a:gd name="T39" fmla="*/ 174 h 691"/>
                    <a:gd name="T40" fmla="*/ 205 w 679"/>
                    <a:gd name="T41" fmla="*/ 195 h 691"/>
                    <a:gd name="T42" fmla="*/ 30 w 679"/>
                    <a:gd name="T43" fmla="*/ 198 h 691"/>
                    <a:gd name="T44" fmla="*/ 30 w 679"/>
                    <a:gd name="T45" fmla="*/ 656 h 691"/>
                    <a:gd name="T46" fmla="*/ 34 w 679"/>
                    <a:gd name="T47" fmla="*/ 660 h 691"/>
                    <a:gd name="T48" fmla="*/ 490 w 679"/>
                    <a:gd name="T49" fmla="*/ 661 h 691"/>
                    <a:gd name="T50" fmla="*/ 494 w 679"/>
                    <a:gd name="T51" fmla="*/ 659 h 691"/>
                    <a:gd name="T52" fmla="*/ 496 w 679"/>
                    <a:gd name="T53" fmla="*/ 653 h 691"/>
                    <a:gd name="T54" fmla="*/ 496 w 679"/>
                    <a:gd name="T55" fmla="*/ 553 h 691"/>
                    <a:gd name="T56" fmla="*/ 442 w 679"/>
                    <a:gd name="T57" fmla="*/ 534 h 691"/>
                    <a:gd name="T58" fmla="*/ 400 w 679"/>
                    <a:gd name="T59" fmla="*/ 499 h 691"/>
                    <a:gd name="T60" fmla="*/ 371 w 679"/>
                    <a:gd name="T61" fmla="*/ 452 h 691"/>
                    <a:gd name="T62" fmla="*/ 361 w 679"/>
                    <a:gd name="T63" fmla="*/ 396 h 691"/>
                    <a:gd name="T64" fmla="*/ 371 w 679"/>
                    <a:gd name="T65" fmla="*/ 338 h 691"/>
                    <a:gd name="T66" fmla="*/ 400 w 679"/>
                    <a:gd name="T67" fmla="*/ 291 h 691"/>
                    <a:gd name="T68" fmla="*/ 442 w 679"/>
                    <a:gd name="T69" fmla="*/ 256 h 691"/>
                    <a:gd name="T70" fmla="*/ 496 w 679"/>
                    <a:gd name="T71" fmla="*/ 238 h 691"/>
                    <a:gd name="T72" fmla="*/ 495 w 679"/>
                    <a:gd name="T73" fmla="*/ 35 h 691"/>
                    <a:gd name="T74" fmla="*/ 492 w 679"/>
                    <a:gd name="T75" fmla="*/ 32 h 691"/>
                    <a:gd name="T76" fmla="*/ 227 w 679"/>
                    <a:gd name="T77" fmla="*/ 31 h 691"/>
                    <a:gd name="T78" fmla="*/ 490 w 679"/>
                    <a:gd name="T79" fmla="*/ 0 h 691"/>
                    <a:gd name="T80" fmla="*/ 516 w 679"/>
                    <a:gd name="T81" fmla="*/ 12 h 691"/>
                    <a:gd name="T82" fmla="*/ 526 w 679"/>
                    <a:gd name="T83" fmla="*/ 39 h 691"/>
                    <a:gd name="T84" fmla="*/ 557 w 679"/>
                    <a:gd name="T85" fmla="*/ 240 h 691"/>
                    <a:gd name="T86" fmla="*/ 612 w 679"/>
                    <a:gd name="T87" fmla="*/ 266 h 691"/>
                    <a:gd name="T88" fmla="*/ 652 w 679"/>
                    <a:gd name="T89" fmla="*/ 309 h 691"/>
                    <a:gd name="T90" fmla="*/ 675 w 679"/>
                    <a:gd name="T91" fmla="*/ 364 h 691"/>
                    <a:gd name="T92" fmla="*/ 675 w 679"/>
                    <a:gd name="T93" fmla="*/ 426 h 691"/>
                    <a:gd name="T94" fmla="*/ 652 w 679"/>
                    <a:gd name="T95" fmla="*/ 483 h 691"/>
                    <a:gd name="T96" fmla="*/ 612 w 679"/>
                    <a:gd name="T97" fmla="*/ 525 h 691"/>
                    <a:gd name="T98" fmla="*/ 557 w 679"/>
                    <a:gd name="T99" fmla="*/ 550 h 691"/>
                    <a:gd name="T100" fmla="*/ 526 w 679"/>
                    <a:gd name="T101" fmla="*/ 653 h 691"/>
                    <a:gd name="T102" fmla="*/ 516 w 679"/>
                    <a:gd name="T103" fmla="*/ 680 h 691"/>
                    <a:gd name="T104" fmla="*/ 490 w 679"/>
                    <a:gd name="T105" fmla="*/ 691 h 691"/>
                    <a:gd name="T106" fmla="*/ 23 w 679"/>
                    <a:gd name="T107" fmla="*/ 689 h 691"/>
                    <a:gd name="T108" fmla="*/ 3 w 679"/>
                    <a:gd name="T109" fmla="*/ 668 h 691"/>
                    <a:gd name="T110" fmla="*/ 0 w 679"/>
                    <a:gd name="T111" fmla="*/ 175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79" h="691">
                      <a:moveTo>
                        <a:pt x="519" y="267"/>
                      </a:moveTo>
                      <a:lnTo>
                        <a:pt x="490" y="270"/>
                      </a:lnTo>
                      <a:lnTo>
                        <a:pt x="463" y="280"/>
                      </a:lnTo>
                      <a:lnTo>
                        <a:pt x="439" y="295"/>
                      </a:lnTo>
                      <a:lnTo>
                        <a:pt x="419" y="315"/>
                      </a:lnTo>
                      <a:lnTo>
                        <a:pt x="404" y="338"/>
                      </a:lnTo>
                      <a:lnTo>
                        <a:pt x="394" y="366"/>
                      </a:lnTo>
                      <a:lnTo>
                        <a:pt x="391" y="396"/>
                      </a:lnTo>
                      <a:lnTo>
                        <a:pt x="394" y="425"/>
                      </a:lnTo>
                      <a:lnTo>
                        <a:pt x="404" y="452"/>
                      </a:lnTo>
                      <a:lnTo>
                        <a:pt x="419" y="476"/>
                      </a:lnTo>
                      <a:lnTo>
                        <a:pt x="439" y="496"/>
                      </a:lnTo>
                      <a:lnTo>
                        <a:pt x="463" y="511"/>
                      </a:lnTo>
                      <a:lnTo>
                        <a:pt x="490" y="521"/>
                      </a:lnTo>
                      <a:lnTo>
                        <a:pt x="519" y="525"/>
                      </a:lnTo>
                      <a:lnTo>
                        <a:pt x="549" y="521"/>
                      </a:lnTo>
                      <a:lnTo>
                        <a:pt x="576" y="511"/>
                      </a:lnTo>
                      <a:lnTo>
                        <a:pt x="599" y="496"/>
                      </a:lnTo>
                      <a:lnTo>
                        <a:pt x="619" y="476"/>
                      </a:lnTo>
                      <a:lnTo>
                        <a:pt x="635" y="452"/>
                      </a:lnTo>
                      <a:lnTo>
                        <a:pt x="645" y="425"/>
                      </a:lnTo>
                      <a:lnTo>
                        <a:pt x="648" y="396"/>
                      </a:lnTo>
                      <a:lnTo>
                        <a:pt x="645" y="366"/>
                      </a:lnTo>
                      <a:lnTo>
                        <a:pt x="635" y="338"/>
                      </a:lnTo>
                      <a:lnTo>
                        <a:pt x="619" y="315"/>
                      </a:lnTo>
                      <a:lnTo>
                        <a:pt x="599" y="295"/>
                      </a:lnTo>
                      <a:lnTo>
                        <a:pt x="576" y="280"/>
                      </a:lnTo>
                      <a:lnTo>
                        <a:pt x="549" y="270"/>
                      </a:lnTo>
                      <a:lnTo>
                        <a:pt x="519" y="267"/>
                      </a:lnTo>
                      <a:close/>
                      <a:moveTo>
                        <a:pt x="197" y="49"/>
                      </a:moveTo>
                      <a:lnTo>
                        <a:pt x="57" y="168"/>
                      </a:lnTo>
                      <a:lnTo>
                        <a:pt x="191" y="168"/>
                      </a:lnTo>
                      <a:lnTo>
                        <a:pt x="193" y="166"/>
                      </a:lnTo>
                      <a:lnTo>
                        <a:pt x="195" y="165"/>
                      </a:lnTo>
                      <a:lnTo>
                        <a:pt x="196" y="163"/>
                      </a:lnTo>
                      <a:lnTo>
                        <a:pt x="197" y="160"/>
                      </a:lnTo>
                      <a:lnTo>
                        <a:pt x="197" y="49"/>
                      </a:lnTo>
                      <a:close/>
                      <a:moveTo>
                        <a:pt x="227" y="31"/>
                      </a:moveTo>
                      <a:lnTo>
                        <a:pt x="227" y="160"/>
                      </a:lnTo>
                      <a:lnTo>
                        <a:pt x="225" y="174"/>
                      </a:lnTo>
                      <a:lnTo>
                        <a:pt x="217" y="186"/>
                      </a:lnTo>
                      <a:lnTo>
                        <a:pt x="205" y="195"/>
                      </a:lnTo>
                      <a:lnTo>
                        <a:pt x="191" y="198"/>
                      </a:lnTo>
                      <a:lnTo>
                        <a:pt x="30" y="198"/>
                      </a:lnTo>
                      <a:lnTo>
                        <a:pt x="30" y="653"/>
                      </a:lnTo>
                      <a:lnTo>
                        <a:pt x="30" y="656"/>
                      </a:lnTo>
                      <a:lnTo>
                        <a:pt x="33" y="659"/>
                      </a:lnTo>
                      <a:lnTo>
                        <a:pt x="34" y="660"/>
                      </a:lnTo>
                      <a:lnTo>
                        <a:pt x="37" y="661"/>
                      </a:lnTo>
                      <a:lnTo>
                        <a:pt x="490" y="661"/>
                      </a:lnTo>
                      <a:lnTo>
                        <a:pt x="492" y="660"/>
                      </a:lnTo>
                      <a:lnTo>
                        <a:pt x="494" y="659"/>
                      </a:lnTo>
                      <a:lnTo>
                        <a:pt x="495" y="656"/>
                      </a:lnTo>
                      <a:lnTo>
                        <a:pt x="496" y="653"/>
                      </a:lnTo>
                      <a:lnTo>
                        <a:pt x="496" y="553"/>
                      </a:lnTo>
                      <a:lnTo>
                        <a:pt x="496" y="553"/>
                      </a:lnTo>
                      <a:lnTo>
                        <a:pt x="469" y="545"/>
                      </a:lnTo>
                      <a:lnTo>
                        <a:pt x="442" y="534"/>
                      </a:lnTo>
                      <a:lnTo>
                        <a:pt x="419" y="519"/>
                      </a:lnTo>
                      <a:lnTo>
                        <a:pt x="400" y="499"/>
                      </a:lnTo>
                      <a:lnTo>
                        <a:pt x="383" y="477"/>
                      </a:lnTo>
                      <a:lnTo>
                        <a:pt x="371" y="452"/>
                      </a:lnTo>
                      <a:lnTo>
                        <a:pt x="363" y="424"/>
                      </a:lnTo>
                      <a:lnTo>
                        <a:pt x="361" y="396"/>
                      </a:lnTo>
                      <a:lnTo>
                        <a:pt x="363" y="366"/>
                      </a:lnTo>
                      <a:lnTo>
                        <a:pt x="371" y="338"/>
                      </a:lnTo>
                      <a:lnTo>
                        <a:pt x="383" y="313"/>
                      </a:lnTo>
                      <a:lnTo>
                        <a:pt x="400" y="291"/>
                      </a:lnTo>
                      <a:lnTo>
                        <a:pt x="419" y="272"/>
                      </a:lnTo>
                      <a:lnTo>
                        <a:pt x="442" y="256"/>
                      </a:lnTo>
                      <a:lnTo>
                        <a:pt x="469" y="245"/>
                      </a:lnTo>
                      <a:lnTo>
                        <a:pt x="496" y="238"/>
                      </a:lnTo>
                      <a:lnTo>
                        <a:pt x="496" y="39"/>
                      </a:lnTo>
                      <a:lnTo>
                        <a:pt x="495" y="35"/>
                      </a:lnTo>
                      <a:lnTo>
                        <a:pt x="494" y="33"/>
                      </a:lnTo>
                      <a:lnTo>
                        <a:pt x="492" y="32"/>
                      </a:lnTo>
                      <a:lnTo>
                        <a:pt x="490" y="31"/>
                      </a:lnTo>
                      <a:lnTo>
                        <a:pt x="227" y="31"/>
                      </a:lnTo>
                      <a:close/>
                      <a:moveTo>
                        <a:pt x="207" y="0"/>
                      </a:moveTo>
                      <a:lnTo>
                        <a:pt x="490" y="0"/>
                      </a:lnTo>
                      <a:lnTo>
                        <a:pt x="504" y="3"/>
                      </a:lnTo>
                      <a:lnTo>
                        <a:pt x="516" y="12"/>
                      </a:lnTo>
                      <a:lnTo>
                        <a:pt x="524" y="24"/>
                      </a:lnTo>
                      <a:lnTo>
                        <a:pt x="526" y="39"/>
                      </a:lnTo>
                      <a:lnTo>
                        <a:pt x="526" y="236"/>
                      </a:lnTo>
                      <a:lnTo>
                        <a:pt x="557" y="240"/>
                      </a:lnTo>
                      <a:lnTo>
                        <a:pt x="585" y="251"/>
                      </a:lnTo>
                      <a:lnTo>
                        <a:pt x="612" y="266"/>
                      </a:lnTo>
                      <a:lnTo>
                        <a:pt x="634" y="285"/>
                      </a:lnTo>
                      <a:lnTo>
                        <a:pt x="652" y="309"/>
                      </a:lnTo>
                      <a:lnTo>
                        <a:pt x="667" y="335"/>
                      </a:lnTo>
                      <a:lnTo>
                        <a:pt x="675" y="364"/>
                      </a:lnTo>
                      <a:lnTo>
                        <a:pt x="679" y="396"/>
                      </a:lnTo>
                      <a:lnTo>
                        <a:pt x="675" y="426"/>
                      </a:lnTo>
                      <a:lnTo>
                        <a:pt x="667" y="456"/>
                      </a:lnTo>
                      <a:lnTo>
                        <a:pt x="652" y="483"/>
                      </a:lnTo>
                      <a:lnTo>
                        <a:pt x="634" y="506"/>
                      </a:lnTo>
                      <a:lnTo>
                        <a:pt x="612" y="525"/>
                      </a:lnTo>
                      <a:lnTo>
                        <a:pt x="585" y="540"/>
                      </a:lnTo>
                      <a:lnTo>
                        <a:pt x="557" y="550"/>
                      </a:lnTo>
                      <a:lnTo>
                        <a:pt x="526" y="554"/>
                      </a:lnTo>
                      <a:lnTo>
                        <a:pt x="526" y="653"/>
                      </a:lnTo>
                      <a:lnTo>
                        <a:pt x="524" y="668"/>
                      </a:lnTo>
                      <a:lnTo>
                        <a:pt x="516" y="680"/>
                      </a:lnTo>
                      <a:lnTo>
                        <a:pt x="504" y="689"/>
                      </a:lnTo>
                      <a:lnTo>
                        <a:pt x="490" y="691"/>
                      </a:lnTo>
                      <a:lnTo>
                        <a:pt x="37" y="691"/>
                      </a:lnTo>
                      <a:lnTo>
                        <a:pt x="23" y="689"/>
                      </a:lnTo>
                      <a:lnTo>
                        <a:pt x="11" y="680"/>
                      </a:lnTo>
                      <a:lnTo>
                        <a:pt x="3" y="668"/>
                      </a:lnTo>
                      <a:lnTo>
                        <a:pt x="0" y="653"/>
                      </a:lnTo>
                      <a:lnTo>
                        <a:pt x="0" y="175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0" name="Freeform 13"/>
                <p:cNvSpPr/>
                <p:nvPr/>
              </p:nvSpPr>
              <p:spPr bwMode="auto">
                <a:xfrm>
                  <a:off x="8592452" y="3352731"/>
                  <a:ext cx="123825" cy="130175"/>
                </a:xfrm>
                <a:custGeom>
                  <a:avLst/>
                  <a:gdLst>
                    <a:gd name="T0" fmla="*/ 154 w 156"/>
                    <a:gd name="T1" fmla="*/ 0 h 164"/>
                    <a:gd name="T2" fmla="*/ 156 w 156"/>
                    <a:gd name="T3" fmla="*/ 4 h 164"/>
                    <a:gd name="T4" fmla="*/ 156 w 156"/>
                    <a:gd name="T5" fmla="*/ 12 h 164"/>
                    <a:gd name="T6" fmla="*/ 156 w 156"/>
                    <a:gd name="T7" fmla="*/ 18 h 164"/>
                    <a:gd name="T8" fmla="*/ 156 w 156"/>
                    <a:gd name="T9" fmla="*/ 25 h 164"/>
                    <a:gd name="T10" fmla="*/ 156 w 156"/>
                    <a:gd name="T11" fmla="*/ 27 h 164"/>
                    <a:gd name="T12" fmla="*/ 106 w 156"/>
                    <a:gd name="T13" fmla="*/ 90 h 164"/>
                    <a:gd name="T14" fmla="*/ 63 w 156"/>
                    <a:gd name="T15" fmla="*/ 139 h 164"/>
                    <a:gd name="T16" fmla="*/ 56 w 156"/>
                    <a:gd name="T17" fmla="*/ 145 h 164"/>
                    <a:gd name="T18" fmla="*/ 38 w 156"/>
                    <a:gd name="T19" fmla="*/ 162 h 164"/>
                    <a:gd name="T20" fmla="*/ 30 w 156"/>
                    <a:gd name="T21" fmla="*/ 164 h 164"/>
                    <a:gd name="T22" fmla="*/ 27 w 156"/>
                    <a:gd name="T23" fmla="*/ 164 h 164"/>
                    <a:gd name="T24" fmla="*/ 15 w 156"/>
                    <a:gd name="T25" fmla="*/ 155 h 164"/>
                    <a:gd name="T26" fmla="*/ 6 w 156"/>
                    <a:gd name="T27" fmla="*/ 145 h 164"/>
                    <a:gd name="T28" fmla="*/ 0 w 156"/>
                    <a:gd name="T29" fmla="*/ 98 h 164"/>
                    <a:gd name="T30" fmla="*/ 0 w 156"/>
                    <a:gd name="T31" fmla="*/ 81 h 164"/>
                    <a:gd name="T32" fmla="*/ 1 w 156"/>
                    <a:gd name="T33" fmla="*/ 72 h 164"/>
                    <a:gd name="T34" fmla="*/ 8 w 156"/>
                    <a:gd name="T35" fmla="*/ 61 h 164"/>
                    <a:gd name="T36" fmla="*/ 17 w 156"/>
                    <a:gd name="T37" fmla="*/ 53 h 164"/>
                    <a:gd name="T38" fmla="*/ 30 w 156"/>
                    <a:gd name="T39" fmla="*/ 50 h 164"/>
                    <a:gd name="T40" fmla="*/ 34 w 156"/>
                    <a:gd name="T41" fmla="*/ 51 h 164"/>
                    <a:gd name="T42" fmla="*/ 38 w 156"/>
                    <a:gd name="T43" fmla="*/ 62 h 164"/>
                    <a:gd name="T44" fmla="*/ 41 w 156"/>
                    <a:gd name="T45" fmla="*/ 88 h 164"/>
                    <a:gd name="T46" fmla="*/ 45 w 156"/>
                    <a:gd name="T47" fmla="*/ 101 h 164"/>
                    <a:gd name="T48" fmla="*/ 48 w 156"/>
                    <a:gd name="T49" fmla="*/ 102 h 164"/>
                    <a:gd name="T50" fmla="*/ 51 w 156"/>
                    <a:gd name="T51" fmla="*/ 101 h 164"/>
                    <a:gd name="T52" fmla="*/ 55 w 156"/>
                    <a:gd name="T53" fmla="*/ 96 h 164"/>
                    <a:gd name="T54" fmla="*/ 70 w 156"/>
                    <a:gd name="T55" fmla="*/ 80 h 164"/>
                    <a:gd name="T56" fmla="*/ 85 w 156"/>
                    <a:gd name="T57" fmla="*/ 64 h 164"/>
                    <a:gd name="T58" fmla="*/ 94 w 156"/>
                    <a:gd name="T59" fmla="*/ 53 h 164"/>
                    <a:gd name="T60" fmla="*/ 131 w 156"/>
                    <a:gd name="T61" fmla="*/ 13 h 164"/>
                    <a:gd name="T62" fmla="*/ 146 w 156"/>
                    <a:gd name="T63" fmla="*/ 0 h 164"/>
                    <a:gd name="T64" fmla="*/ 152 w 156"/>
                    <a:gd name="T65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56" h="164">
                      <a:moveTo>
                        <a:pt x="152" y="0"/>
                      </a:moveTo>
                      <a:lnTo>
                        <a:pt x="154" y="0"/>
                      </a:lnTo>
                      <a:lnTo>
                        <a:pt x="155" y="2"/>
                      </a:lnTo>
                      <a:lnTo>
                        <a:pt x="156" y="4"/>
                      </a:lnTo>
                      <a:lnTo>
                        <a:pt x="156" y="7"/>
                      </a:lnTo>
                      <a:lnTo>
                        <a:pt x="156" y="12"/>
                      </a:lnTo>
                      <a:lnTo>
                        <a:pt x="156" y="17"/>
                      </a:lnTo>
                      <a:lnTo>
                        <a:pt x="156" y="18"/>
                      </a:lnTo>
                      <a:lnTo>
                        <a:pt x="156" y="22"/>
                      </a:lnTo>
                      <a:lnTo>
                        <a:pt x="156" y="25"/>
                      </a:lnTo>
                      <a:lnTo>
                        <a:pt x="156" y="27"/>
                      </a:lnTo>
                      <a:lnTo>
                        <a:pt x="156" y="27"/>
                      </a:lnTo>
                      <a:lnTo>
                        <a:pt x="130" y="60"/>
                      </a:lnTo>
                      <a:lnTo>
                        <a:pt x="106" y="90"/>
                      </a:lnTo>
                      <a:lnTo>
                        <a:pt x="84" y="115"/>
                      </a:lnTo>
                      <a:lnTo>
                        <a:pt x="63" y="139"/>
                      </a:lnTo>
                      <a:lnTo>
                        <a:pt x="60" y="141"/>
                      </a:lnTo>
                      <a:lnTo>
                        <a:pt x="56" y="145"/>
                      </a:lnTo>
                      <a:lnTo>
                        <a:pt x="45" y="156"/>
                      </a:lnTo>
                      <a:lnTo>
                        <a:pt x="38" y="162"/>
                      </a:lnTo>
                      <a:lnTo>
                        <a:pt x="32" y="164"/>
                      </a:lnTo>
                      <a:lnTo>
                        <a:pt x="30" y="164"/>
                      </a:lnTo>
                      <a:lnTo>
                        <a:pt x="28" y="164"/>
                      </a:lnTo>
                      <a:lnTo>
                        <a:pt x="27" y="164"/>
                      </a:lnTo>
                      <a:lnTo>
                        <a:pt x="20" y="159"/>
                      </a:lnTo>
                      <a:lnTo>
                        <a:pt x="15" y="155"/>
                      </a:lnTo>
                      <a:lnTo>
                        <a:pt x="9" y="151"/>
                      </a:lnTo>
                      <a:lnTo>
                        <a:pt x="6" y="145"/>
                      </a:lnTo>
                      <a:lnTo>
                        <a:pt x="1" y="112"/>
                      </a:lnTo>
                      <a:lnTo>
                        <a:pt x="0" y="98"/>
                      </a:lnTo>
                      <a:lnTo>
                        <a:pt x="0" y="88"/>
                      </a:lnTo>
                      <a:lnTo>
                        <a:pt x="0" y="81"/>
                      </a:lnTo>
                      <a:lnTo>
                        <a:pt x="1" y="77"/>
                      </a:lnTo>
                      <a:lnTo>
                        <a:pt x="1" y="72"/>
                      </a:lnTo>
                      <a:lnTo>
                        <a:pt x="4" y="67"/>
                      </a:lnTo>
                      <a:lnTo>
                        <a:pt x="8" y="61"/>
                      </a:lnTo>
                      <a:lnTo>
                        <a:pt x="8" y="61"/>
                      </a:lnTo>
                      <a:lnTo>
                        <a:pt x="17" y="53"/>
                      </a:lnTo>
                      <a:lnTo>
                        <a:pt x="27" y="50"/>
                      </a:lnTo>
                      <a:lnTo>
                        <a:pt x="30" y="50"/>
                      </a:lnTo>
                      <a:lnTo>
                        <a:pt x="31" y="50"/>
                      </a:lnTo>
                      <a:lnTo>
                        <a:pt x="34" y="51"/>
                      </a:lnTo>
                      <a:lnTo>
                        <a:pt x="37" y="55"/>
                      </a:lnTo>
                      <a:lnTo>
                        <a:pt x="38" y="62"/>
                      </a:lnTo>
                      <a:lnTo>
                        <a:pt x="39" y="75"/>
                      </a:lnTo>
                      <a:lnTo>
                        <a:pt x="41" y="88"/>
                      </a:lnTo>
                      <a:lnTo>
                        <a:pt x="42" y="98"/>
                      </a:lnTo>
                      <a:lnTo>
                        <a:pt x="45" y="101"/>
                      </a:lnTo>
                      <a:lnTo>
                        <a:pt x="47" y="102"/>
                      </a:lnTo>
                      <a:lnTo>
                        <a:pt x="48" y="102"/>
                      </a:lnTo>
                      <a:lnTo>
                        <a:pt x="49" y="102"/>
                      </a:lnTo>
                      <a:lnTo>
                        <a:pt x="51" y="101"/>
                      </a:lnTo>
                      <a:lnTo>
                        <a:pt x="53" y="99"/>
                      </a:lnTo>
                      <a:lnTo>
                        <a:pt x="55" y="96"/>
                      </a:lnTo>
                      <a:lnTo>
                        <a:pt x="61" y="90"/>
                      </a:lnTo>
                      <a:lnTo>
                        <a:pt x="70" y="80"/>
                      </a:lnTo>
                      <a:lnTo>
                        <a:pt x="82" y="68"/>
                      </a:lnTo>
                      <a:lnTo>
                        <a:pt x="85" y="64"/>
                      </a:lnTo>
                      <a:lnTo>
                        <a:pt x="89" y="59"/>
                      </a:lnTo>
                      <a:lnTo>
                        <a:pt x="94" y="53"/>
                      </a:lnTo>
                      <a:lnTo>
                        <a:pt x="114" y="31"/>
                      </a:lnTo>
                      <a:lnTo>
                        <a:pt x="131" y="13"/>
                      </a:lnTo>
                      <a:lnTo>
                        <a:pt x="144" y="1"/>
                      </a:lnTo>
                      <a:lnTo>
                        <a:pt x="146" y="0"/>
                      </a:lnTo>
                      <a:lnTo>
                        <a:pt x="149" y="0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1" name="Rectangle 14"/>
                <p:cNvSpPr>
                  <a:spLocks noChangeArrowheads="1"/>
                </p:cNvSpPr>
                <p:nvPr/>
              </p:nvSpPr>
              <p:spPr bwMode="auto">
                <a:xfrm>
                  <a:off x="8300352" y="3347968"/>
                  <a:ext cx="193675" cy="23813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2" name="Rectangle 15"/>
                <p:cNvSpPr>
                  <a:spLocks noChangeArrowheads="1"/>
                </p:cNvSpPr>
                <p:nvPr/>
              </p:nvSpPr>
              <p:spPr bwMode="auto">
                <a:xfrm>
                  <a:off x="8300352" y="3435281"/>
                  <a:ext cx="193675" cy="25400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3" name="Rectangle 16"/>
                <p:cNvSpPr>
                  <a:spLocks noChangeArrowheads="1"/>
                </p:cNvSpPr>
                <p:nvPr/>
              </p:nvSpPr>
              <p:spPr bwMode="auto">
                <a:xfrm>
                  <a:off x="8300352" y="3522593"/>
                  <a:ext cx="193675" cy="25400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sp>
          <p:nvSpPr>
            <p:cNvPr id="76" name="Freeform 284"/>
            <p:cNvSpPr/>
            <p:nvPr/>
          </p:nvSpPr>
          <p:spPr>
            <a:xfrm>
              <a:off x="8031595" y="2867007"/>
              <a:ext cx="1030165" cy="926418"/>
            </a:xfrm>
            <a:custGeom>
              <a:avLst/>
              <a:gdLst>
                <a:gd name="connsiteX0" fmla="*/ 0 w 1147479"/>
                <a:gd name="connsiteY0" fmla="*/ 94643 h 946430"/>
                <a:gd name="connsiteX1" fmla="*/ 94643 w 1147479"/>
                <a:gd name="connsiteY1" fmla="*/ 0 h 946430"/>
                <a:gd name="connsiteX2" fmla="*/ 1052836 w 1147479"/>
                <a:gd name="connsiteY2" fmla="*/ 0 h 946430"/>
                <a:gd name="connsiteX3" fmla="*/ 1147479 w 1147479"/>
                <a:gd name="connsiteY3" fmla="*/ 94643 h 946430"/>
                <a:gd name="connsiteX4" fmla="*/ 1147479 w 1147479"/>
                <a:gd name="connsiteY4" fmla="*/ 851787 h 946430"/>
                <a:gd name="connsiteX5" fmla="*/ 1052836 w 1147479"/>
                <a:gd name="connsiteY5" fmla="*/ 946430 h 946430"/>
                <a:gd name="connsiteX6" fmla="*/ 94643 w 1147479"/>
                <a:gd name="connsiteY6" fmla="*/ 946430 h 946430"/>
                <a:gd name="connsiteX7" fmla="*/ 0 w 1147479"/>
                <a:gd name="connsiteY7" fmla="*/ 851787 h 946430"/>
                <a:gd name="connsiteX8" fmla="*/ 0 w 1147479"/>
                <a:gd name="connsiteY8" fmla="*/ 94643 h 94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7479" h="946430">
                  <a:moveTo>
                    <a:pt x="0" y="94643"/>
                  </a:moveTo>
                  <a:cubicBezTo>
                    <a:pt x="0" y="42373"/>
                    <a:pt x="42373" y="0"/>
                    <a:pt x="94643" y="0"/>
                  </a:cubicBezTo>
                  <a:lnTo>
                    <a:pt x="1052836" y="0"/>
                  </a:lnTo>
                  <a:cubicBezTo>
                    <a:pt x="1105106" y="0"/>
                    <a:pt x="1147479" y="42373"/>
                    <a:pt x="1147479" y="94643"/>
                  </a:cubicBezTo>
                  <a:lnTo>
                    <a:pt x="1147479" y="851787"/>
                  </a:lnTo>
                  <a:cubicBezTo>
                    <a:pt x="1147479" y="904057"/>
                    <a:pt x="1105106" y="946430"/>
                    <a:pt x="1052836" y="946430"/>
                  </a:cubicBezTo>
                  <a:lnTo>
                    <a:pt x="94643" y="946430"/>
                  </a:lnTo>
                  <a:cubicBezTo>
                    <a:pt x="42373" y="946430"/>
                    <a:pt x="0" y="904057"/>
                    <a:pt x="0" y="851787"/>
                  </a:cubicBezTo>
                  <a:lnTo>
                    <a:pt x="0" y="94643"/>
                  </a:lnTo>
                  <a:close/>
                </a:path>
              </a:pathLst>
            </a:custGeom>
            <a:solidFill>
              <a:srgbClr val="93ABCA"/>
            </a:solidFill>
            <a:ln w="9525"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9880" tIns="262687" rIns="59880" bIns="59879" numCol="1" spcCol="1270" anchor="t" anchorCtr="0">
              <a:noAutofit/>
            </a:bodyPr>
            <a:lstStyle/>
            <a:p>
              <a:pPr marL="0" lvl="1" algn="l" defTabSz="8890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en-US" sz="2000" kern="1200" dirty="0"/>
            </a:p>
          </p:txBody>
        </p:sp>
        <p:sp>
          <p:nvSpPr>
            <p:cNvPr id="77" name="Freeform 285"/>
            <p:cNvSpPr/>
            <p:nvPr/>
          </p:nvSpPr>
          <p:spPr>
            <a:xfrm>
              <a:off x="8260520" y="2678292"/>
              <a:ext cx="915702" cy="397037"/>
            </a:xfrm>
            <a:custGeom>
              <a:avLst/>
              <a:gdLst>
                <a:gd name="connsiteX0" fmla="*/ 0 w 1019981"/>
                <a:gd name="connsiteY0" fmla="*/ 40561 h 405613"/>
                <a:gd name="connsiteX1" fmla="*/ 40561 w 1019981"/>
                <a:gd name="connsiteY1" fmla="*/ 0 h 405613"/>
                <a:gd name="connsiteX2" fmla="*/ 979420 w 1019981"/>
                <a:gd name="connsiteY2" fmla="*/ 0 h 405613"/>
                <a:gd name="connsiteX3" fmla="*/ 1019981 w 1019981"/>
                <a:gd name="connsiteY3" fmla="*/ 40561 h 405613"/>
                <a:gd name="connsiteX4" fmla="*/ 1019981 w 1019981"/>
                <a:gd name="connsiteY4" fmla="*/ 365052 h 405613"/>
                <a:gd name="connsiteX5" fmla="*/ 979420 w 1019981"/>
                <a:gd name="connsiteY5" fmla="*/ 405613 h 405613"/>
                <a:gd name="connsiteX6" fmla="*/ 40561 w 1019981"/>
                <a:gd name="connsiteY6" fmla="*/ 405613 h 405613"/>
                <a:gd name="connsiteX7" fmla="*/ 0 w 1019981"/>
                <a:gd name="connsiteY7" fmla="*/ 365052 h 405613"/>
                <a:gd name="connsiteX8" fmla="*/ 0 w 1019981"/>
                <a:gd name="connsiteY8" fmla="*/ 40561 h 405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9981" h="405613">
                  <a:moveTo>
                    <a:pt x="0" y="40561"/>
                  </a:moveTo>
                  <a:cubicBezTo>
                    <a:pt x="0" y="18160"/>
                    <a:pt x="18160" y="0"/>
                    <a:pt x="40561" y="0"/>
                  </a:cubicBezTo>
                  <a:lnTo>
                    <a:pt x="979420" y="0"/>
                  </a:lnTo>
                  <a:cubicBezTo>
                    <a:pt x="1001821" y="0"/>
                    <a:pt x="1019981" y="18160"/>
                    <a:pt x="1019981" y="40561"/>
                  </a:cubicBezTo>
                  <a:lnTo>
                    <a:pt x="1019981" y="365052"/>
                  </a:lnTo>
                  <a:cubicBezTo>
                    <a:pt x="1019981" y="387453"/>
                    <a:pt x="1001821" y="405613"/>
                    <a:pt x="979420" y="405613"/>
                  </a:cubicBezTo>
                  <a:lnTo>
                    <a:pt x="40561" y="405613"/>
                  </a:lnTo>
                  <a:cubicBezTo>
                    <a:pt x="18160" y="405613"/>
                    <a:pt x="0" y="387453"/>
                    <a:pt x="0" y="365052"/>
                  </a:cubicBezTo>
                  <a:lnTo>
                    <a:pt x="0" y="40561"/>
                  </a:lnTo>
                  <a:close/>
                </a:path>
              </a:pathLst>
            </a:custGeom>
            <a:solidFill>
              <a:srgbClr val="ADBFD7"/>
            </a:solidFill>
            <a:ln w="952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5695" tIns="41090" rIns="55695" bIns="4109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00" kern="1200"/>
            </a:p>
          </p:txBody>
        </p:sp>
        <p:sp>
          <p:nvSpPr>
            <p:cNvPr id="78" name="TextBox 286"/>
            <p:cNvSpPr txBox="1"/>
            <p:nvPr/>
          </p:nvSpPr>
          <p:spPr>
            <a:xfrm>
              <a:off x="8293032" y="2752478"/>
              <a:ext cx="915702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>
                  <a:solidFill>
                    <a:schemeClr val="bg1"/>
                  </a:solidFill>
                  <a:latin typeface="Bebas Neue" pitchFamily="34" charset="0"/>
                </a:rPr>
                <a:t>BUSINESS</a:t>
              </a:r>
              <a:endParaRPr lang="en-US" sz="1100" dirty="0">
                <a:solidFill>
                  <a:schemeClr val="bg1"/>
                </a:solidFill>
                <a:latin typeface="Bebas Neue" pitchFamily="34" charset="0"/>
              </a:endParaRPr>
            </a:p>
          </p:txBody>
        </p:sp>
        <p:sp>
          <p:nvSpPr>
            <p:cNvPr id="80" name="Freeform 7"/>
            <p:cNvSpPr>
              <a:spLocks noEditPoints="1"/>
            </p:cNvSpPr>
            <p:nvPr/>
          </p:nvSpPr>
          <p:spPr bwMode="auto">
            <a:xfrm>
              <a:off x="8413349" y="3202803"/>
              <a:ext cx="402375" cy="286349"/>
            </a:xfrm>
            <a:custGeom>
              <a:avLst/>
              <a:gdLst>
                <a:gd name="T0" fmla="*/ 370 w 669"/>
                <a:gd name="T1" fmla="*/ 305 h 437"/>
                <a:gd name="T2" fmla="*/ 370 w 669"/>
                <a:gd name="T3" fmla="*/ 376 h 437"/>
                <a:gd name="T4" fmla="*/ 445 w 669"/>
                <a:gd name="T5" fmla="*/ 376 h 437"/>
                <a:gd name="T6" fmla="*/ 463 w 669"/>
                <a:gd name="T7" fmla="*/ 305 h 437"/>
                <a:gd name="T8" fmla="*/ 370 w 669"/>
                <a:gd name="T9" fmla="*/ 305 h 437"/>
                <a:gd name="T10" fmla="*/ 218 w 669"/>
                <a:gd name="T11" fmla="*/ 305 h 437"/>
                <a:gd name="T12" fmla="*/ 218 w 669"/>
                <a:gd name="T13" fmla="*/ 376 h 437"/>
                <a:gd name="T14" fmla="*/ 325 w 669"/>
                <a:gd name="T15" fmla="*/ 376 h 437"/>
                <a:gd name="T16" fmla="*/ 325 w 669"/>
                <a:gd name="T17" fmla="*/ 305 h 437"/>
                <a:gd name="T18" fmla="*/ 218 w 669"/>
                <a:gd name="T19" fmla="*/ 305 h 437"/>
                <a:gd name="T20" fmla="*/ 101 w 669"/>
                <a:gd name="T21" fmla="*/ 305 h 437"/>
                <a:gd name="T22" fmla="*/ 113 w 669"/>
                <a:gd name="T23" fmla="*/ 376 h 437"/>
                <a:gd name="T24" fmla="*/ 175 w 669"/>
                <a:gd name="T25" fmla="*/ 376 h 437"/>
                <a:gd name="T26" fmla="*/ 175 w 669"/>
                <a:gd name="T27" fmla="*/ 305 h 437"/>
                <a:gd name="T28" fmla="*/ 101 w 669"/>
                <a:gd name="T29" fmla="*/ 305 h 437"/>
                <a:gd name="T30" fmla="*/ 370 w 669"/>
                <a:gd name="T31" fmla="*/ 188 h 437"/>
                <a:gd name="T32" fmla="*/ 370 w 669"/>
                <a:gd name="T33" fmla="*/ 258 h 437"/>
                <a:gd name="T34" fmla="*/ 475 w 669"/>
                <a:gd name="T35" fmla="*/ 258 h 437"/>
                <a:gd name="T36" fmla="*/ 494 w 669"/>
                <a:gd name="T37" fmla="*/ 188 h 437"/>
                <a:gd name="T38" fmla="*/ 370 w 669"/>
                <a:gd name="T39" fmla="*/ 188 h 437"/>
                <a:gd name="T40" fmla="*/ 218 w 669"/>
                <a:gd name="T41" fmla="*/ 188 h 437"/>
                <a:gd name="T42" fmla="*/ 218 w 669"/>
                <a:gd name="T43" fmla="*/ 258 h 437"/>
                <a:gd name="T44" fmla="*/ 325 w 669"/>
                <a:gd name="T45" fmla="*/ 258 h 437"/>
                <a:gd name="T46" fmla="*/ 325 w 669"/>
                <a:gd name="T47" fmla="*/ 188 h 437"/>
                <a:gd name="T48" fmla="*/ 218 w 669"/>
                <a:gd name="T49" fmla="*/ 188 h 437"/>
                <a:gd name="T50" fmla="*/ 69 w 669"/>
                <a:gd name="T51" fmla="*/ 188 h 437"/>
                <a:gd name="T52" fmla="*/ 82 w 669"/>
                <a:gd name="T53" fmla="*/ 258 h 437"/>
                <a:gd name="T54" fmla="*/ 175 w 669"/>
                <a:gd name="T55" fmla="*/ 258 h 437"/>
                <a:gd name="T56" fmla="*/ 175 w 669"/>
                <a:gd name="T57" fmla="*/ 188 h 437"/>
                <a:gd name="T58" fmla="*/ 69 w 669"/>
                <a:gd name="T59" fmla="*/ 188 h 437"/>
                <a:gd name="T60" fmla="*/ 562 w 669"/>
                <a:gd name="T61" fmla="*/ 0 h 437"/>
                <a:gd name="T62" fmla="*/ 669 w 669"/>
                <a:gd name="T63" fmla="*/ 0 h 437"/>
                <a:gd name="T64" fmla="*/ 669 w 669"/>
                <a:gd name="T65" fmla="*/ 44 h 437"/>
                <a:gd name="T66" fmla="*/ 594 w 669"/>
                <a:gd name="T67" fmla="*/ 44 h 437"/>
                <a:gd name="T68" fmla="*/ 485 w 669"/>
                <a:gd name="T69" fmla="*/ 437 h 437"/>
                <a:gd name="T70" fmla="*/ 81 w 669"/>
                <a:gd name="T71" fmla="*/ 437 h 437"/>
                <a:gd name="T72" fmla="*/ 0 w 669"/>
                <a:gd name="T73" fmla="*/ 127 h 437"/>
                <a:gd name="T74" fmla="*/ 512 w 669"/>
                <a:gd name="T75" fmla="*/ 127 h 437"/>
                <a:gd name="T76" fmla="*/ 562 w 669"/>
                <a:gd name="T7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69" h="437">
                  <a:moveTo>
                    <a:pt x="370" y="305"/>
                  </a:moveTo>
                  <a:lnTo>
                    <a:pt x="370" y="376"/>
                  </a:lnTo>
                  <a:lnTo>
                    <a:pt x="445" y="376"/>
                  </a:lnTo>
                  <a:lnTo>
                    <a:pt x="463" y="305"/>
                  </a:lnTo>
                  <a:lnTo>
                    <a:pt x="370" y="305"/>
                  </a:lnTo>
                  <a:close/>
                  <a:moveTo>
                    <a:pt x="218" y="305"/>
                  </a:moveTo>
                  <a:lnTo>
                    <a:pt x="218" y="376"/>
                  </a:lnTo>
                  <a:lnTo>
                    <a:pt x="325" y="376"/>
                  </a:lnTo>
                  <a:lnTo>
                    <a:pt x="325" y="305"/>
                  </a:lnTo>
                  <a:lnTo>
                    <a:pt x="218" y="305"/>
                  </a:lnTo>
                  <a:close/>
                  <a:moveTo>
                    <a:pt x="101" y="305"/>
                  </a:moveTo>
                  <a:lnTo>
                    <a:pt x="113" y="376"/>
                  </a:lnTo>
                  <a:lnTo>
                    <a:pt x="175" y="376"/>
                  </a:lnTo>
                  <a:lnTo>
                    <a:pt x="175" y="305"/>
                  </a:lnTo>
                  <a:lnTo>
                    <a:pt x="101" y="305"/>
                  </a:lnTo>
                  <a:close/>
                  <a:moveTo>
                    <a:pt x="370" y="188"/>
                  </a:moveTo>
                  <a:lnTo>
                    <a:pt x="370" y="258"/>
                  </a:lnTo>
                  <a:lnTo>
                    <a:pt x="475" y="258"/>
                  </a:lnTo>
                  <a:lnTo>
                    <a:pt x="494" y="188"/>
                  </a:lnTo>
                  <a:lnTo>
                    <a:pt x="370" y="188"/>
                  </a:lnTo>
                  <a:close/>
                  <a:moveTo>
                    <a:pt x="218" y="188"/>
                  </a:moveTo>
                  <a:lnTo>
                    <a:pt x="218" y="258"/>
                  </a:lnTo>
                  <a:lnTo>
                    <a:pt x="325" y="258"/>
                  </a:lnTo>
                  <a:lnTo>
                    <a:pt x="325" y="188"/>
                  </a:lnTo>
                  <a:lnTo>
                    <a:pt x="218" y="188"/>
                  </a:lnTo>
                  <a:close/>
                  <a:moveTo>
                    <a:pt x="69" y="188"/>
                  </a:moveTo>
                  <a:lnTo>
                    <a:pt x="82" y="258"/>
                  </a:lnTo>
                  <a:lnTo>
                    <a:pt x="175" y="258"/>
                  </a:lnTo>
                  <a:lnTo>
                    <a:pt x="175" y="188"/>
                  </a:lnTo>
                  <a:lnTo>
                    <a:pt x="69" y="188"/>
                  </a:lnTo>
                  <a:close/>
                  <a:moveTo>
                    <a:pt x="562" y="0"/>
                  </a:moveTo>
                  <a:lnTo>
                    <a:pt x="669" y="0"/>
                  </a:lnTo>
                  <a:lnTo>
                    <a:pt x="669" y="44"/>
                  </a:lnTo>
                  <a:lnTo>
                    <a:pt x="594" y="44"/>
                  </a:lnTo>
                  <a:lnTo>
                    <a:pt x="485" y="437"/>
                  </a:lnTo>
                  <a:lnTo>
                    <a:pt x="81" y="437"/>
                  </a:lnTo>
                  <a:lnTo>
                    <a:pt x="0" y="127"/>
                  </a:lnTo>
                  <a:lnTo>
                    <a:pt x="512" y="127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8"/>
            <p:cNvSpPr/>
            <p:nvPr/>
          </p:nvSpPr>
          <p:spPr bwMode="auto">
            <a:xfrm>
              <a:off x="8473585" y="3504914"/>
              <a:ext cx="84330" cy="91947"/>
            </a:xfrm>
            <a:custGeom>
              <a:avLst/>
              <a:gdLst>
                <a:gd name="T0" fmla="*/ 69 w 138"/>
                <a:gd name="T1" fmla="*/ 0 h 140"/>
                <a:gd name="T2" fmla="*/ 88 w 138"/>
                <a:gd name="T3" fmla="*/ 2 h 140"/>
                <a:gd name="T4" fmla="*/ 104 w 138"/>
                <a:gd name="T5" fmla="*/ 10 h 140"/>
                <a:gd name="T6" fmla="*/ 118 w 138"/>
                <a:gd name="T7" fmla="*/ 21 h 140"/>
                <a:gd name="T8" fmla="*/ 129 w 138"/>
                <a:gd name="T9" fmla="*/ 35 h 140"/>
                <a:gd name="T10" fmla="*/ 136 w 138"/>
                <a:gd name="T11" fmla="*/ 52 h 140"/>
                <a:gd name="T12" fmla="*/ 138 w 138"/>
                <a:gd name="T13" fmla="*/ 71 h 140"/>
                <a:gd name="T14" fmla="*/ 136 w 138"/>
                <a:gd name="T15" fmla="*/ 88 h 140"/>
                <a:gd name="T16" fmla="*/ 129 w 138"/>
                <a:gd name="T17" fmla="*/ 105 h 140"/>
                <a:gd name="T18" fmla="*/ 118 w 138"/>
                <a:gd name="T19" fmla="*/ 119 h 140"/>
                <a:gd name="T20" fmla="*/ 104 w 138"/>
                <a:gd name="T21" fmla="*/ 130 h 140"/>
                <a:gd name="T22" fmla="*/ 88 w 138"/>
                <a:gd name="T23" fmla="*/ 138 h 140"/>
                <a:gd name="T24" fmla="*/ 69 w 138"/>
                <a:gd name="T25" fmla="*/ 140 h 140"/>
                <a:gd name="T26" fmla="*/ 50 w 138"/>
                <a:gd name="T27" fmla="*/ 138 h 140"/>
                <a:gd name="T28" fmla="*/ 34 w 138"/>
                <a:gd name="T29" fmla="*/ 130 h 140"/>
                <a:gd name="T30" fmla="*/ 20 w 138"/>
                <a:gd name="T31" fmla="*/ 119 h 140"/>
                <a:gd name="T32" fmla="*/ 9 w 138"/>
                <a:gd name="T33" fmla="*/ 105 h 140"/>
                <a:gd name="T34" fmla="*/ 2 w 138"/>
                <a:gd name="T35" fmla="*/ 88 h 140"/>
                <a:gd name="T36" fmla="*/ 0 w 138"/>
                <a:gd name="T37" fmla="*/ 71 h 140"/>
                <a:gd name="T38" fmla="*/ 2 w 138"/>
                <a:gd name="T39" fmla="*/ 52 h 140"/>
                <a:gd name="T40" fmla="*/ 9 w 138"/>
                <a:gd name="T41" fmla="*/ 35 h 140"/>
                <a:gd name="T42" fmla="*/ 20 w 138"/>
                <a:gd name="T43" fmla="*/ 21 h 140"/>
                <a:gd name="T44" fmla="*/ 34 w 138"/>
                <a:gd name="T45" fmla="*/ 10 h 140"/>
                <a:gd name="T46" fmla="*/ 50 w 138"/>
                <a:gd name="T47" fmla="*/ 2 h 140"/>
                <a:gd name="T48" fmla="*/ 69 w 138"/>
                <a:gd name="T4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8" h="140">
                  <a:moveTo>
                    <a:pt x="69" y="0"/>
                  </a:moveTo>
                  <a:lnTo>
                    <a:pt x="88" y="2"/>
                  </a:lnTo>
                  <a:lnTo>
                    <a:pt x="104" y="10"/>
                  </a:lnTo>
                  <a:lnTo>
                    <a:pt x="118" y="21"/>
                  </a:lnTo>
                  <a:lnTo>
                    <a:pt x="129" y="35"/>
                  </a:lnTo>
                  <a:lnTo>
                    <a:pt x="136" y="52"/>
                  </a:lnTo>
                  <a:lnTo>
                    <a:pt x="138" y="71"/>
                  </a:lnTo>
                  <a:lnTo>
                    <a:pt x="136" y="88"/>
                  </a:lnTo>
                  <a:lnTo>
                    <a:pt x="129" y="105"/>
                  </a:lnTo>
                  <a:lnTo>
                    <a:pt x="118" y="119"/>
                  </a:lnTo>
                  <a:lnTo>
                    <a:pt x="104" y="130"/>
                  </a:lnTo>
                  <a:lnTo>
                    <a:pt x="88" y="138"/>
                  </a:lnTo>
                  <a:lnTo>
                    <a:pt x="69" y="140"/>
                  </a:lnTo>
                  <a:lnTo>
                    <a:pt x="50" y="138"/>
                  </a:lnTo>
                  <a:lnTo>
                    <a:pt x="34" y="130"/>
                  </a:lnTo>
                  <a:lnTo>
                    <a:pt x="20" y="119"/>
                  </a:lnTo>
                  <a:lnTo>
                    <a:pt x="9" y="105"/>
                  </a:lnTo>
                  <a:lnTo>
                    <a:pt x="2" y="88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0" y="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9"/>
            <p:cNvSpPr/>
            <p:nvPr/>
          </p:nvSpPr>
          <p:spPr bwMode="auto">
            <a:xfrm>
              <a:off x="8597670" y="3504914"/>
              <a:ext cx="83126" cy="91947"/>
            </a:xfrm>
            <a:custGeom>
              <a:avLst/>
              <a:gdLst>
                <a:gd name="T0" fmla="*/ 69 w 140"/>
                <a:gd name="T1" fmla="*/ 0 h 140"/>
                <a:gd name="T2" fmla="*/ 88 w 140"/>
                <a:gd name="T3" fmla="*/ 2 h 140"/>
                <a:gd name="T4" fmla="*/ 104 w 140"/>
                <a:gd name="T5" fmla="*/ 10 h 140"/>
                <a:gd name="T6" fmla="*/ 119 w 140"/>
                <a:gd name="T7" fmla="*/ 21 h 140"/>
                <a:gd name="T8" fmla="*/ 130 w 140"/>
                <a:gd name="T9" fmla="*/ 35 h 140"/>
                <a:gd name="T10" fmla="*/ 136 w 140"/>
                <a:gd name="T11" fmla="*/ 52 h 140"/>
                <a:gd name="T12" fmla="*/ 140 w 140"/>
                <a:gd name="T13" fmla="*/ 71 h 140"/>
                <a:gd name="T14" fmla="*/ 136 w 140"/>
                <a:gd name="T15" fmla="*/ 88 h 140"/>
                <a:gd name="T16" fmla="*/ 130 w 140"/>
                <a:gd name="T17" fmla="*/ 105 h 140"/>
                <a:gd name="T18" fmla="*/ 119 w 140"/>
                <a:gd name="T19" fmla="*/ 119 h 140"/>
                <a:gd name="T20" fmla="*/ 104 w 140"/>
                <a:gd name="T21" fmla="*/ 130 h 140"/>
                <a:gd name="T22" fmla="*/ 88 w 140"/>
                <a:gd name="T23" fmla="*/ 138 h 140"/>
                <a:gd name="T24" fmla="*/ 69 w 140"/>
                <a:gd name="T25" fmla="*/ 140 h 140"/>
                <a:gd name="T26" fmla="*/ 51 w 140"/>
                <a:gd name="T27" fmla="*/ 138 h 140"/>
                <a:gd name="T28" fmla="*/ 34 w 140"/>
                <a:gd name="T29" fmla="*/ 130 h 140"/>
                <a:gd name="T30" fmla="*/ 21 w 140"/>
                <a:gd name="T31" fmla="*/ 119 h 140"/>
                <a:gd name="T32" fmla="*/ 10 w 140"/>
                <a:gd name="T33" fmla="*/ 105 h 140"/>
                <a:gd name="T34" fmla="*/ 2 w 140"/>
                <a:gd name="T35" fmla="*/ 88 h 140"/>
                <a:gd name="T36" fmla="*/ 0 w 140"/>
                <a:gd name="T37" fmla="*/ 71 h 140"/>
                <a:gd name="T38" fmla="*/ 2 w 140"/>
                <a:gd name="T39" fmla="*/ 52 h 140"/>
                <a:gd name="T40" fmla="*/ 10 w 140"/>
                <a:gd name="T41" fmla="*/ 35 h 140"/>
                <a:gd name="T42" fmla="*/ 21 w 140"/>
                <a:gd name="T43" fmla="*/ 21 h 140"/>
                <a:gd name="T44" fmla="*/ 34 w 140"/>
                <a:gd name="T45" fmla="*/ 10 h 140"/>
                <a:gd name="T46" fmla="*/ 51 w 140"/>
                <a:gd name="T47" fmla="*/ 2 h 140"/>
                <a:gd name="T48" fmla="*/ 69 w 140"/>
                <a:gd name="T4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0" h="140">
                  <a:moveTo>
                    <a:pt x="69" y="0"/>
                  </a:moveTo>
                  <a:lnTo>
                    <a:pt x="88" y="2"/>
                  </a:lnTo>
                  <a:lnTo>
                    <a:pt x="104" y="10"/>
                  </a:lnTo>
                  <a:lnTo>
                    <a:pt x="119" y="21"/>
                  </a:lnTo>
                  <a:lnTo>
                    <a:pt x="130" y="35"/>
                  </a:lnTo>
                  <a:lnTo>
                    <a:pt x="136" y="52"/>
                  </a:lnTo>
                  <a:lnTo>
                    <a:pt x="140" y="71"/>
                  </a:lnTo>
                  <a:lnTo>
                    <a:pt x="136" y="88"/>
                  </a:lnTo>
                  <a:lnTo>
                    <a:pt x="130" y="105"/>
                  </a:lnTo>
                  <a:lnTo>
                    <a:pt x="119" y="119"/>
                  </a:lnTo>
                  <a:lnTo>
                    <a:pt x="104" y="130"/>
                  </a:lnTo>
                  <a:lnTo>
                    <a:pt x="88" y="138"/>
                  </a:lnTo>
                  <a:lnTo>
                    <a:pt x="69" y="140"/>
                  </a:lnTo>
                  <a:lnTo>
                    <a:pt x="51" y="138"/>
                  </a:lnTo>
                  <a:lnTo>
                    <a:pt x="34" y="130"/>
                  </a:lnTo>
                  <a:lnTo>
                    <a:pt x="21" y="119"/>
                  </a:lnTo>
                  <a:lnTo>
                    <a:pt x="10" y="105"/>
                  </a:lnTo>
                  <a:lnTo>
                    <a:pt x="2" y="88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10" y="35"/>
                  </a:lnTo>
                  <a:lnTo>
                    <a:pt x="21" y="21"/>
                  </a:lnTo>
                  <a:lnTo>
                    <a:pt x="34" y="10"/>
                  </a:lnTo>
                  <a:lnTo>
                    <a:pt x="51" y="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83" name="Text Placeholder 32"/>
          <p:cNvSpPr txBox="1"/>
          <p:nvPr/>
        </p:nvSpPr>
        <p:spPr>
          <a:xfrm>
            <a:off x="1796467" y="4945659"/>
            <a:ext cx="2118438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Text Placeholder 32"/>
          <p:cNvSpPr txBox="1"/>
          <p:nvPr/>
        </p:nvSpPr>
        <p:spPr>
          <a:xfrm>
            <a:off x="4201019" y="4945659"/>
            <a:ext cx="2118438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5" name="Text Placeholder 32"/>
          <p:cNvSpPr txBox="1"/>
          <p:nvPr/>
        </p:nvSpPr>
        <p:spPr>
          <a:xfrm>
            <a:off x="6605571" y="4945659"/>
            <a:ext cx="2118438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" name="Text Placeholder 32"/>
          <p:cNvSpPr txBox="1"/>
          <p:nvPr/>
        </p:nvSpPr>
        <p:spPr>
          <a:xfrm>
            <a:off x="9056113" y="4945659"/>
            <a:ext cx="2118438" cy="120235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1600" dirty="0">
                <a:latin typeface="微软雅黑" panose="020B0503020204020204" charset="-122"/>
                <a:ea typeface="微软雅黑" panose="020B0503020204020204" charset="-122"/>
              </a:rPr>
              <a:t>Lemon drops oat cake oat cake sugar plum. Jelly beans macaroon I love topping danish cake</a:t>
            </a:r>
            <a:endParaRPr 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F5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联系 4"/>
          <p:cNvSpPr/>
          <p:nvPr/>
        </p:nvSpPr>
        <p:spPr>
          <a:xfrm>
            <a:off x="500742" y="370113"/>
            <a:ext cx="602344" cy="602344"/>
          </a:xfrm>
          <a:prstGeom prst="flowChartConnector">
            <a:avLst/>
          </a:prstGeom>
          <a:solidFill>
            <a:srgbClr val="93A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103086" y="395262"/>
            <a:ext cx="5553075" cy="577196"/>
            <a:chOff x="790574" y="344328"/>
            <a:chExt cx="5553075" cy="577196"/>
          </a:xfrm>
        </p:grpSpPr>
        <p:sp>
          <p:nvSpPr>
            <p:cNvPr id="7" name="文本框 6"/>
            <p:cNvSpPr txBox="1"/>
            <p:nvPr/>
          </p:nvSpPr>
          <p:spPr>
            <a:xfrm>
              <a:off x="790574" y="344328"/>
              <a:ext cx="3505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49"/>
            <p:cNvSpPr txBox="1">
              <a:spLocks noChangeArrowheads="1"/>
            </p:cNvSpPr>
            <p:nvPr/>
          </p:nvSpPr>
          <p:spPr bwMode="auto">
            <a:xfrm>
              <a:off x="790574" y="644525"/>
              <a:ext cx="55530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Click here add your </a:t>
              </a:r>
              <a:r>
                <a:rPr lang="en-US" altLang="zh-CN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title,text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 here as your wish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62672" y="1562278"/>
            <a:ext cx="7022340" cy="4399264"/>
            <a:chOff x="1812729" y="1591306"/>
            <a:chExt cx="7022340" cy="4399264"/>
          </a:xfrm>
        </p:grpSpPr>
        <p:grpSp>
          <p:nvGrpSpPr>
            <p:cNvPr id="2" name="组合 1"/>
            <p:cNvGrpSpPr/>
            <p:nvPr/>
          </p:nvGrpSpPr>
          <p:grpSpPr>
            <a:xfrm>
              <a:off x="2855686" y="1591306"/>
              <a:ext cx="5941928" cy="2833944"/>
              <a:chOff x="1600201" y="1295400"/>
              <a:chExt cx="6645868" cy="3169683"/>
            </a:xfrm>
          </p:grpSpPr>
          <p:sp>
            <p:nvSpPr>
              <p:cNvPr id="12" name="Freeform 6"/>
              <p:cNvSpPr/>
              <p:nvPr/>
            </p:nvSpPr>
            <p:spPr bwMode="auto">
              <a:xfrm flipH="1">
                <a:off x="5451625" y="2390958"/>
                <a:ext cx="2404299" cy="2074122"/>
              </a:xfrm>
              <a:custGeom>
                <a:avLst/>
                <a:gdLst>
                  <a:gd name="T0" fmla="*/ 0 w 4332"/>
                  <a:gd name="T1" fmla="*/ 0 h 3638"/>
                  <a:gd name="T2" fmla="*/ 980 w 4332"/>
                  <a:gd name="T3" fmla="*/ 256 h 3638"/>
                  <a:gd name="T4" fmla="*/ 1963 w 4332"/>
                  <a:gd name="T5" fmla="*/ 503 h 3638"/>
                  <a:gd name="T6" fmla="*/ 1555 w 4332"/>
                  <a:gd name="T7" fmla="*/ 919 h 3638"/>
                  <a:gd name="T8" fmla="*/ 4332 w 4332"/>
                  <a:gd name="T9" fmla="*/ 3638 h 3638"/>
                  <a:gd name="T10" fmla="*/ 3139 w 4332"/>
                  <a:gd name="T11" fmla="*/ 3638 h 3638"/>
                  <a:gd name="T12" fmla="*/ 2297 w 4332"/>
                  <a:gd name="T13" fmla="*/ 2813 h 3638"/>
                  <a:gd name="T14" fmla="*/ 2503 w 4332"/>
                  <a:gd name="T15" fmla="*/ 2603 h 3638"/>
                  <a:gd name="T16" fmla="*/ 2691 w 4332"/>
                  <a:gd name="T17" fmla="*/ 2412 h 3638"/>
                  <a:gd name="T18" fmla="*/ 2432 w 4332"/>
                  <a:gd name="T19" fmla="*/ 2347 h 3638"/>
                  <a:gd name="T20" fmla="*/ 1675 w 4332"/>
                  <a:gd name="T21" fmla="*/ 2157 h 3638"/>
                  <a:gd name="T22" fmla="*/ 1677 w 4332"/>
                  <a:gd name="T23" fmla="*/ 2157 h 3638"/>
                  <a:gd name="T24" fmla="*/ 1556 w 4332"/>
                  <a:gd name="T25" fmla="*/ 2125 h 3638"/>
                  <a:gd name="T26" fmla="*/ 953 w 4332"/>
                  <a:gd name="T27" fmla="*/ 1536 h 3638"/>
                  <a:gd name="T28" fmla="*/ 547 w 4332"/>
                  <a:gd name="T29" fmla="*/ 1954 h 3638"/>
                  <a:gd name="T30" fmla="*/ 277 w 4332"/>
                  <a:gd name="T31" fmla="*/ 977 h 3638"/>
                  <a:gd name="T32" fmla="*/ 0 w 4332"/>
                  <a:gd name="T33" fmla="*/ 0 h 3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32" h="3638">
                    <a:moveTo>
                      <a:pt x="0" y="0"/>
                    </a:moveTo>
                    <a:lnTo>
                      <a:pt x="980" y="256"/>
                    </a:lnTo>
                    <a:lnTo>
                      <a:pt x="1963" y="503"/>
                    </a:lnTo>
                    <a:lnTo>
                      <a:pt x="1555" y="919"/>
                    </a:lnTo>
                    <a:lnTo>
                      <a:pt x="4332" y="3638"/>
                    </a:lnTo>
                    <a:lnTo>
                      <a:pt x="3139" y="3638"/>
                    </a:lnTo>
                    <a:lnTo>
                      <a:pt x="2297" y="2813"/>
                    </a:lnTo>
                    <a:lnTo>
                      <a:pt x="2503" y="2603"/>
                    </a:lnTo>
                    <a:lnTo>
                      <a:pt x="2691" y="2412"/>
                    </a:lnTo>
                    <a:lnTo>
                      <a:pt x="2432" y="2347"/>
                    </a:lnTo>
                    <a:lnTo>
                      <a:pt x="1675" y="2157"/>
                    </a:lnTo>
                    <a:lnTo>
                      <a:pt x="1677" y="2157"/>
                    </a:lnTo>
                    <a:lnTo>
                      <a:pt x="1556" y="2125"/>
                    </a:lnTo>
                    <a:lnTo>
                      <a:pt x="953" y="1536"/>
                    </a:lnTo>
                    <a:lnTo>
                      <a:pt x="547" y="1954"/>
                    </a:lnTo>
                    <a:lnTo>
                      <a:pt x="277" y="9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3" name="Freeform 7"/>
              <p:cNvSpPr/>
              <p:nvPr/>
            </p:nvSpPr>
            <p:spPr bwMode="auto">
              <a:xfrm flipH="1">
                <a:off x="6282978" y="3593029"/>
                <a:ext cx="1130553" cy="872054"/>
              </a:xfrm>
              <a:custGeom>
                <a:avLst/>
                <a:gdLst>
                  <a:gd name="T0" fmla="*/ 0 w 2037"/>
                  <a:gd name="T1" fmla="*/ 0 h 1530"/>
                  <a:gd name="T2" fmla="*/ 754 w 2037"/>
                  <a:gd name="T3" fmla="*/ 197 h 1530"/>
                  <a:gd name="T4" fmla="*/ 1511 w 2037"/>
                  <a:gd name="T5" fmla="*/ 388 h 1530"/>
                  <a:gd name="T6" fmla="*/ 1197 w 2037"/>
                  <a:gd name="T7" fmla="*/ 708 h 1530"/>
                  <a:gd name="T8" fmla="*/ 2037 w 2037"/>
                  <a:gd name="T9" fmla="*/ 1530 h 1530"/>
                  <a:gd name="T10" fmla="*/ 1088 w 2037"/>
                  <a:gd name="T11" fmla="*/ 1530 h 1530"/>
                  <a:gd name="T12" fmla="*/ 733 w 2037"/>
                  <a:gd name="T13" fmla="*/ 1183 h 1530"/>
                  <a:gd name="T14" fmla="*/ 421 w 2037"/>
                  <a:gd name="T15" fmla="*/ 1505 h 1530"/>
                  <a:gd name="T16" fmla="*/ 213 w 2037"/>
                  <a:gd name="T17" fmla="*/ 751 h 1530"/>
                  <a:gd name="T18" fmla="*/ 0 w 2037"/>
                  <a:gd name="T19" fmla="*/ 0 h 1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7" h="1530">
                    <a:moveTo>
                      <a:pt x="0" y="0"/>
                    </a:moveTo>
                    <a:lnTo>
                      <a:pt x="754" y="197"/>
                    </a:lnTo>
                    <a:lnTo>
                      <a:pt x="1511" y="388"/>
                    </a:lnTo>
                    <a:lnTo>
                      <a:pt x="1197" y="708"/>
                    </a:lnTo>
                    <a:lnTo>
                      <a:pt x="2037" y="1530"/>
                    </a:lnTo>
                    <a:lnTo>
                      <a:pt x="1088" y="1530"/>
                    </a:lnTo>
                    <a:lnTo>
                      <a:pt x="733" y="1183"/>
                    </a:lnTo>
                    <a:lnTo>
                      <a:pt x="421" y="1505"/>
                    </a:lnTo>
                    <a:lnTo>
                      <a:pt x="213" y="7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7355406" y="1398031"/>
                <a:ext cx="790726" cy="812042"/>
              </a:xfrm>
              <a:prstGeom prst="ellipse">
                <a:avLst/>
              </a:prstGeom>
              <a:solidFill>
                <a:srgbClr val="93ABC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7255469" y="1295400"/>
                <a:ext cx="990600" cy="1017304"/>
              </a:xfrm>
              <a:prstGeom prst="ellipse">
                <a:avLst/>
              </a:prstGeom>
              <a:noFill/>
              <a:ln w="9525">
                <a:solidFill>
                  <a:srgbClr val="93AB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7554719" y="1592406"/>
                <a:ext cx="392100" cy="423291"/>
                <a:chOff x="1474788" y="2689226"/>
                <a:chExt cx="650875" cy="684213"/>
              </a:xfrm>
              <a:solidFill>
                <a:schemeClr val="bg1"/>
              </a:solidFill>
            </p:grpSpPr>
            <p:sp>
              <p:nvSpPr>
                <p:cNvPr id="19" name="Freeform 51"/>
                <p:cNvSpPr>
                  <a:spLocks noEditPoints="1"/>
                </p:cNvSpPr>
                <p:nvPr/>
              </p:nvSpPr>
              <p:spPr bwMode="auto">
                <a:xfrm>
                  <a:off x="1598613" y="2813051"/>
                  <a:ext cx="361950" cy="495300"/>
                </a:xfrm>
                <a:custGeom>
                  <a:avLst/>
                  <a:gdLst>
                    <a:gd name="T0" fmla="*/ 195 w 455"/>
                    <a:gd name="T1" fmla="*/ 43 h 623"/>
                    <a:gd name="T2" fmla="*/ 137 w 455"/>
                    <a:gd name="T3" fmla="*/ 68 h 623"/>
                    <a:gd name="T4" fmla="*/ 88 w 455"/>
                    <a:gd name="T5" fmla="*/ 115 h 623"/>
                    <a:gd name="T6" fmla="*/ 53 w 455"/>
                    <a:gd name="T7" fmla="*/ 179 h 623"/>
                    <a:gd name="T8" fmla="*/ 33 w 455"/>
                    <a:gd name="T9" fmla="*/ 255 h 623"/>
                    <a:gd name="T10" fmla="*/ 33 w 455"/>
                    <a:gd name="T11" fmla="*/ 338 h 623"/>
                    <a:gd name="T12" fmla="*/ 50 w 455"/>
                    <a:gd name="T13" fmla="*/ 412 h 623"/>
                    <a:gd name="T14" fmla="*/ 85 w 455"/>
                    <a:gd name="T15" fmla="*/ 475 h 623"/>
                    <a:gd name="T16" fmla="*/ 130 w 455"/>
                    <a:gd name="T17" fmla="*/ 521 h 623"/>
                    <a:gd name="T18" fmla="*/ 309 w 455"/>
                    <a:gd name="T19" fmla="*/ 564 h 623"/>
                    <a:gd name="T20" fmla="*/ 349 w 455"/>
                    <a:gd name="T21" fmla="*/ 500 h 623"/>
                    <a:gd name="T22" fmla="*/ 389 w 455"/>
                    <a:gd name="T23" fmla="*/ 445 h 623"/>
                    <a:gd name="T24" fmla="*/ 415 w 455"/>
                    <a:gd name="T25" fmla="*/ 375 h 623"/>
                    <a:gd name="T26" fmla="*/ 424 w 455"/>
                    <a:gd name="T27" fmla="*/ 297 h 623"/>
                    <a:gd name="T28" fmla="*/ 414 w 455"/>
                    <a:gd name="T29" fmla="*/ 216 h 623"/>
                    <a:gd name="T30" fmla="*/ 387 w 455"/>
                    <a:gd name="T31" fmla="*/ 145 h 623"/>
                    <a:gd name="T32" fmla="*/ 344 w 455"/>
                    <a:gd name="T33" fmla="*/ 89 h 623"/>
                    <a:gd name="T34" fmla="*/ 290 w 455"/>
                    <a:gd name="T35" fmla="*/ 53 h 623"/>
                    <a:gd name="T36" fmla="*/ 227 w 455"/>
                    <a:gd name="T37" fmla="*/ 39 h 623"/>
                    <a:gd name="T38" fmla="*/ 261 w 455"/>
                    <a:gd name="T39" fmla="*/ 3 h 623"/>
                    <a:gd name="T40" fmla="*/ 323 w 455"/>
                    <a:gd name="T41" fmla="*/ 27 h 623"/>
                    <a:gd name="T42" fmla="*/ 377 w 455"/>
                    <a:gd name="T43" fmla="*/ 72 h 623"/>
                    <a:gd name="T44" fmla="*/ 418 w 455"/>
                    <a:gd name="T45" fmla="*/ 135 h 623"/>
                    <a:gd name="T46" fmla="*/ 445 w 455"/>
                    <a:gd name="T47" fmla="*/ 211 h 623"/>
                    <a:gd name="T48" fmla="*/ 455 w 455"/>
                    <a:gd name="T49" fmla="*/ 297 h 623"/>
                    <a:gd name="T50" fmla="*/ 445 w 455"/>
                    <a:gd name="T51" fmla="*/ 386 h 623"/>
                    <a:gd name="T52" fmla="*/ 416 w 455"/>
                    <a:gd name="T53" fmla="*/ 464 h 623"/>
                    <a:gd name="T54" fmla="*/ 372 w 455"/>
                    <a:gd name="T55" fmla="*/ 527 h 623"/>
                    <a:gd name="T56" fmla="*/ 338 w 455"/>
                    <a:gd name="T57" fmla="*/ 623 h 623"/>
                    <a:gd name="T58" fmla="*/ 110 w 455"/>
                    <a:gd name="T59" fmla="*/ 552 h 623"/>
                    <a:gd name="T60" fmla="*/ 59 w 455"/>
                    <a:gd name="T61" fmla="*/ 498 h 623"/>
                    <a:gd name="T62" fmla="*/ 22 w 455"/>
                    <a:gd name="T63" fmla="*/ 426 h 623"/>
                    <a:gd name="T64" fmla="*/ 2 w 455"/>
                    <a:gd name="T65" fmla="*/ 342 h 623"/>
                    <a:gd name="T66" fmla="*/ 2 w 455"/>
                    <a:gd name="T67" fmla="*/ 253 h 623"/>
                    <a:gd name="T68" fmla="*/ 21 w 455"/>
                    <a:gd name="T69" fmla="*/ 172 h 623"/>
                    <a:gd name="T70" fmla="*/ 56 w 455"/>
                    <a:gd name="T71" fmla="*/ 102 h 623"/>
                    <a:gd name="T72" fmla="*/ 103 w 455"/>
                    <a:gd name="T73" fmla="*/ 48 h 623"/>
                    <a:gd name="T74" fmla="*/ 161 w 455"/>
                    <a:gd name="T75" fmla="*/ 13 h 623"/>
                    <a:gd name="T76" fmla="*/ 227 w 455"/>
                    <a:gd name="T77" fmla="*/ 0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55" h="623">
                      <a:moveTo>
                        <a:pt x="227" y="39"/>
                      </a:moveTo>
                      <a:lnTo>
                        <a:pt x="195" y="43"/>
                      </a:lnTo>
                      <a:lnTo>
                        <a:pt x="165" y="53"/>
                      </a:lnTo>
                      <a:lnTo>
                        <a:pt x="137" y="68"/>
                      </a:lnTo>
                      <a:lnTo>
                        <a:pt x="111" y="89"/>
                      </a:lnTo>
                      <a:lnTo>
                        <a:pt x="88" y="115"/>
                      </a:lnTo>
                      <a:lnTo>
                        <a:pt x="68" y="145"/>
                      </a:lnTo>
                      <a:lnTo>
                        <a:pt x="53" y="179"/>
                      </a:lnTo>
                      <a:lnTo>
                        <a:pt x="41" y="216"/>
                      </a:lnTo>
                      <a:lnTo>
                        <a:pt x="33" y="255"/>
                      </a:lnTo>
                      <a:lnTo>
                        <a:pt x="31" y="297"/>
                      </a:lnTo>
                      <a:lnTo>
                        <a:pt x="33" y="338"/>
                      </a:lnTo>
                      <a:lnTo>
                        <a:pt x="39" y="375"/>
                      </a:lnTo>
                      <a:lnTo>
                        <a:pt x="50" y="412"/>
                      </a:lnTo>
                      <a:lnTo>
                        <a:pt x="66" y="445"/>
                      </a:lnTo>
                      <a:lnTo>
                        <a:pt x="85" y="475"/>
                      </a:lnTo>
                      <a:lnTo>
                        <a:pt x="105" y="500"/>
                      </a:lnTo>
                      <a:lnTo>
                        <a:pt x="130" y="521"/>
                      </a:lnTo>
                      <a:lnTo>
                        <a:pt x="146" y="564"/>
                      </a:lnTo>
                      <a:lnTo>
                        <a:pt x="309" y="564"/>
                      </a:lnTo>
                      <a:lnTo>
                        <a:pt x="325" y="521"/>
                      </a:lnTo>
                      <a:lnTo>
                        <a:pt x="349" y="500"/>
                      </a:lnTo>
                      <a:lnTo>
                        <a:pt x="371" y="475"/>
                      </a:lnTo>
                      <a:lnTo>
                        <a:pt x="389" y="445"/>
                      </a:lnTo>
                      <a:lnTo>
                        <a:pt x="404" y="412"/>
                      </a:lnTo>
                      <a:lnTo>
                        <a:pt x="415" y="375"/>
                      </a:lnTo>
                      <a:lnTo>
                        <a:pt x="422" y="338"/>
                      </a:lnTo>
                      <a:lnTo>
                        <a:pt x="424" y="297"/>
                      </a:lnTo>
                      <a:lnTo>
                        <a:pt x="422" y="255"/>
                      </a:lnTo>
                      <a:lnTo>
                        <a:pt x="414" y="216"/>
                      </a:lnTo>
                      <a:lnTo>
                        <a:pt x="402" y="179"/>
                      </a:lnTo>
                      <a:lnTo>
                        <a:pt x="387" y="145"/>
                      </a:lnTo>
                      <a:lnTo>
                        <a:pt x="367" y="115"/>
                      </a:lnTo>
                      <a:lnTo>
                        <a:pt x="344" y="89"/>
                      </a:lnTo>
                      <a:lnTo>
                        <a:pt x="317" y="68"/>
                      </a:lnTo>
                      <a:lnTo>
                        <a:pt x="290" y="53"/>
                      </a:lnTo>
                      <a:lnTo>
                        <a:pt x="259" y="43"/>
                      </a:lnTo>
                      <a:lnTo>
                        <a:pt x="227" y="39"/>
                      </a:lnTo>
                      <a:close/>
                      <a:moveTo>
                        <a:pt x="227" y="0"/>
                      </a:moveTo>
                      <a:lnTo>
                        <a:pt x="261" y="3"/>
                      </a:lnTo>
                      <a:lnTo>
                        <a:pt x="293" y="13"/>
                      </a:lnTo>
                      <a:lnTo>
                        <a:pt x="323" y="27"/>
                      </a:lnTo>
                      <a:lnTo>
                        <a:pt x="351" y="48"/>
                      </a:lnTo>
                      <a:lnTo>
                        <a:pt x="377" y="72"/>
                      </a:lnTo>
                      <a:lnTo>
                        <a:pt x="399" y="102"/>
                      </a:lnTo>
                      <a:lnTo>
                        <a:pt x="418" y="135"/>
                      </a:lnTo>
                      <a:lnTo>
                        <a:pt x="434" y="172"/>
                      </a:lnTo>
                      <a:lnTo>
                        <a:pt x="445" y="211"/>
                      </a:lnTo>
                      <a:lnTo>
                        <a:pt x="453" y="253"/>
                      </a:lnTo>
                      <a:lnTo>
                        <a:pt x="455" y="297"/>
                      </a:lnTo>
                      <a:lnTo>
                        <a:pt x="453" y="342"/>
                      </a:lnTo>
                      <a:lnTo>
                        <a:pt x="445" y="386"/>
                      </a:lnTo>
                      <a:lnTo>
                        <a:pt x="433" y="426"/>
                      </a:lnTo>
                      <a:lnTo>
                        <a:pt x="416" y="464"/>
                      </a:lnTo>
                      <a:lnTo>
                        <a:pt x="395" y="498"/>
                      </a:lnTo>
                      <a:lnTo>
                        <a:pt x="372" y="527"/>
                      </a:lnTo>
                      <a:lnTo>
                        <a:pt x="345" y="552"/>
                      </a:lnTo>
                      <a:lnTo>
                        <a:pt x="338" y="623"/>
                      </a:lnTo>
                      <a:lnTo>
                        <a:pt x="116" y="623"/>
                      </a:lnTo>
                      <a:lnTo>
                        <a:pt x="110" y="552"/>
                      </a:lnTo>
                      <a:lnTo>
                        <a:pt x="82" y="527"/>
                      </a:lnTo>
                      <a:lnTo>
                        <a:pt x="59" y="498"/>
                      </a:lnTo>
                      <a:lnTo>
                        <a:pt x="38" y="464"/>
                      </a:lnTo>
                      <a:lnTo>
                        <a:pt x="22" y="426"/>
                      </a:lnTo>
                      <a:lnTo>
                        <a:pt x="10" y="386"/>
                      </a:lnTo>
                      <a:lnTo>
                        <a:pt x="2" y="342"/>
                      </a:lnTo>
                      <a:lnTo>
                        <a:pt x="0" y="297"/>
                      </a:lnTo>
                      <a:lnTo>
                        <a:pt x="2" y="253"/>
                      </a:lnTo>
                      <a:lnTo>
                        <a:pt x="10" y="211"/>
                      </a:lnTo>
                      <a:lnTo>
                        <a:pt x="21" y="172"/>
                      </a:lnTo>
                      <a:lnTo>
                        <a:pt x="36" y="135"/>
                      </a:lnTo>
                      <a:lnTo>
                        <a:pt x="56" y="102"/>
                      </a:lnTo>
                      <a:lnTo>
                        <a:pt x="78" y="72"/>
                      </a:lnTo>
                      <a:lnTo>
                        <a:pt x="103" y="48"/>
                      </a:lnTo>
                      <a:lnTo>
                        <a:pt x="132" y="27"/>
                      </a:lnTo>
                      <a:lnTo>
                        <a:pt x="161" y="13"/>
                      </a:lnTo>
                      <a:lnTo>
                        <a:pt x="194" y="3"/>
                      </a:lnTo>
                      <a:lnTo>
                        <a:pt x="2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" name="Freeform 52"/>
                <p:cNvSpPr/>
                <p:nvPr/>
              </p:nvSpPr>
              <p:spPr bwMode="auto">
                <a:xfrm>
                  <a:off x="1692275" y="3317876"/>
                  <a:ext cx="174625" cy="55563"/>
                </a:xfrm>
                <a:custGeom>
                  <a:avLst/>
                  <a:gdLst>
                    <a:gd name="T0" fmla="*/ 0 w 220"/>
                    <a:gd name="T1" fmla="*/ 0 h 71"/>
                    <a:gd name="T2" fmla="*/ 220 w 220"/>
                    <a:gd name="T3" fmla="*/ 0 h 71"/>
                    <a:gd name="T4" fmla="*/ 218 w 220"/>
                    <a:gd name="T5" fmla="*/ 26 h 71"/>
                    <a:gd name="T6" fmla="*/ 216 w 220"/>
                    <a:gd name="T7" fmla="*/ 40 h 71"/>
                    <a:gd name="T8" fmla="*/ 210 w 220"/>
                    <a:gd name="T9" fmla="*/ 52 h 71"/>
                    <a:gd name="T10" fmla="*/ 203 w 220"/>
                    <a:gd name="T11" fmla="*/ 62 h 71"/>
                    <a:gd name="T12" fmla="*/ 192 w 220"/>
                    <a:gd name="T13" fmla="*/ 69 h 71"/>
                    <a:gd name="T14" fmla="*/ 180 w 220"/>
                    <a:gd name="T15" fmla="*/ 71 h 71"/>
                    <a:gd name="T16" fmla="*/ 41 w 220"/>
                    <a:gd name="T17" fmla="*/ 71 h 71"/>
                    <a:gd name="T18" fmla="*/ 29 w 220"/>
                    <a:gd name="T19" fmla="*/ 69 h 71"/>
                    <a:gd name="T20" fmla="*/ 19 w 220"/>
                    <a:gd name="T21" fmla="*/ 62 h 71"/>
                    <a:gd name="T22" fmla="*/ 10 w 220"/>
                    <a:gd name="T23" fmla="*/ 52 h 71"/>
                    <a:gd name="T24" fmla="*/ 5 w 220"/>
                    <a:gd name="T25" fmla="*/ 40 h 71"/>
                    <a:gd name="T26" fmla="*/ 4 w 220"/>
                    <a:gd name="T27" fmla="*/ 26 h 71"/>
                    <a:gd name="T28" fmla="*/ 0 w 220"/>
                    <a:gd name="T29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0" h="71">
                      <a:moveTo>
                        <a:pt x="0" y="0"/>
                      </a:moveTo>
                      <a:lnTo>
                        <a:pt x="220" y="0"/>
                      </a:lnTo>
                      <a:lnTo>
                        <a:pt x="218" y="26"/>
                      </a:lnTo>
                      <a:lnTo>
                        <a:pt x="216" y="40"/>
                      </a:lnTo>
                      <a:lnTo>
                        <a:pt x="210" y="52"/>
                      </a:lnTo>
                      <a:lnTo>
                        <a:pt x="203" y="62"/>
                      </a:lnTo>
                      <a:lnTo>
                        <a:pt x="192" y="69"/>
                      </a:lnTo>
                      <a:lnTo>
                        <a:pt x="180" y="71"/>
                      </a:lnTo>
                      <a:lnTo>
                        <a:pt x="41" y="71"/>
                      </a:lnTo>
                      <a:lnTo>
                        <a:pt x="29" y="69"/>
                      </a:lnTo>
                      <a:lnTo>
                        <a:pt x="19" y="62"/>
                      </a:lnTo>
                      <a:lnTo>
                        <a:pt x="10" y="52"/>
                      </a:lnTo>
                      <a:lnTo>
                        <a:pt x="5" y="40"/>
                      </a:lnTo>
                      <a:lnTo>
                        <a:pt x="4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" name="Freeform 53"/>
                <p:cNvSpPr>
                  <a:spLocks noEditPoints="1"/>
                </p:cNvSpPr>
                <p:nvPr/>
              </p:nvSpPr>
              <p:spPr bwMode="auto">
                <a:xfrm>
                  <a:off x="1720850" y="2949576"/>
                  <a:ext cx="119063" cy="217488"/>
                </a:xfrm>
                <a:custGeom>
                  <a:avLst/>
                  <a:gdLst>
                    <a:gd name="T0" fmla="*/ 86 w 149"/>
                    <a:gd name="T1" fmla="*/ 227 h 274"/>
                    <a:gd name="T2" fmla="*/ 108 w 149"/>
                    <a:gd name="T3" fmla="*/ 218 h 274"/>
                    <a:gd name="T4" fmla="*/ 116 w 149"/>
                    <a:gd name="T5" fmla="*/ 205 h 274"/>
                    <a:gd name="T6" fmla="*/ 116 w 149"/>
                    <a:gd name="T7" fmla="*/ 190 h 274"/>
                    <a:gd name="T8" fmla="*/ 113 w 149"/>
                    <a:gd name="T9" fmla="*/ 179 h 274"/>
                    <a:gd name="T10" fmla="*/ 107 w 149"/>
                    <a:gd name="T11" fmla="*/ 168 h 274"/>
                    <a:gd name="T12" fmla="*/ 98 w 149"/>
                    <a:gd name="T13" fmla="*/ 160 h 274"/>
                    <a:gd name="T14" fmla="*/ 90 w 149"/>
                    <a:gd name="T15" fmla="*/ 155 h 274"/>
                    <a:gd name="T16" fmla="*/ 61 w 149"/>
                    <a:gd name="T17" fmla="*/ 48 h 274"/>
                    <a:gd name="T18" fmla="*/ 38 w 149"/>
                    <a:gd name="T19" fmla="*/ 58 h 274"/>
                    <a:gd name="T20" fmla="*/ 30 w 149"/>
                    <a:gd name="T21" fmla="*/ 79 h 274"/>
                    <a:gd name="T22" fmla="*/ 34 w 149"/>
                    <a:gd name="T23" fmla="*/ 90 h 274"/>
                    <a:gd name="T24" fmla="*/ 49 w 149"/>
                    <a:gd name="T25" fmla="*/ 103 h 274"/>
                    <a:gd name="T26" fmla="*/ 61 w 149"/>
                    <a:gd name="T27" fmla="*/ 48 h 274"/>
                    <a:gd name="T28" fmla="*/ 86 w 149"/>
                    <a:gd name="T29" fmla="*/ 0 h 274"/>
                    <a:gd name="T30" fmla="*/ 116 w 149"/>
                    <a:gd name="T31" fmla="*/ 35 h 274"/>
                    <a:gd name="T32" fmla="*/ 146 w 149"/>
                    <a:gd name="T33" fmla="*/ 44 h 274"/>
                    <a:gd name="T34" fmla="*/ 144 w 149"/>
                    <a:gd name="T35" fmla="*/ 57 h 274"/>
                    <a:gd name="T36" fmla="*/ 139 w 149"/>
                    <a:gd name="T37" fmla="*/ 84 h 274"/>
                    <a:gd name="T38" fmla="*/ 138 w 149"/>
                    <a:gd name="T39" fmla="*/ 98 h 274"/>
                    <a:gd name="T40" fmla="*/ 125 w 149"/>
                    <a:gd name="T41" fmla="*/ 72 h 274"/>
                    <a:gd name="T42" fmla="*/ 123 w 149"/>
                    <a:gd name="T43" fmla="*/ 66 h 274"/>
                    <a:gd name="T44" fmla="*/ 117 w 149"/>
                    <a:gd name="T45" fmla="*/ 59 h 274"/>
                    <a:gd name="T46" fmla="*/ 106 w 149"/>
                    <a:gd name="T47" fmla="*/ 54 h 274"/>
                    <a:gd name="T48" fmla="*/ 94 w 149"/>
                    <a:gd name="T49" fmla="*/ 49 h 274"/>
                    <a:gd name="T50" fmla="*/ 86 w 149"/>
                    <a:gd name="T51" fmla="*/ 122 h 274"/>
                    <a:gd name="T52" fmla="*/ 122 w 149"/>
                    <a:gd name="T53" fmla="*/ 137 h 274"/>
                    <a:gd name="T54" fmla="*/ 136 w 149"/>
                    <a:gd name="T55" fmla="*/ 151 h 274"/>
                    <a:gd name="T56" fmla="*/ 145 w 149"/>
                    <a:gd name="T57" fmla="*/ 165 h 274"/>
                    <a:gd name="T58" fmla="*/ 149 w 149"/>
                    <a:gd name="T59" fmla="*/ 181 h 274"/>
                    <a:gd name="T60" fmla="*/ 148 w 149"/>
                    <a:gd name="T61" fmla="*/ 201 h 274"/>
                    <a:gd name="T62" fmla="*/ 140 w 149"/>
                    <a:gd name="T63" fmla="*/ 218 h 274"/>
                    <a:gd name="T64" fmla="*/ 130 w 149"/>
                    <a:gd name="T65" fmla="*/ 229 h 274"/>
                    <a:gd name="T66" fmla="*/ 111 w 149"/>
                    <a:gd name="T67" fmla="*/ 240 h 274"/>
                    <a:gd name="T68" fmla="*/ 86 w 149"/>
                    <a:gd name="T69" fmla="*/ 245 h 274"/>
                    <a:gd name="T70" fmla="*/ 61 w 149"/>
                    <a:gd name="T71" fmla="*/ 274 h 274"/>
                    <a:gd name="T72" fmla="*/ 31 w 149"/>
                    <a:gd name="T73" fmla="*/ 240 h 274"/>
                    <a:gd name="T74" fmla="*/ 4 w 149"/>
                    <a:gd name="T75" fmla="*/ 225 h 274"/>
                    <a:gd name="T76" fmla="*/ 6 w 149"/>
                    <a:gd name="T77" fmla="*/ 205 h 274"/>
                    <a:gd name="T78" fmla="*/ 10 w 149"/>
                    <a:gd name="T79" fmla="*/ 184 h 274"/>
                    <a:gd name="T80" fmla="*/ 24 w 149"/>
                    <a:gd name="T81" fmla="*/ 178 h 274"/>
                    <a:gd name="T82" fmla="*/ 24 w 149"/>
                    <a:gd name="T83" fmla="*/ 207 h 274"/>
                    <a:gd name="T84" fmla="*/ 26 w 149"/>
                    <a:gd name="T85" fmla="*/ 212 h 274"/>
                    <a:gd name="T86" fmla="*/ 35 w 149"/>
                    <a:gd name="T87" fmla="*/ 220 h 274"/>
                    <a:gd name="T88" fmla="*/ 46 w 149"/>
                    <a:gd name="T89" fmla="*/ 223 h 274"/>
                    <a:gd name="T90" fmla="*/ 61 w 149"/>
                    <a:gd name="T91" fmla="*/ 227 h 274"/>
                    <a:gd name="T92" fmla="*/ 44 w 149"/>
                    <a:gd name="T93" fmla="*/ 138 h 274"/>
                    <a:gd name="T94" fmla="*/ 18 w 149"/>
                    <a:gd name="T95" fmla="*/ 125 h 274"/>
                    <a:gd name="T96" fmla="*/ 2 w 149"/>
                    <a:gd name="T97" fmla="*/ 101 h 274"/>
                    <a:gd name="T98" fmla="*/ 2 w 149"/>
                    <a:gd name="T99" fmla="*/ 69 h 274"/>
                    <a:gd name="T100" fmla="*/ 16 w 149"/>
                    <a:gd name="T101" fmla="*/ 46 h 274"/>
                    <a:gd name="T102" fmla="*/ 42 w 149"/>
                    <a:gd name="T103" fmla="*/ 33 h 274"/>
                    <a:gd name="T104" fmla="*/ 61 w 149"/>
                    <a:gd name="T105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49" h="274">
                      <a:moveTo>
                        <a:pt x="86" y="154"/>
                      </a:moveTo>
                      <a:lnTo>
                        <a:pt x="86" y="227"/>
                      </a:lnTo>
                      <a:lnTo>
                        <a:pt x="98" y="224"/>
                      </a:lnTo>
                      <a:lnTo>
                        <a:pt x="108" y="218"/>
                      </a:lnTo>
                      <a:lnTo>
                        <a:pt x="113" y="212"/>
                      </a:lnTo>
                      <a:lnTo>
                        <a:pt x="116" y="205"/>
                      </a:lnTo>
                      <a:lnTo>
                        <a:pt x="116" y="195"/>
                      </a:lnTo>
                      <a:lnTo>
                        <a:pt x="116" y="190"/>
                      </a:lnTo>
                      <a:lnTo>
                        <a:pt x="115" y="185"/>
                      </a:lnTo>
                      <a:lnTo>
                        <a:pt x="113" y="179"/>
                      </a:lnTo>
                      <a:lnTo>
                        <a:pt x="111" y="174"/>
                      </a:lnTo>
                      <a:lnTo>
                        <a:pt x="107" y="168"/>
                      </a:lnTo>
                      <a:lnTo>
                        <a:pt x="102" y="163"/>
                      </a:lnTo>
                      <a:lnTo>
                        <a:pt x="98" y="160"/>
                      </a:lnTo>
                      <a:lnTo>
                        <a:pt x="94" y="157"/>
                      </a:lnTo>
                      <a:lnTo>
                        <a:pt x="90" y="155"/>
                      </a:lnTo>
                      <a:lnTo>
                        <a:pt x="86" y="154"/>
                      </a:lnTo>
                      <a:close/>
                      <a:moveTo>
                        <a:pt x="61" y="48"/>
                      </a:moveTo>
                      <a:lnTo>
                        <a:pt x="49" y="51"/>
                      </a:lnTo>
                      <a:lnTo>
                        <a:pt x="38" y="58"/>
                      </a:lnTo>
                      <a:lnTo>
                        <a:pt x="31" y="67"/>
                      </a:lnTo>
                      <a:lnTo>
                        <a:pt x="30" y="79"/>
                      </a:lnTo>
                      <a:lnTo>
                        <a:pt x="31" y="84"/>
                      </a:lnTo>
                      <a:lnTo>
                        <a:pt x="34" y="90"/>
                      </a:lnTo>
                      <a:lnTo>
                        <a:pt x="39" y="95"/>
                      </a:lnTo>
                      <a:lnTo>
                        <a:pt x="49" y="103"/>
                      </a:lnTo>
                      <a:lnTo>
                        <a:pt x="61" y="111"/>
                      </a:lnTo>
                      <a:lnTo>
                        <a:pt x="61" y="48"/>
                      </a:lnTo>
                      <a:close/>
                      <a:moveTo>
                        <a:pt x="61" y="0"/>
                      </a:moveTo>
                      <a:lnTo>
                        <a:pt x="86" y="0"/>
                      </a:lnTo>
                      <a:lnTo>
                        <a:pt x="86" y="30"/>
                      </a:lnTo>
                      <a:lnTo>
                        <a:pt x="116" y="35"/>
                      </a:lnTo>
                      <a:lnTo>
                        <a:pt x="130" y="39"/>
                      </a:lnTo>
                      <a:lnTo>
                        <a:pt x="146" y="44"/>
                      </a:lnTo>
                      <a:lnTo>
                        <a:pt x="145" y="50"/>
                      </a:lnTo>
                      <a:lnTo>
                        <a:pt x="144" y="57"/>
                      </a:lnTo>
                      <a:lnTo>
                        <a:pt x="141" y="71"/>
                      </a:lnTo>
                      <a:lnTo>
                        <a:pt x="139" y="84"/>
                      </a:lnTo>
                      <a:lnTo>
                        <a:pt x="138" y="91"/>
                      </a:lnTo>
                      <a:lnTo>
                        <a:pt x="138" y="98"/>
                      </a:lnTo>
                      <a:lnTo>
                        <a:pt x="124" y="97"/>
                      </a:lnTo>
                      <a:lnTo>
                        <a:pt x="125" y="72"/>
                      </a:lnTo>
                      <a:lnTo>
                        <a:pt x="124" y="69"/>
                      </a:lnTo>
                      <a:lnTo>
                        <a:pt x="123" y="66"/>
                      </a:lnTo>
                      <a:lnTo>
                        <a:pt x="122" y="63"/>
                      </a:lnTo>
                      <a:lnTo>
                        <a:pt x="117" y="59"/>
                      </a:lnTo>
                      <a:lnTo>
                        <a:pt x="113" y="56"/>
                      </a:lnTo>
                      <a:lnTo>
                        <a:pt x="106" y="54"/>
                      </a:lnTo>
                      <a:lnTo>
                        <a:pt x="101" y="51"/>
                      </a:lnTo>
                      <a:lnTo>
                        <a:pt x="94" y="49"/>
                      </a:lnTo>
                      <a:lnTo>
                        <a:pt x="86" y="48"/>
                      </a:lnTo>
                      <a:lnTo>
                        <a:pt x="86" y="122"/>
                      </a:lnTo>
                      <a:lnTo>
                        <a:pt x="112" y="132"/>
                      </a:lnTo>
                      <a:lnTo>
                        <a:pt x="122" y="137"/>
                      </a:lnTo>
                      <a:lnTo>
                        <a:pt x="129" y="143"/>
                      </a:lnTo>
                      <a:lnTo>
                        <a:pt x="136" y="151"/>
                      </a:lnTo>
                      <a:lnTo>
                        <a:pt x="141" y="157"/>
                      </a:lnTo>
                      <a:lnTo>
                        <a:pt x="145" y="165"/>
                      </a:lnTo>
                      <a:lnTo>
                        <a:pt x="148" y="174"/>
                      </a:lnTo>
                      <a:lnTo>
                        <a:pt x="149" y="181"/>
                      </a:lnTo>
                      <a:lnTo>
                        <a:pt x="149" y="189"/>
                      </a:lnTo>
                      <a:lnTo>
                        <a:pt x="148" y="201"/>
                      </a:lnTo>
                      <a:lnTo>
                        <a:pt x="144" y="211"/>
                      </a:lnTo>
                      <a:lnTo>
                        <a:pt x="140" y="218"/>
                      </a:lnTo>
                      <a:lnTo>
                        <a:pt x="136" y="223"/>
                      </a:lnTo>
                      <a:lnTo>
                        <a:pt x="130" y="229"/>
                      </a:lnTo>
                      <a:lnTo>
                        <a:pt x="122" y="235"/>
                      </a:lnTo>
                      <a:lnTo>
                        <a:pt x="111" y="240"/>
                      </a:lnTo>
                      <a:lnTo>
                        <a:pt x="100" y="243"/>
                      </a:lnTo>
                      <a:lnTo>
                        <a:pt x="86" y="245"/>
                      </a:lnTo>
                      <a:lnTo>
                        <a:pt x="86" y="274"/>
                      </a:lnTo>
                      <a:lnTo>
                        <a:pt x="61" y="274"/>
                      </a:lnTo>
                      <a:lnTo>
                        <a:pt x="61" y="245"/>
                      </a:lnTo>
                      <a:lnTo>
                        <a:pt x="31" y="240"/>
                      </a:lnTo>
                      <a:lnTo>
                        <a:pt x="3" y="231"/>
                      </a:lnTo>
                      <a:lnTo>
                        <a:pt x="4" y="225"/>
                      </a:lnTo>
                      <a:lnTo>
                        <a:pt x="5" y="219"/>
                      </a:lnTo>
                      <a:lnTo>
                        <a:pt x="6" y="205"/>
                      </a:lnTo>
                      <a:lnTo>
                        <a:pt x="8" y="190"/>
                      </a:lnTo>
                      <a:lnTo>
                        <a:pt x="10" y="184"/>
                      </a:lnTo>
                      <a:lnTo>
                        <a:pt x="10" y="178"/>
                      </a:lnTo>
                      <a:lnTo>
                        <a:pt x="24" y="178"/>
                      </a:lnTo>
                      <a:lnTo>
                        <a:pt x="24" y="202"/>
                      </a:lnTo>
                      <a:lnTo>
                        <a:pt x="24" y="207"/>
                      </a:lnTo>
                      <a:lnTo>
                        <a:pt x="25" y="210"/>
                      </a:lnTo>
                      <a:lnTo>
                        <a:pt x="26" y="212"/>
                      </a:lnTo>
                      <a:lnTo>
                        <a:pt x="29" y="217"/>
                      </a:lnTo>
                      <a:lnTo>
                        <a:pt x="35" y="220"/>
                      </a:lnTo>
                      <a:lnTo>
                        <a:pt x="40" y="222"/>
                      </a:lnTo>
                      <a:lnTo>
                        <a:pt x="46" y="223"/>
                      </a:lnTo>
                      <a:lnTo>
                        <a:pt x="53" y="225"/>
                      </a:lnTo>
                      <a:lnTo>
                        <a:pt x="61" y="227"/>
                      </a:lnTo>
                      <a:lnTo>
                        <a:pt x="61" y="145"/>
                      </a:lnTo>
                      <a:lnTo>
                        <a:pt x="44" y="138"/>
                      </a:lnTo>
                      <a:lnTo>
                        <a:pt x="30" y="133"/>
                      </a:lnTo>
                      <a:lnTo>
                        <a:pt x="18" y="125"/>
                      </a:lnTo>
                      <a:lnTo>
                        <a:pt x="11" y="116"/>
                      </a:lnTo>
                      <a:lnTo>
                        <a:pt x="2" y="101"/>
                      </a:lnTo>
                      <a:lnTo>
                        <a:pt x="0" y="86"/>
                      </a:lnTo>
                      <a:lnTo>
                        <a:pt x="2" y="69"/>
                      </a:lnTo>
                      <a:lnTo>
                        <a:pt x="7" y="56"/>
                      </a:lnTo>
                      <a:lnTo>
                        <a:pt x="16" y="46"/>
                      </a:lnTo>
                      <a:lnTo>
                        <a:pt x="28" y="38"/>
                      </a:lnTo>
                      <a:lnTo>
                        <a:pt x="42" y="33"/>
                      </a:lnTo>
                      <a:lnTo>
                        <a:pt x="61" y="3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" name="Freeform 54"/>
                <p:cNvSpPr/>
                <p:nvPr/>
              </p:nvSpPr>
              <p:spPr bwMode="auto">
                <a:xfrm>
                  <a:off x="1474788" y="3009901"/>
                  <a:ext cx="101600" cy="14288"/>
                </a:xfrm>
                <a:custGeom>
                  <a:avLst/>
                  <a:gdLst>
                    <a:gd name="T0" fmla="*/ 1 w 127"/>
                    <a:gd name="T1" fmla="*/ 0 h 19"/>
                    <a:gd name="T2" fmla="*/ 127 w 127"/>
                    <a:gd name="T3" fmla="*/ 7 h 19"/>
                    <a:gd name="T4" fmla="*/ 126 w 127"/>
                    <a:gd name="T5" fmla="*/ 19 h 19"/>
                    <a:gd name="T6" fmla="*/ 0 w 127"/>
                    <a:gd name="T7" fmla="*/ 13 h 19"/>
                    <a:gd name="T8" fmla="*/ 1 w 127"/>
                    <a:gd name="T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" h="19">
                      <a:moveTo>
                        <a:pt x="1" y="0"/>
                      </a:moveTo>
                      <a:lnTo>
                        <a:pt x="127" y="7"/>
                      </a:lnTo>
                      <a:lnTo>
                        <a:pt x="126" y="19"/>
                      </a:lnTo>
                      <a:lnTo>
                        <a:pt x="0" y="1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" name="Freeform 55"/>
                <p:cNvSpPr/>
                <p:nvPr/>
              </p:nvSpPr>
              <p:spPr bwMode="auto">
                <a:xfrm>
                  <a:off x="1516063" y="2973388"/>
                  <a:ext cx="63500" cy="20638"/>
                </a:xfrm>
                <a:custGeom>
                  <a:avLst/>
                  <a:gdLst>
                    <a:gd name="T0" fmla="*/ 2 w 80"/>
                    <a:gd name="T1" fmla="*/ 0 h 26"/>
                    <a:gd name="T2" fmla="*/ 80 w 80"/>
                    <a:gd name="T3" fmla="*/ 14 h 26"/>
                    <a:gd name="T4" fmla="*/ 78 w 80"/>
                    <a:gd name="T5" fmla="*/ 26 h 26"/>
                    <a:gd name="T6" fmla="*/ 0 w 80"/>
                    <a:gd name="T7" fmla="*/ 14 h 26"/>
                    <a:gd name="T8" fmla="*/ 2 w 80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26">
                      <a:moveTo>
                        <a:pt x="2" y="0"/>
                      </a:moveTo>
                      <a:lnTo>
                        <a:pt x="80" y="14"/>
                      </a:lnTo>
                      <a:lnTo>
                        <a:pt x="78" y="26"/>
                      </a:lnTo>
                      <a:lnTo>
                        <a:pt x="0" y="1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" name="Freeform 56"/>
                <p:cNvSpPr/>
                <p:nvPr/>
              </p:nvSpPr>
              <p:spPr bwMode="auto">
                <a:xfrm>
                  <a:off x="1487488" y="2927351"/>
                  <a:ext cx="100013" cy="36513"/>
                </a:xfrm>
                <a:custGeom>
                  <a:avLst/>
                  <a:gdLst>
                    <a:gd name="T0" fmla="*/ 4 w 126"/>
                    <a:gd name="T1" fmla="*/ 0 h 46"/>
                    <a:gd name="T2" fmla="*/ 126 w 126"/>
                    <a:gd name="T3" fmla="*/ 34 h 46"/>
                    <a:gd name="T4" fmla="*/ 122 w 126"/>
                    <a:gd name="T5" fmla="*/ 46 h 46"/>
                    <a:gd name="T6" fmla="*/ 0 w 126"/>
                    <a:gd name="T7" fmla="*/ 12 h 46"/>
                    <a:gd name="T8" fmla="*/ 4 w 126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" h="46">
                      <a:moveTo>
                        <a:pt x="4" y="0"/>
                      </a:moveTo>
                      <a:lnTo>
                        <a:pt x="126" y="34"/>
                      </a:lnTo>
                      <a:lnTo>
                        <a:pt x="122" y="46"/>
                      </a:lnTo>
                      <a:lnTo>
                        <a:pt x="0" y="1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5" name="Freeform 57"/>
                <p:cNvSpPr/>
                <p:nvPr/>
              </p:nvSpPr>
              <p:spPr bwMode="auto">
                <a:xfrm>
                  <a:off x="1535113" y="2901951"/>
                  <a:ext cx="61913" cy="31750"/>
                </a:xfrm>
                <a:custGeom>
                  <a:avLst/>
                  <a:gdLst>
                    <a:gd name="T0" fmla="*/ 5 w 79"/>
                    <a:gd name="T1" fmla="*/ 0 h 41"/>
                    <a:gd name="T2" fmla="*/ 79 w 79"/>
                    <a:gd name="T3" fmla="*/ 30 h 41"/>
                    <a:gd name="T4" fmla="*/ 74 w 79"/>
                    <a:gd name="T5" fmla="*/ 41 h 41"/>
                    <a:gd name="T6" fmla="*/ 0 w 79"/>
                    <a:gd name="T7" fmla="*/ 12 h 41"/>
                    <a:gd name="T8" fmla="*/ 5 w 79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41">
                      <a:moveTo>
                        <a:pt x="5" y="0"/>
                      </a:moveTo>
                      <a:lnTo>
                        <a:pt x="79" y="30"/>
                      </a:lnTo>
                      <a:lnTo>
                        <a:pt x="74" y="41"/>
                      </a:lnTo>
                      <a:lnTo>
                        <a:pt x="0" y="1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6" name="Freeform 58"/>
                <p:cNvSpPr/>
                <p:nvPr/>
              </p:nvSpPr>
              <p:spPr bwMode="auto">
                <a:xfrm>
                  <a:off x="1517650" y="2849563"/>
                  <a:ext cx="93663" cy="57150"/>
                </a:xfrm>
                <a:custGeom>
                  <a:avLst/>
                  <a:gdLst>
                    <a:gd name="T0" fmla="*/ 6 w 117"/>
                    <a:gd name="T1" fmla="*/ 0 h 70"/>
                    <a:gd name="T2" fmla="*/ 117 w 117"/>
                    <a:gd name="T3" fmla="*/ 59 h 70"/>
                    <a:gd name="T4" fmla="*/ 112 w 117"/>
                    <a:gd name="T5" fmla="*/ 70 h 70"/>
                    <a:gd name="T6" fmla="*/ 0 w 117"/>
                    <a:gd name="T7" fmla="*/ 11 h 70"/>
                    <a:gd name="T8" fmla="*/ 6 w 117"/>
                    <a:gd name="T9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70">
                      <a:moveTo>
                        <a:pt x="6" y="0"/>
                      </a:moveTo>
                      <a:lnTo>
                        <a:pt x="117" y="59"/>
                      </a:lnTo>
                      <a:lnTo>
                        <a:pt x="112" y="70"/>
                      </a:lnTo>
                      <a:lnTo>
                        <a:pt x="0" y="1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7" name="Freeform 59"/>
                <p:cNvSpPr/>
                <p:nvPr/>
              </p:nvSpPr>
              <p:spPr bwMode="auto">
                <a:xfrm>
                  <a:off x="1570038" y="2836863"/>
                  <a:ext cx="57150" cy="44450"/>
                </a:xfrm>
                <a:custGeom>
                  <a:avLst/>
                  <a:gdLst>
                    <a:gd name="T0" fmla="*/ 6 w 72"/>
                    <a:gd name="T1" fmla="*/ 0 h 57"/>
                    <a:gd name="T2" fmla="*/ 72 w 72"/>
                    <a:gd name="T3" fmla="*/ 46 h 57"/>
                    <a:gd name="T4" fmla="*/ 64 w 72"/>
                    <a:gd name="T5" fmla="*/ 57 h 57"/>
                    <a:gd name="T6" fmla="*/ 0 w 72"/>
                    <a:gd name="T7" fmla="*/ 10 h 57"/>
                    <a:gd name="T8" fmla="*/ 6 w 72"/>
                    <a:gd name="T9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57">
                      <a:moveTo>
                        <a:pt x="6" y="0"/>
                      </a:moveTo>
                      <a:lnTo>
                        <a:pt x="72" y="46"/>
                      </a:lnTo>
                      <a:lnTo>
                        <a:pt x="64" y="57"/>
                      </a:lnTo>
                      <a:lnTo>
                        <a:pt x="0" y="1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8" name="Freeform 60"/>
                <p:cNvSpPr/>
                <p:nvPr/>
              </p:nvSpPr>
              <p:spPr bwMode="auto">
                <a:xfrm>
                  <a:off x="1565275" y="2782888"/>
                  <a:ext cx="80963" cy="74613"/>
                </a:xfrm>
                <a:custGeom>
                  <a:avLst/>
                  <a:gdLst>
                    <a:gd name="T0" fmla="*/ 8 w 101"/>
                    <a:gd name="T1" fmla="*/ 0 h 95"/>
                    <a:gd name="T2" fmla="*/ 101 w 101"/>
                    <a:gd name="T3" fmla="*/ 85 h 95"/>
                    <a:gd name="T4" fmla="*/ 93 w 101"/>
                    <a:gd name="T5" fmla="*/ 95 h 95"/>
                    <a:gd name="T6" fmla="*/ 0 w 101"/>
                    <a:gd name="T7" fmla="*/ 9 h 95"/>
                    <a:gd name="T8" fmla="*/ 8 w 101"/>
                    <a:gd name="T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95">
                      <a:moveTo>
                        <a:pt x="8" y="0"/>
                      </a:moveTo>
                      <a:lnTo>
                        <a:pt x="101" y="85"/>
                      </a:lnTo>
                      <a:lnTo>
                        <a:pt x="93" y="95"/>
                      </a:lnTo>
                      <a:lnTo>
                        <a:pt x="0" y="9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9" name="Freeform 61"/>
                <p:cNvSpPr/>
                <p:nvPr/>
              </p:nvSpPr>
              <p:spPr bwMode="auto">
                <a:xfrm>
                  <a:off x="1619250" y="2781301"/>
                  <a:ext cx="47625" cy="55563"/>
                </a:xfrm>
                <a:custGeom>
                  <a:avLst/>
                  <a:gdLst>
                    <a:gd name="T0" fmla="*/ 9 w 61"/>
                    <a:gd name="T1" fmla="*/ 0 h 69"/>
                    <a:gd name="T2" fmla="*/ 61 w 61"/>
                    <a:gd name="T3" fmla="*/ 61 h 69"/>
                    <a:gd name="T4" fmla="*/ 51 w 61"/>
                    <a:gd name="T5" fmla="*/ 69 h 69"/>
                    <a:gd name="T6" fmla="*/ 0 w 61"/>
                    <a:gd name="T7" fmla="*/ 8 h 69"/>
                    <a:gd name="T8" fmla="*/ 9 w 61"/>
                    <a:gd name="T9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69">
                      <a:moveTo>
                        <a:pt x="9" y="0"/>
                      </a:moveTo>
                      <a:lnTo>
                        <a:pt x="61" y="61"/>
                      </a:lnTo>
                      <a:lnTo>
                        <a:pt x="51" y="69"/>
                      </a:lnTo>
                      <a:lnTo>
                        <a:pt x="0" y="8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0" name="Freeform 62"/>
                <p:cNvSpPr/>
                <p:nvPr/>
              </p:nvSpPr>
              <p:spPr bwMode="auto">
                <a:xfrm>
                  <a:off x="1630363" y="2727326"/>
                  <a:ext cx="60325" cy="90488"/>
                </a:xfrm>
                <a:custGeom>
                  <a:avLst/>
                  <a:gdLst>
                    <a:gd name="T0" fmla="*/ 10 w 77"/>
                    <a:gd name="T1" fmla="*/ 0 h 113"/>
                    <a:gd name="T2" fmla="*/ 77 w 77"/>
                    <a:gd name="T3" fmla="*/ 107 h 113"/>
                    <a:gd name="T4" fmla="*/ 67 w 77"/>
                    <a:gd name="T5" fmla="*/ 113 h 113"/>
                    <a:gd name="T6" fmla="*/ 0 w 77"/>
                    <a:gd name="T7" fmla="*/ 6 h 113"/>
                    <a:gd name="T8" fmla="*/ 10 w 77"/>
                    <a:gd name="T9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113">
                      <a:moveTo>
                        <a:pt x="10" y="0"/>
                      </a:moveTo>
                      <a:lnTo>
                        <a:pt x="77" y="107"/>
                      </a:lnTo>
                      <a:lnTo>
                        <a:pt x="67" y="113"/>
                      </a:lnTo>
                      <a:lnTo>
                        <a:pt x="0" y="6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1" name="Freeform 63"/>
                <p:cNvSpPr/>
                <p:nvPr/>
              </p:nvSpPr>
              <p:spPr bwMode="auto">
                <a:xfrm>
                  <a:off x="1682750" y="2741613"/>
                  <a:ext cx="34925" cy="61913"/>
                </a:xfrm>
                <a:custGeom>
                  <a:avLst/>
                  <a:gdLst>
                    <a:gd name="T0" fmla="*/ 12 w 44"/>
                    <a:gd name="T1" fmla="*/ 0 h 79"/>
                    <a:gd name="T2" fmla="*/ 44 w 44"/>
                    <a:gd name="T3" fmla="*/ 74 h 79"/>
                    <a:gd name="T4" fmla="*/ 32 w 44"/>
                    <a:gd name="T5" fmla="*/ 79 h 79"/>
                    <a:gd name="T6" fmla="*/ 0 w 44"/>
                    <a:gd name="T7" fmla="*/ 6 h 79"/>
                    <a:gd name="T8" fmla="*/ 12 w 44"/>
                    <a:gd name="T9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79">
                      <a:moveTo>
                        <a:pt x="12" y="0"/>
                      </a:moveTo>
                      <a:lnTo>
                        <a:pt x="44" y="74"/>
                      </a:lnTo>
                      <a:lnTo>
                        <a:pt x="32" y="79"/>
                      </a:lnTo>
                      <a:lnTo>
                        <a:pt x="0" y="6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2" name="Freeform 64"/>
                <p:cNvSpPr/>
                <p:nvPr/>
              </p:nvSpPr>
              <p:spPr bwMode="auto">
                <a:xfrm>
                  <a:off x="1709738" y="2693988"/>
                  <a:ext cx="33338" cy="100013"/>
                </a:xfrm>
                <a:custGeom>
                  <a:avLst/>
                  <a:gdLst>
                    <a:gd name="T0" fmla="*/ 12 w 43"/>
                    <a:gd name="T1" fmla="*/ 0 h 125"/>
                    <a:gd name="T2" fmla="*/ 43 w 43"/>
                    <a:gd name="T3" fmla="*/ 123 h 125"/>
                    <a:gd name="T4" fmla="*/ 31 w 43"/>
                    <a:gd name="T5" fmla="*/ 125 h 125"/>
                    <a:gd name="T6" fmla="*/ 0 w 43"/>
                    <a:gd name="T7" fmla="*/ 3 h 125"/>
                    <a:gd name="T8" fmla="*/ 12 w 43"/>
                    <a:gd name="T9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125">
                      <a:moveTo>
                        <a:pt x="12" y="0"/>
                      </a:moveTo>
                      <a:lnTo>
                        <a:pt x="43" y="123"/>
                      </a:lnTo>
                      <a:lnTo>
                        <a:pt x="31" y="125"/>
                      </a:lnTo>
                      <a:lnTo>
                        <a:pt x="0" y="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3" name="Freeform 65"/>
                <p:cNvSpPr/>
                <p:nvPr/>
              </p:nvSpPr>
              <p:spPr bwMode="auto">
                <a:xfrm>
                  <a:off x="1755775" y="2725738"/>
                  <a:ext cx="15875" cy="63500"/>
                </a:xfrm>
                <a:custGeom>
                  <a:avLst/>
                  <a:gdLst>
                    <a:gd name="T0" fmla="*/ 12 w 18"/>
                    <a:gd name="T1" fmla="*/ 0 h 81"/>
                    <a:gd name="T2" fmla="*/ 18 w 18"/>
                    <a:gd name="T3" fmla="*/ 80 h 81"/>
                    <a:gd name="T4" fmla="*/ 6 w 18"/>
                    <a:gd name="T5" fmla="*/ 81 h 81"/>
                    <a:gd name="T6" fmla="*/ 0 w 18"/>
                    <a:gd name="T7" fmla="*/ 1 h 81"/>
                    <a:gd name="T8" fmla="*/ 12 w 18"/>
                    <a:gd name="T9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81">
                      <a:moveTo>
                        <a:pt x="12" y="0"/>
                      </a:moveTo>
                      <a:lnTo>
                        <a:pt x="18" y="80"/>
                      </a:lnTo>
                      <a:lnTo>
                        <a:pt x="6" y="81"/>
                      </a:lnTo>
                      <a:lnTo>
                        <a:pt x="0" y="1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4" name="Freeform 66"/>
                <p:cNvSpPr/>
                <p:nvPr/>
              </p:nvSpPr>
              <p:spPr bwMode="auto">
                <a:xfrm>
                  <a:off x="1789113" y="2689226"/>
                  <a:ext cx="17463" cy="100013"/>
                </a:xfrm>
                <a:custGeom>
                  <a:avLst/>
                  <a:gdLst>
                    <a:gd name="T0" fmla="*/ 11 w 23"/>
                    <a:gd name="T1" fmla="*/ 0 h 127"/>
                    <a:gd name="T2" fmla="*/ 23 w 23"/>
                    <a:gd name="T3" fmla="*/ 1 h 127"/>
                    <a:gd name="T4" fmla="*/ 13 w 23"/>
                    <a:gd name="T5" fmla="*/ 127 h 127"/>
                    <a:gd name="T6" fmla="*/ 0 w 23"/>
                    <a:gd name="T7" fmla="*/ 126 h 127"/>
                    <a:gd name="T8" fmla="*/ 11 w 23"/>
                    <a:gd name="T9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27">
                      <a:moveTo>
                        <a:pt x="11" y="0"/>
                      </a:moveTo>
                      <a:lnTo>
                        <a:pt x="23" y="1"/>
                      </a:lnTo>
                      <a:lnTo>
                        <a:pt x="13" y="127"/>
                      </a:lnTo>
                      <a:lnTo>
                        <a:pt x="0" y="12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5" name="Freeform 67"/>
                <p:cNvSpPr/>
                <p:nvPr/>
              </p:nvSpPr>
              <p:spPr bwMode="auto">
                <a:xfrm>
                  <a:off x="1816100" y="2730501"/>
                  <a:ext cx="25400" cy="63500"/>
                </a:xfrm>
                <a:custGeom>
                  <a:avLst/>
                  <a:gdLst>
                    <a:gd name="T0" fmla="*/ 20 w 32"/>
                    <a:gd name="T1" fmla="*/ 0 h 80"/>
                    <a:gd name="T2" fmla="*/ 32 w 32"/>
                    <a:gd name="T3" fmla="*/ 3 h 80"/>
                    <a:gd name="T4" fmla="*/ 13 w 32"/>
                    <a:gd name="T5" fmla="*/ 80 h 80"/>
                    <a:gd name="T6" fmla="*/ 0 w 32"/>
                    <a:gd name="T7" fmla="*/ 78 h 80"/>
                    <a:gd name="T8" fmla="*/ 20 w 32"/>
                    <a:gd name="T9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80">
                      <a:moveTo>
                        <a:pt x="20" y="0"/>
                      </a:moveTo>
                      <a:lnTo>
                        <a:pt x="32" y="3"/>
                      </a:lnTo>
                      <a:lnTo>
                        <a:pt x="13" y="80"/>
                      </a:lnTo>
                      <a:lnTo>
                        <a:pt x="0" y="78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6" name="Freeform 68"/>
                <p:cNvSpPr/>
                <p:nvPr/>
              </p:nvSpPr>
              <p:spPr bwMode="auto">
                <a:xfrm>
                  <a:off x="1843088" y="2708276"/>
                  <a:ext cx="49213" cy="95250"/>
                </a:xfrm>
                <a:custGeom>
                  <a:avLst/>
                  <a:gdLst>
                    <a:gd name="T0" fmla="*/ 49 w 61"/>
                    <a:gd name="T1" fmla="*/ 0 h 122"/>
                    <a:gd name="T2" fmla="*/ 61 w 61"/>
                    <a:gd name="T3" fmla="*/ 6 h 122"/>
                    <a:gd name="T4" fmla="*/ 11 w 61"/>
                    <a:gd name="T5" fmla="*/ 122 h 122"/>
                    <a:gd name="T6" fmla="*/ 0 w 61"/>
                    <a:gd name="T7" fmla="*/ 117 h 122"/>
                    <a:gd name="T8" fmla="*/ 49 w 61"/>
                    <a:gd name="T9" fmla="*/ 0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122">
                      <a:moveTo>
                        <a:pt x="49" y="0"/>
                      </a:moveTo>
                      <a:lnTo>
                        <a:pt x="61" y="6"/>
                      </a:lnTo>
                      <a:lnTo>
                        <a:pt x="11" y="122"/>
                      </a:lnTo>
                      <a:lnTo>
                        <a:pt x="0" y="117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7" name="Freeform 69"/>
                <p:cNvSpPr/>
                <p:nvPr/>
              </p:nvSpPr>
              <p:spPr bwMode="auto">
                <a:xfrm>
                  <a:off x="1868488" y="2759076"/>
                  <a:ext cx="42863" cy="58738"/>
                </a:xfrm>
                <a:custGeom>
                  <a:avLst/>
                  <a:gdLst>
                    <a:gd name="T0" fmla="*/ 42 w 53"/>
                    <a:gd name="T1" fmla="*/ 0 h 74"/>
                    <a:gd name="T2" fmla="*/ 53 w 53"/>
                    <a:gd name="T3" fmla="*/ 7 h 74"/>
                    <a:gd name="T4" fmla="*/ 10 w 53"/>
                    <a:gd name="T5" fmla="*/ 74 h 74"/>
                    <a:gd name="T6" fmla="*/ 0 w 53"/>
                    <a:gd name="T7" fmla="*/ 68 h 74"/>
                    <a:gd name="T8" fmla="*/ 42 w 53"/>
                    <a:gd name="T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74">
                      <a:moveTo>
                        <a:pt x="42" y="0"/>
                      </a:moveTo>
                      <a:lnTo>
                        <a:pt x="53" y="7"/>
                      </a:lnTo>
                      <a:lnTo>
                        <a:pt x="10" y="74"/>
                      </a:lnTo>
                      <a:lnTo>
                        <a:pt x="0" y="68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8" name="Freeform 70"/>
                <p:cNvSpPr/>
                <p:nvPr/>
              </p:nvSpPr>
              <p:spPr bwMode="auto">
                <a:xfrm>
                  <a:off x="1892300" y="2752726"/>
                  <a:ext cx="73025" cy="84138"/>
                </a:xfrm>
                <a:custGeom>
                  <a:avLst/>
                  <a:gdLst>
                    <a:gd name="T0" fmla="*/ 81 w 91"/>
                    <a:gd name="T1" fmla="*/ 0 h 104"/>
                    <a:gd name="T2" fmla="*/ 91 w 91"/>
                    <a:gd name="T3" fmla="*/ 7 h 104"/>
                    <a:gd name="T4" fmla="*/ 10 w 91"/>
                    <a:gd name="T5" fmla="*/ 104 h 104"/>
                    <a:gd name="T6" fmla="*/ 0 w 91"/>
                    <a:gd name="T7" fmla="*/ 96 h 104"/>
                    <a:gd name="T8" fmla="*/ 81 w 91"/>
                    <a:gd name="T9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104">
                      <a:moveTo>
                        <a:pt x="81" y="0"/>
                      </a:moveTo>
                      <a:lnTo>
                        <a:pt x="91" y="7"/>
                      </a:lnTo>
                      <a:lnTo>
                        <a:pt x="10" y="104"/>
                      </a:lnTo>
                      <a:lnTo>
                        <a:pt x="0" y="96"/>
                      </a:lnTo>
                      <a:lnTo>
                        <a:pt x="8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9" name="Freeform 71"/>
                <p:cNvSpPr/>
                <p:nvPr/>
              </p:nvSpPr>
              <p:spPr bwMode="auto">
                <a:xfrm>
                  <a:off x="1914525" y="2806701"/>
                  <a:ext cx="52388" cy="50800"/>
                </a:xfrm>
                <a:custGeom>
                  <a:avLst/>
                  <a:gdLst>
                    <a:gd name="T0" fmla="*/ 58 w 67"/>
                    <a:gd name="T1" fmla="*/ 0 h 64"/>
                    <a:gd name="T2" fmla="*/ 67 w 67"/>
                    <a:gd name="T3" fmla="*/ 10 h 64"/>
                    <a:gd name="T4" fmla="*/ 7 w 67"/>
                    <a:gd name="T5" fmla="*/ 64 h 64"/>
                    <a:gd name="T6" fmla="*/ 0 w 67"/>
                    <a:gd name="T7" fmla="*/ 54 h 64"/>
                    <a:gd name="T8" fmla="*/ 58 w 67"/>
                    <a:gd name="T9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4">
                      <a:moveTo>
                        <a:pt x="58" y="0"/>
                      </a:moveTo>
                      <a:lnTo>
                        <a:pt x="67" y="10"/>
                      </a:lnTo>
                      <a:lnTo>
                        <a:pt x="7" y="64"/>
                      </a:lnTo>
                      <a:lnTo>
                        <a:pt x="0" y="54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0" name="Freeform 72"/>
                <p:cNvSpPr/>
                <p:nvPr/>
              </p:nvSpPr>
              <p:spPr bwMode="auto">
                <a:xfrm>
                  <a:off x="1931988" y="2814638"/>
                  <a:ext cx="88900" cy="66675"/>
                </a:xfrm>
                <a:custGeom>
                  <a:avLst/>
                  <a:gdLst>
                    <a:gd name="T0" fmla="*/ 104 w 111"/>
                    <a:gd name="T1" fmla="*/ 0 h 83"/>
                    <a:gd name="T2" fmla="*/ 111 w 111"/>
                    <a:gd name="T3" fmla="*/ 10 h 83"/>
                    <a:gd name="T4" fmla="*/ 7 w 111"/>
                    <a:gd name="T5" fmla="*/ 83 h 83"/>
                    <a:gd name="T6" fmla="*/ 0 w 111"/>
                    <a:gd name="T7" fmla="*/ 72 h 83"/>
                    <a:gd name="T8" fmla="*/ 104 w 111"/>
                    <a:gd name="T9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83">
                      <a:moveTo>
                        <a:pt x="104" y="0"/>
                      </a:moveTo>
                      <a:lnTo>
                        <a:pt x="111" y="10"/>
                      </a:lnTo>
                      <a:lnTo>
                        <a:pt x="7" y="83"/>
                      </a:lnTo>
                      <a:lnTo>
                        <a:pt x="0" y="72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1" name="Freeform 73"/>
                <p:cNvSpPr/>
                <p:nvPr/>
              </p:nvSpPr>
              <p:spPr bwMode="auto">
                <a:xfrm>
                  <a:off x="1949450" y="2867026"/>
                  <a:ext cx="60325" cy="39688"/>
                </a:xfrm>
                <a:custGeom>
                  <a:avLst/>
                  <a:gdLst>
                    <a:gd name="T0" fmla="*/ 71 w 76"/>
                    <a:gd name="T1" fmla="*/ 0 h 48"/>
                    <a:gd name="T2" fmla="*/ 76 w 76"/>
                    <a:gd name="T3" fmla="*/ 11 h 48"/>
                    <a:gd name="T4" fmla="*/ 6 w 76"/>
                    <a:gd name="T5" fmla="*/ 48 h 48"/>
                    <a:gd name="T6" fmla="*/ 0 w 76"/>
                    <a:gd name="T7" fmla="*/ 37 h 48"/>
                    <a:gd name="T8" fmla="*/ 71 w 76"/>
                    <a:gd name="T9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48">
                      <a:moveTo>
                        <a:pt x="71" y="0"/>
                      </a:moveTo>
                      <a:lnTo>
                        <a:pt x="76" y="11"/>
                      </a:lnTo>
                      <a:lnTo>
                        <a:pt x="6" y="48"/>
                      </a:lnTo>
                      <a:lnTo>
                        <a:pt x="0" y="37"/>
                      </a:lnTo>
                      <a:lnTo>
                        <a:pt x="7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2" name="Freeform 74"/>
                <p:cNvSpPr/>
                <p:nvPr/>
              </p:nvSpPr>
              <p:spPr bwMode="auto">
                <a:xfrm>
                  <a:off x="1962150" y="2887663"/>
                  <a:ext cx="96838" cy="46038"/>
                </a:xfrm>
                <a:custGeom>
                  <a:avLst/>
                  <a:gdLst>
                    <a:gd name="T0" fmla="*/ 117 w 122"/>
                    <a:gd name="T1" fmla="*/ 0 h 59"/>
                    <a:gd name="T2" fmla="*/ 122 w 122"/>
                    <a:gd name="T3" fmla="*/ 12 h 59"/>
                    <a:gd name="T4" fmla="*/ 4 w 122"/>
                    <a:gd name="T5" fmla="*/ 59 h 59"/>
                    <a:gd name="T6" fmla="*/ 0 w 122"/>
                    <a:gd name="T7" fmla="*/ 48 h 59"/>
                    <a:gd name="T8" fmla="*/ 117 w 122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9">
                      <a:moveTo>
                        <a:pt x="117" y="0"/>
                      </a:moveTo>
                      <a:lnTo>
                        <a:pt x="122" y="12"/>
                      </a:lnTo>
                      <a:lnTo>
                        <a:pt x="4" y="59"/>
                      </a:lnTo>
                      <a:lnTo>
                        <a:pt x="0" y="48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3" name="Freeform 75"/>
                <p:cNvSpPr/>
                <p:nvPr/>
              </p:nvSpPr>
              <p:spPr bwMode="auto">
                <a:xfrm>
                  <a:off x="1973263" y="2938463"/>
                  <a:ext cx="63500" cy="25400"/>
                </a:xfrm>
                <a:custGeom>
                  <a:avLst/>
                  <a:gdLst>
                    <a:gd name="T0" fmla="*/ 77 w 80"/>
                    <a:gd name="T1" fmla="*/ 0 h 33"/>
                    <a:gd name="T2" fmla="*/ 80 w 80"/>
                    <a:gd name="T3" fmla="*/ 12 h 33"/>
                    <a:gd name="T4" fmla="*/ 3 w 80"/>
                    <a:gd name="T5" fmla="*/ 33 h 33"/>
                    <a:gd name="T6" fmla="*/ 0 w 80"/>
                    <a:gd name="T7" fmla="*/ 21 h 33"/>
                    <a:gd name="T8" fmla="*/ 77 w 80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33">
                      <a:moveTo>
                        <a:pt x="77" y="0"/>
                      </a:moveTo>
                      <a:lnTo>
                        <a:pt x="80" y="12"/>
                      </a:lnTo>
                      <a:lnTo>
                        <a:pt x="3" y="33"/>
                      </a:lnTo>
                      <a:lnTo>
                        <a:pt x="0" y="21"/>
                      </a:lnTo>
                      <a:lnTo>
                        <a:pt x="7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4" name="Freeform 76"/>
                <p:cNvSpPr/>
                <p:nvPr/>
              </p:nvSpPr>
              <p:spPr bwMode="auto">
                <a:xfrm>
                  <a:off x="1979613" y="2968626"/>
                  <a:ext cx="100013" cy="25400"/>
                </a:xfrm>
                <a:custGeom>
                  <a:avLst/>
                  <a:gdLst>
                    <a:gd name="T0" fmla="*/ 124 w 126"/>
                    <a:gd name="T1" fmla="*/ 0 h 32"/>
                    <a:gd name="T2" fmla="*/ 126 w 126"/>
                    <a:gd name="T3" fmla="*/ 12 h 32"/>
                    <a:gd name="T4" fmla="*/ 2 w 126"/>
                    <a:gd name="T5" fmla="*/ 32 h 32"/>
                    <a:gd name="T6" fmla="*/ 0 w 126"/>
                    <a:gd name="T7" fmla="*/ 20 h 32"/>
                    <a:gd name="T8" fmla="*/ 124 w 126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" h="32">
                      <a:moveTo>
                        <a:pt x="124" y="0"/>
                      </a:moveTo>
                      <a:lnTo>
                        <a:pt x="126" y="12"/>
                      </a:lnTo>
                      <a:lnTo>
                        <a:pt x="2" y="32"/>
                      </a:lnTo>
                      <a:lnTo>
                        <a:pt x="0" y="20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5" name="Freeform 77"/>
                <p:cNvSpPr/>
                <p:nvPr/>
              </p:nvSpPr>
              <p:spPr bwMode="auto">
                <a:xfrm>
                  <a:off x="1982788" y="3011488"/>
                  <a:ext cx="63500" cy="12700"/>
                </a:xfrm>
                <a:custGeom>
                  <a:avLst/>
                  <a:gdLst>
                    <a:gd name="T0" fmla="*/ 81 w 81"/>
                    <a:gd name="T1" fmla="*/ 0 h 16"/>
                    <a:gd name="T2" fmla="*/ 81 w 81"/>
                    <a:gd name="T3" fmla="*/ 12 h 16"/>
                    <a:gd name="T4" fmla="*/ 1 w 81"/>
                    <a:gd name="T5" fmla="*/ 16 h 16"/>
                    <a:gd name="T6" fmla="*/ 0 w 81"/>
                    <a:gd name="T7" fmla="*/ 4 h 16"/>
                    <a:gd name="T8" fmla="*/ 81 w 81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16">
                      <a:moveTo>
                        <a:pt x="81" y="0"/>
                      </a:moveTo>
                      <a:lnTo>
                        <a:pt x="81" y="12"/>
                      </a:lnTo>
                      <a:lnTo>
                        <a:pt x="1" y="16"/>
                      </a:lnTo>
                      <a:lnTo>
                        <a:pt x="0" y="4"/>
                      </a:lnTo>
                      <a:lnTo>
                        <a:pt x="8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6" name="Freeform 78"/>
                <p:cNvSpPr/>
                <p:nvPr/>
              </p:nvSpPr>
              <p:spPr bwMode="auto">
                <a:xfrm>
                  <a:off x="1987550" y="3227388"/>
                  <a:ext cx="96838" cy="103188"/>
                </a:xfrm>
                <a:custGeom>
                  <a:avLst/>
                  <a:gdLst>
                    <a:gd name="T0" fmla="*/ 120 w 122"/>
                    <a:gd name="T1" fmla="*/ 0 h 129"/>
                    <a:gd name="T2" fmla="*/ 121 w 122"/>
                    <a:gd name="T3" fmla="*/ 3 h 129"/>
                    <a:gd name="T4" fmla="*/ 122 w 122"/>
                    <a:gd name="T5" fmla="*/ 10 h 129"/>
                    <a:gd name="T6" fmla="*/ 122 w 122"/>
                    <a:gd name="T7" fmla="*/ 15 h 129"/>
                    <a:gd name="T8" fmla="*/ 121 w 122"/>
                    <a:gd name="T9" fmla="*/ 20 h 129"/>
                    <a:gd name="T10" fmla="*/ 121 w 122"/>
                    <a:gd name="T11" fmla="*/ 22 h 129"/>
                    <a:gd name="T12" fmla="*/ 70 w 122"/>
                    <a:gd name="T13" fmla="*/ 85 h 129"/>
                    <a:gd name="T14" fmla="*/ 46 w 122"/>
                    <a:gd name="T15" fmla="*/ 110 h 129"/>
                    <a:gd name="T16" fmla="*/ 35 w 122"/>
                    <a:gd name="T17" fmla="*/ 121 h 129"/>
                    <a:gd name="T18" fmla="*/ 25 w 122"/>
                    <a:gd name="T19" fmla="*/ 129 h 129"/>
                    <a:gd name="T20" fmla="*/ 21 w 122"/>
                    <a:gd name="T21" fmla="*/ 128 h 129"/>
                    <a:gd name="T22" fmla="*/ 15 w 122"/>
                    <a:gd name="T23" fmla="*/ 124 h 129"/>
                    <a:gd name="T24" fmla="*/ 7 w 122"/>
                    <a:gd name="T25" fmla="*/ 118 h 129"/>
                    <a:gd name="T26" fmla="*/ 1 w 122"/>
                    <a:gd name="T27" fmla="*/ 87 h 129"/>
                    <a:gd name="T28" fmla="*/ 0 w 122"/>
                    <a:gd name="T29" fmla="*/ 68 h 129"/>
                    <a:gd name="T30" fmla="*/ 0 w 122"/>
                    <a:gd name="T31" fmla="*/ 59 h 129"/>
                    <a:gd name="T32" fmla="*/ 3 w 122"/>
                    <a:gd name="T33" fmla="*/ 53 h 129"/>
                    <a:gd name="T34" fmla="*/ 6 w 122"/>
                    <a:gd name="T35" fmla="*/ 48 h 129"/>
                    <a:gd name="T36" fmla="*/ 15 w 122"/>
                    <a:gd name="T37" fmla="*/ 41 h 129"/>
                    <a:gd name="T38" fmla="*/ 23 w 122"/>
                    <a:gd name="T39" fmla="*/ 40 h 129"/>
                    <a:gd name="T40" fmla="*/ 26 w 122"/>
                    <a:gd name="T41" fmla="*/ 41 h 129"/>
                    <a:gd name="T42" fmla="*/ 28 w 122"/>
                    <a:gd name="T43" fmla="*/ 47 h 129"/>
                    <a:gd name="T44" fmla="*/ 29 w 122"/>
                    <a:gd name="T45" fmla="*/ 58 h 129"/>
                    <a:gd name="T46" fmla="*/ 33 w 122"/>
                    <a:gd name="T47" fmla="*/ 77 h 129"/>
                    <a:gd name="T48" fmla="*/ 37 w 122"/>
                    <a:gd name="T49" fmla="*/ 80 h 129"/>
                    <a:gd name="T50" fmla="*/ 40 w 122"/>
                    <a:gd name="T51" fmla="*/ 78 h 129"/>
                    <a:gd name="T52" fmla="*/ 47 w 122"/>
                    <a:gd name="T53" fmla="*/ 70 h 129"/>
                    <a:gd name="T54" fmla="*/ 62 w 122"/>
                    <a:gd name="T55" fmla="*/ 53 h 129"/>
                    <a:gd name="T56" fmla="*/ 69 w 122"/>
                    <a:gd name="T57" fmla="*/ 46 h 129"/>
                    <a:gd name="T58" fmla="*/ 89 w 122"/>
                    <a:gd name="T59" fmla="*/ 24 h 129"/>
                    <a:gd name="T60" fmla="*/ 112 w 122"/>
                    <a:gd name="T61" fmla="*/ 1 h 129"/>
                    <a:gd name="T62" fmla="*/ 115 w 122"/>
                    <a:gd name="T63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22" h="129">
                      <a:moveTo>
                        <a:pt x="117" y="0"/>
                      </a:moveTo>
                      <a:lnTo>
                        <a:pt x="120" y="0"/>
                      </a:lnTo>
                      <a:lnTo>
                        <a:pt x="121" y="2"/>
                      </a:lnTo>
                      <a:lnTo>
                        <a:pt x="121" y="3"/>
                      </a:lnTo>
                      <a:lnTo>
                        <a:pt x="122" y="7"/>
                      </a:lnTo>
                      <a:lnTo>
                        <a:pt x="122" y="10"/>
                      </a:lnTo>
                      <a:lnTo>
                        <a:pt x="122" y="14"/>
                      </a:lnTo>
                      <a:lnTo>
                        <a:pt x="122" y="15"/>
                      </a:lnTo>
                      <a:lnTo>
                        <a:pt x="121" y="18"/>
                      </a:lnTo>
                      <a:lnTo>
                        <a:pt x="121" y="20"/>
                      </a:lnTo>
                      <a:lnTo>
                        <a:pt x="121" y="22"/>
                      </a:lnTo>
                      <a:lnTo>
                        <a:pt x="121" y="22"/>
                      </a:lnTo>
                      <a:lnTo>
                        <a:pt x="94" y="56"/>
                      </a:lnTo>
                      <a:lnTo>
                        <a:pt x="70" y="85"/>
                      </a:lnTo>
                      <a:lnTo>
                        <a:pt x="48" y="108"/>
                      </a:lnTo>
                      <a:lnTo>
                        <a:pt x="46" y="110"/>
                      </a:lnTo>
                      <a:lnTo>
                        <a:pt x="44" y="113"/>
                      </a:lnTo>
                      <a:lnTo>
                        <a:pt x="35" y="121"/>
                      </a:lnTo>
                      <a:lnTo>
                        <a:pt x="28" y="127"/>
                      </a:lnTo>
                      <a:lnTo>
                        <a:pt x="25" y="129"/>
                      </a:lnTo>
                      <a:lnTo>
                        <a:pt x="23" y="129"/>
                      </a:lnTo>
                      <a:lnTo>
                        <a:pt x="21" y="128"/>
                      </a:lnTo>
                      <a:lnTo>
                        <a:pt x="21" y="128"/>
                      </a:lnTo>
                      <a:lnTo>
                        <a:pt x="15" y="124"/>
                      </a:lnTo>
                      <a:lnTo>
                        <a:pt x="11" y="121"/>
                      </a:lnTo>
                      <a:lnTo>
                        <a:pt x="7" y="118"/>
                      </a:lnTo>
                      <a:lnTo>
                        <a:pt x="4" y="113"/>
                      </a:lnTo>
                      <a:lnTo>
                        <a:pt x="1" y="87"/>
                      </a:lnTo>
                      <a:lnTo>
                        <a:pt x="0" y="77"/>
                      </a:lnTo>
                      <a:lnTo>
                        <a:pt x="0" y="68"/>
                      </a:lnTo>
                      <a:lnTo>
                        <a:pt x="0" y="64"/>
                      </a:lnTo>
                      <a:lnTo>
                        <a:pt x="0" y="59"/>
                      </a:lnTo>
                      <a:lnTo>
                        <a:pt x="1" y="57"/>
                      </a:lnTo>
                      <a:lnTo>
                        <a:pt x="3" y="53"/>
                      </a:lnTo>
                      <a:lnTo>
                        <a:pt x="5" y="48"/>
                      </a:lnTo>
                      <a:lnTo>
                        <a:pt x="6" y="48"/>
                      </a:lnTo>
                      <a:lnTo>
                        <a:pt x="11" y="43"/>
                      </a:lnTo>
                      <a:lnTo>
                        <a:pt x="15" y="41"/>
                      </a:lnTo>
                      <a:lnTo>
                        <a:pt x="21" y="40"/>
                      </a:lnTo>
                      <a:lnTo>
                        <a:pt x="23" y="40"/>
                      </a:lnTo>
                      <a:lnTo>
                        <a:pt x="24" y="40"/>
                      </a:lnTo>
                      <a:lnTo>
                        <a:pt x="26" y="41"/>
                      </a:lnTo>
                      <a:lnTo>
                        <a:pt x="28" y="43"/>
                      </a:lnTo>
                      <a:lnTo>
                        <a:pt x="28" y="47"/>
                      </a:lnTo>
                      <a:lnTo>
                        <a:pt x="29" y="52"/>
                      </a:lnTo>
                      <a:lnTo>
                        <a:pt x="29" y="58"/>
                      </a:lnTo>
                      <a:lnTo>
                        <a:pt x="32" y="69"/>
                      </a:lnTo>
                      <a:lnTo>
                        <a:pt x="33" y="77"/>
                      </a:lnTo>
                      <a:lnTo>
                        <a:pt x="35" y="79"/>
                      </a:lnTo>
                      <a:lnTo>
                        <a:pt x="37" y="80"/>
                      </a:lnTo>
                      <a:lnTo>
                        <a:pt x="38" y="79"/>
                      </a:lnTo>
                      <a:lnTo>
                        <a:pt x="40" y="78"/>
                      </a:lnTo>
                      <a:lnTo>
                        <a:pt x="43" y="75"/>
                      </a:lnTo>
                      <a:lnTo>
                        <a:pt x="47" y="70"/>
                      </a:lnTo>
                      <a:lnTo>
                        <a:pt x="54" y="63"/>
                      </a:lnTo>
                      <a:lnTo>
                        <a:pt x="62" y="53"/>
                      </a:lnTo>
                      <a:lnTo>
                        <a:pt x="66" y="50"/>
                      </a:lnTo>
                      <a:lnTo>
                        <a:pt x="69" y="46"/>
                      </a:lnTo>
                      <a:lnTo>
                        <a:pt x="72" y="42"/>
                      </a:lnTo>
                      <a:lnTo>
                        <a:pt x="89" y="24"/>
                      </a:lnTo>
                      <a:lnTo>
                        <a:pt x="101" y="11"/>
                      </a:lnTo>
                      <a:lnTo>
                        <a:pt x="112" y="1"/>
                      </a:lnTo>
                      <a:lnTo>
                        <a:pt x="114" y="1"/>
                      </a:lnTo>
                      <a:lnTo>
                        <a:pt x="115" y="0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7" name="Freeform 79"/>
                <p:cNvSpPr>
                  <a:spLocks noEditPoints="1"/>
                </p:cNvSpPr>
                <p:nvPr/>
              </p:nvSpPr>
              <p:spPr bwMode="auto">
                <a:xfrm>
                  <a:off x="1928813" y="3178176"/>
                  <a:ext cx="196850" cy="195263"/>
                </a:xfrm>
                <a:custGeom>
                  <a:avLst/>
                  <a:gdLst>
                    <a:gd name="T0" fmla="*/ 124 w 248"/>
                    <a:gd name="T1" fmla="*/ 18 h 248"/>
                    <a:gd name="T2" fmla="*/ 100 w 248"/>
                    <a:gd name="T3" fmla="*/ 21 h 248"/>
                    <a:gd name="T4" fmla="*/ 77 w 248"/>
                    <a:gd name="T5" fmla="*/ 29 h 248"/>
                    <a:gd name="T6" fmla="*/ 58 w 248"/>
                    <a:gd name="T7" fmla="*/ 41 h 248"/>
                    <a:gd name="T8" fmla="*/ 42 w 248"/>
                    <a:gd name="T9" fmla="*/ 57 h 248"/>
                    <a:gd name="T10" fmla="*/ 29 w 248"/>
                    <a:gd name="T11" fmla="*/ 77 h 248"/>
                    <a:gd name="T12" fmla="*/ 21 w 248"/>
                    <a:gd name="T13" fmla="*/ 100 h 248"/>
                    <a:gd name="T14" fmla="*/ 18 w 248"/>
                    <a:gd name="T15" fmla="*/ 125 h 248"/>
                    <a:gd name="T16" fmla="*/ 21 w 248"/>
                    <a:gd name="T17" fmla="*/ 149 h 248"/>
                    <a:gd name="T18" fmla="*/ 29 w 248"/>
                    <a:gd name="T19" fmla="*/ 171 h 248"/>
                    <a:gd name="T20" fmla="*/ 42 w 248"/>
                    <a:gd name="T21" fmla="*/ 191 h 248"/>
                    <a:gd name="T22" fmla="*/ 58 w 248"/>
                    <a:gd name="T23" fmla="*/ 207 h 248"/>
                    <a:gd name="T24" fmla="*/ 77 w 248"/>
                    <a:gd name="T25" fmla="*/ 219 h 248"/>
                    <a:gd name="T26" fmla="*/ 100 w 248"/>
                    <a:gd name="T27" fmla="*/ 228 h 248"/>
                    <a:gd name="T28" fmla="*/ 124 w 248"/>
                    <a:gd name="T29" fmla="*/ 230 h 248"/>
                    <a:gd name="T30" fmla="*/ 149 w 248"/>
                    <a:gd name="T31" fmla="*/ 228 h 248"/>
                    <a:gd name="T32" fmla="*/ 170 w 248"/>
                    <a:gd name="T33" fmla="*/ 219 h 248"/>
                    <a:gd name="T34" fmla="*/ 190 w 248"/>
                    <a:gd name="T35" fmla="*/ 207 h 248"/>
                    <a:gd name="T36" fmla="*/ 207 w 248"/>
                    <a:gd name="T37" fmla="*/ 191 h 248"/>
                    <a:gd name="T38" fmla="*/ 220 w 248"/>
                    <a:gd name="T39" fmla="*/ 171 h 248"/>
                    <a:gd name="T40" fmla="*/ 228 w 248"/>
                    <a:gd name="T41" fmla="*/ 149 h 248"/>
                    <a:gd name="T42" fmla="*/ 230 w 248"/>
                    <a:gd name="T43" fmla="*/ 125 h 248"/>
                    <a:gd name="T44" fmla="*/ 228 w 248"/>
                    <a:gd name="T45" fmla="*/ 100 h 248"/>
                    <a:gd name="T46" fmla="*/ 220 w 248"/>
                    <a:gd name="T47" fmla="*/ 77 h 248"/>
                    <a:gd name="T48" fmla="*/ 207 w 248"/>
                    <a:gd name="T49" fmla="*/ 57 h 248"/>
                    <a:gd name="T50" fmla="*/ 190 w 248"/>
                    <a:gd name="T51" fmla="*/ 41 h 248"/>
                    <a:gd name="T52" fmla="*/ 170 w 248"/>
                    <a:gd name="T53" fmla="*/ 29 h 248"/>
                    <a:gd name="T54" fmla="*/ 149 w 248"/>
                    <a:gd name="T55" fmla="*/ 21 h 248"/>
                    <a:gd name="T56" fmla="*/ 124 w 248"/>
                    <a:gd name="T57" fmla="*/ 18 h 248"/>
                    <a:gd name="T58" fmla="*/ 124 w 248"/>
                    <a:gd name="T59" fmla="*/ 0 h 248"/>
                    <a:gd name="T60" fmla="*/ 153 w 248"/>
                    <a:gd name="T61" fmla="*/ 3 h 248"/>
                    <a:gd name="T62" fmla="*/ 178 w 248"/>
                    <a:gd name="T63" fmla="*/ 13 h 248"/>
                    <a:gd name="T64" fmla="*/ 201 w 248"/>
                    <a:gd name="T65" fmla="*/ 28 h 248"/>
                    <a:gd name="T66" fmla="*/ 221 w 248"/>
                    <a:gd name="T67" fmla="*/ 46 h 248"/>
                    <a:gd name="T68" fmla="*/ 235 w 248"/>
                    <a:gd name="T69" fmla="*/ 69 h 248"/>
                    <a:gd name="T70" fmla="*/ 245 w 248"/>
                    <a:gd name="T71" fmla="*/ 96 h 248"/>
                    <a:gd name="T72" fmla="*/ 248 w 248"/>
                    <a:gd name="T73" fmla="*/ 125 h 248"/>
                    <a:gd name="T74" fmla="*/ 245 w 248"/>
                    <a:gd name="T75" fmla="*/ 153 h 248"/>
                    <a:gd name="T76" fmla="*/ 235 w 248"/>
                    <a:gd name="T77" fmla="*/ 179 h 248"/>
                    <a:gd name="T78" fmla="*/ 221 w 248"/>
                    <a:gd name="T79" fmla="*/ 202 h 248"/>
                    <a:gd name="T80" fmla="*/ 201 w 248"/>
                    <a:gd name="T81" fmla="*/ 222 h 248"/>
                    <a:gd name="T82" fmla="*/ 178 w 248"/>
                    <a:gd name="T83" fmla="*/ 236 h 248"/>
                    <a:gd name="T84" fmla="*/ 153 w 248"/>
                    <a:gd name="T85" fmla="*/ 245 h 248"/>
                    <a:gd name="T86" fmla="*/ 124 w 248"/>
                    <a:gd name="T87" fmla="*/ 248 h 248"/>
                    <a:gd name="T88" fmla="*/ 96 w 248"/>
                    <a:gd name="T89" fmla="*/ 245 h 248"/>
                    <a:gd name="T90" fmla="*/ 69 w 248"/>
                    <a:gd name="T91" fmla="*/ 236 h 248"/>
                    <a:gd name="T92" fmla="*/ 46 w 248"/>
                    <a:gd name="T93" fmla="*/ 222 h 248"/>
                    <a:gd name="T94" fmla="*/ 28 w 248"/>
                    <a:gd name="T95" fmla="*/ 202 h 248"/>
                    <a:gd name="T96" fmla="*/ 13 w 248"/>
                    <a:gd name="T97" fmla="*/ 179 h 248"/>
                    <a:gd name="T98" fmla="*/ 3 w 248"/>
                    <a:gd name="T99" fmla="*/ 153 h 248"/>
                    <a:gd name="T100" fmla="*/ 0 w 248"/>
                    <a:gd name="T101" fmla="*/ 125 h 248"/>
                    <a:gd name="T102" fmla="*/ 3 w 248"/>
                    <a:gd name="T103" fmla="*/ 96 h 248"/>
                    <a:gd name="T104" fmla="*/ 13 w 248"/>
                    <a:gd name="T105" fmla="*/ 69 h 248"/>
                    <a:gd name="T106" fmla="*/ 28 w 248"/>
                    <a:gd name="T107" fmla="*/ 46 h 248"/>
                    <a:gd name="T108" fmla="*/ 46 w 248"/>
                    <a:gd name="T109" fmla="*/ 28 h 248"/>
                    <a:gd name="T110" fmla="*/ 69 w 248"/>
                    <a:gd name="T111" fmla="*/ 13 h 248"/>
                    <a:gd name="T112" fmla="*/ 96 w 248"/>
                    <a:gd name="T113" fmla="*/ 3 h 248"/>
                    <a:gd name="T114" fmla="*/ 124 w 248"/>
                    <a:gd name="T115" fmla="*/ 0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48" h="248">
                      <a:moveTo>
                        <a:pt x="124" y="18"/>
                      </a:moveTo>
                      <a:lnTo>
                        <a:pt x="100" y="21"/>
                      </a:lnTo>
                      <a:lnTo>
                        <a:pt x="77" y="29"/>
                      </a:lnTo>
                      <a:lnTo>
                        <a:pt x="58" y="41"/>
                      </a:lnTo>
                      <a:lnTo>
                        <a:pt x="42" y="57"/>
                      </a:lnTo>
                      <a:lnTo>
                        <a:pt x="29" y="77"/>
                      </a:lnTo>
                      <a:lnTo>
                        <a:pt x="21" y="100"/>
                      </a:lnTo>
                      <a:lnTo>
                        <a:pt x="18" y="125"/>
                      </a:lnTo>
                      <a:lnTo>
                        <a:pt x="21" y="149"/>
                      </a:lnTo>
                      <a:lnTo>
                        <a:pt x="29" y="171"/>
                      </a:lnTo>
                      <a:lnTo>
                        <a:pt x="42" y="191"/>
                      </a:lnTo>
                      <a:lnTo>
                        <a:pt x="58" y="207"/>
                      </a:lnTo>
                      <a:lnTo>
                        <a:pt x="77" y="219"/>
                      </a:lnTo>
                      <a:lnTo>
                        <a:pt x="100" y="228"/>
                      </a:lnTo>
                      <a:lnTo>
                        <a:pt x="124" y="230"/>
                      </a:lnTo>
                      <a:lnTo>
                        <a:pt x="149" y="228"/>
                      </a:lnTo>
                      <a:lnTo>
                        <a:pt x="170" y="219"/>
                      </a:lnTo>
                      <a:lnTo>
                        <a:pt x="190" y="207"/>
                      </a:lnTo>
                      <a:lnTo>
                        <a:pt x="207" y="191"/>
                      </a:lnTo>
                      <a:lnTo>
                        <a:pt x="220" y="171"/>
                      </a:lnTo>
                      <a:lnTo>
                        <a:pt x="228" y="149"/>
                      </a:lnTo>
                      <a:lnTo>
                        <a:pt x="230" y="125"/>
                      </a:lnTo>
                      <a:lnTo>
                        <a:pt x="228" y="100"/>
                      </a:lnTo>
                      <a:lnTo>
                        <a:pt x="220" y="77"/>
                      </a:lnTo>
                      <a:lnTo>
                        <a:pt x="207" y="57"/>
                      </a:lnTo>
                      <a:lnTo>
                        <a:pt x="190" y="41"/>
                      </a:lnTo>
                      <a:lnTo>
                        <a:pt x="170" y="29"/>
                      </a:lnTo>
                      <a:lnTo>
                        <a:pt x="149" y="21"/>
                      </a:lnTo>
                      <a:lnTo>
                        <a:pt x="124" y="18"/>
                      </a:lnTo>
                      <a:close/>
                      <a:moveTo>
                        <a:pt x="124" y="0"/>
                      </a:moveTo>
                      <a:lnTo>
                        <a:pt x="153" y="3"/>
                      </a:lnTo>
                      <a:lnTo>
                        <a:pt x="178" y="13"/>
                      </a:lnTo>
                      <a:lnTo>
                        <a:pt x="201" y="28"/>
                      </a:lnTo>
                      <a:lnTo>
                        <a:pt x="221" y="46"/>
                      </a:lnTo>
                      <a:lnTo>
                        <a:pt x="235" y="69"/>
                      </a:lnTo>
                      <a:lnTo>
                        <a:pt x="245" y="96"/>
                      </a:lnTo>
                      <a:lnTo>
                        <a:pt x="248" y="125"/>
                      </a:lnTo>
                      <a:lnTo>
                        <a:pt x="245" y="153"/>
                      </a:lnTo>
                      <a:lnTo>
                        <a:pt x="235" y="179"/>
                      </a:lnTo>
                      <a:lnTo>
                        <a:pt x="221" y="202"/>
                      </a:lnTo>
                      <a:lnTo>
                        <a:pt x="201" y="222"/>
                      </a:lnTo>
                      <a:lnTo>
                        <a:pt x="178" y="236"/>
                      </a:lnTo>
                      <a:lnTo>
                        <a:pt x="153" y="245"/>
                      </a:lnTo>
                      <a:lnTo>
                        <a:pt x="124" y="248"/>
                      </a:lnTo>
                      <a:lnTo>
                        <a:pt x="96" y="245"/>
                      </a:lnTo>
                      <a:lnTo>
                        <a:pt x="69" y="236"/>
                      </a:lnTo>
                      <a:lnTo>
                        <a:pt x="46" y="222"/>
                      </a:lnTo>
                      <a:lnTo>
                        <a:pt x="28" y="202"/>
                      </a:lnTo>
                      <a:lnTo>
                        <a:pt x="13" y="179"/>
                      </a:lnTo>
                      <a:lnTo>
                        <a:pt x="3" y="153"/>
                      </a:lnTo>
                      <a:lnTo>
                        <a:pt x="0" y="125"/>
                      </a:lnTo>
                      <a:lnTo>
                        <a:pt x="3" y="96"/>
                      </a:lnTo>
                      <a:lnTo>
                        <a:pt x="13" y="69"/>
                      </a:lnTo>
                      <a:lnTo>
                        <a:pt x="28" y="46"/>
                      </a:lnTo>
                      <a:lnTo>
                        <a:pt x="46" y="28"/>
                      </a:lnTo>
                      <a:lnTo>
                        <a:pt x="69" y="13"/>
                      </a:lnTo>
                      <a:lnTo>
                        <a:pt x="96" y="3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sp>
            <p:nvSpPr>
              <p:cNvPr id="48" name="Freeform 6"/>
              <p:cNvSpPr/>
              <p:nvPr/>
            </p:nvSpPr>
            <p:spPr bwMode="auto">
              <a:xfrm flipH="1">
                <a:off x="3962401" y="3123002"/>
                <a:ext cx="1555723" cy="1342078"/>
              </a:xfrm>
              <a:custGeom>
                <a:avLst/>
                <a:gdLst>
                  <a:gd name="T0" fmla="*/ 0 w 4332"/>
                  <a:gd name="T1" fmla="*/ 0 h 3638"/>
                  <a:gd name="T2" fmla="*/ 980 w 4332"/>
                  <a:gd name="T3" fmla="*/ 256 h 3638"/>
                  <a:gd name="T4" fmla="*/ 1963 w 4332"/>
                  <a:gd name="T5" fmla="*/ 503 h 3638"/>
                  <a:gd name="T6" fmla="*/ 1555 w 4332"/>
                  <a:gd name="T7" fmla="*/ 919 h 3638"/>
                  <a:gd name="T8" fmla="*/ 4332 w 4332"/>
                  <a:gd name="T9" fmla="*/ 3638 h 3638"/>
                  <a:gd name="T10" fmla="*/ 3139 w 4332"/>
                  <a:gd name="T11" fmla="*/ 3638 h 3638"/>
                  <a:gd name="T12" fmla="*/ 2297 w 4332"/>
                  <a:gd name="T13" fmla="*/ 2813 h 3638"/>
                  <a:gd name="T14" fmla="*/ 2503 w 4332"/>
                  <a:gd name="T15" fmla="*/ 2603 h 3638"/>
                  <a:gd name="T16" fmla="*/ 2691 w 4332"/>
                  <a:gd name="T17" fmla="*/ 2412 h 3638"/>
                  <a:gd name="T18" fmla="*/ 2432 w 4332"/>
                  <a:gd name="T19" fmla="*/ 2347 h 3638"/>
                  <a:gd name="T20" fmla="*/ 1675 w 4332"/>
                  <a:gd name="T21" fmla="*/ 2157 h 3638"/>
                  <a:gd name="T22" fmla="*/ 1677 w 4332"/>
                  <a:gd name="T23" fmla="*/ 2157 h 3638"/>
                  <a:gd name="T24" fmla="*/ 1556 w 4332"/>
                  <a:gd name="T25" fmla="*/ 2125 h 3638"/>
                  <a:gd name="T26" fmla="*/ 953 w 4332"/>
                  <a:gd name="T27" fmla="*/ 1536 h 3638"/>
                  <a:gd name="T28" fmla="*/ 547 w 4332"/>
                  <a:gd name="T29" fmla="*/ 1954 h 3638"/>
                  <a:gd name="T30" fmla="*/ 277 w 4332"/>
                  <a:gd name="T31" fmla="*/ 977 h 3638"/>
                  <a:gd name="T32" fmla="*/ 0 w 4332"/>
                  <a:gd name="T33" fmla="*/ 0 h 3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32" h="3638">
                    <a:moveTo>
                      <a:pt x="0" y="0"/>
                    </a:moveTo>
                    <a:lnTo>
                      <a:pt x="980" y="256"/>
                    </a:lnTo>
                    <a:lnTo>
                      <a:pt x="1963" y="503"/>
                    </a:lnTo>
                    <a:lnTo>
                      <a:pt x="1555" y="919"/>
                    </a:lnTo>
                    <a:lnTo>
                      <a:pt x="4332" y="3638"/>
                    </a:lnTo>
                    <a:lnTo>
                      <a:pt x="3139" y="3638"/>
                    </a:lnTo>
                    <a:lnTo>
                      <a:pt x="2297" y="2813"/>
                    </a:lnTo>
                    <a:lnTo>
                      <a:pt x="2503" y="2603"/>
                    </a:lnTo>
                    <a:lnTo>
                      <a:pt x="2691" y="2412"/>
                    </a:lnTo>
                    <a:lnTo>
                      <a:pt x="2432" y="2347"/>
                    </a:lnTo>
                    <a:lnTo>
                      <a:pt x="1675" y="2157"/>
                    </a:lnTo>
                    <a:lnTo>
                      <a:pt x="1677" y="2157"/>
                    </a:lnTo>
                    <a:lnTo>
                      <a:pt x="1556" y="2125"/>
                    </a:lnTo>
                    <a:lnTo>
                      <a:pt x="953" y="1536"/>
                    </a:lnTo>
                    <a:lnTo>
                      <a:pt x="547" y="1954"/>
                    </a:lnTo>
                    <a:lnTo>
                      <a:pt x="277" y="9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7"/>
              <p:cNvSpPr/>
              <p:nvPr/>
            </p:nvSpPr>
            <p:spPr bwMode="auto">
              <a:xfrm flipH="1">
                <a:off x="4500334" y="3900812"/>
                <a:ext cx="731534" cy="564270"/>
              </a:xfrm>
              <a:custGeom>
                <a:avLst/>
                <a:gdLst>
                  <a:gd name="T0" fmla="*/ 0 w 2037"/>
                  <a:gd name="T1" fmla="*/ 0 h 1530"/>
                  <a:gd name="T2" fmla="*/ 754 w 2037"/>
                  <a:gd name="T3" fmla="*/ 197 h 1530"/>
                  <a:gd name="T4" fmla="*/ 1511 w 2037"/>
                  <a:gd name="T5" fmla="*/ 388 h 1530"/>
                  <a:gd name="T6" fmla="*/ 1197 w 2037"/>
                  <a:gd name="T7" fmla="*/ 708 h 1530"/>
                  <a:gd name="T8" fmla="*/ 2037 w 2037"/>
                  <a:gd name="T9" fmla="*/ 1530 h 1530"/>
                  <a:gd name="T10" fmla="*/ 1088 w 2037"/>
                  <a:gd name="T11" fmla="*/ 1530 h 1530"/>
                  <a:gd name="T12" fmla="*/ 733 w 2037"/>
                  <a:gd name="T13" fmla="*/ 1183 h 1530"/>
                  <a:gd name="T14" fmla="*/ 421 w 2037"/>
                  <a:gd name="T15" fmla="*/ 1505 h 1530"/>
                  <a:gd name="T16" fmla="*/ 213 w 2037"/>
                  <a:gd name="T17" fmla="*/ 751 h 1530"/>
                  <a:gd name="T18" fmla="*/ 0 w 2037"/>
                  <a:gd name="T19" fmla="*/ 0 h 1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7" h="1530">
                    <a:moveTo>
                      <a:pt x="0" y="0"/>
                    </a:moveTo>
                    <a:lnTo>
                      <a:pt x="754" y="197"/>
                    </a:lnTo>
                    <a:lnTo>
                      <a:pt x="1511" y="388"/>
                    </a:lnTo>
                    <a:lnTo>
                      <a:pt x="1197" y="708"/>
                    </a:lnTo>
                    <a:lnTo>
                      <a:pt x="2037" y="1530"/>
                    </a:lnTo>
                    <a:lnTo>
                      <a:pt x="1088" y="1530"/>
                    </a:lnTo>
                    <a:lnTo>
                      <a:pt x="733" y="1183"/>
                    </a:lnTo>
                    <a:lnTo>
                      <a:pt x="421" y="1505"/>
                    </a:lnTo>
                    <a:lnTo>
                      <a:pt x="213" y="7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Oval 50"/>
              <p:cNvSpPr/>
              <p:nvPr/>
            </p:nvSpPr>
            <p:spPr>
              <a:xfrm>
                <a:off x="5209362" y="2102319"/>
                <a:ext cx="790726" cy="812042"/>
              </a:xfrm>
              <a:prstGeom prst="ellipse">
                <a:avLst/>
              </a:prstGeom>
              <a:solidFill>
                <a:srgbClr val="93ABC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1"/>
              <p:cNvSpPr/>
              <p:nvPr/>
            </p:nvSpPr>
            <p:spPr>
              <a:xfrm>
                <a:off x="5109425" y="1999688"/>
                <a:ext cx="990600" cy="1017304"/>
              </a:xfrm>
              <a:prstGeom prst="ellipse">
                <a:avLst/>
              </a:prstGeom>
              <a:noFill/>
              <a:ln w="9525">
                <a:solidFill>
                  <a:srgbClr val="93AB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54" name="Group 54"/>
              <p:cNvGrpSpPr/>
              <p:nvPr/>
            </p:nvGrpSpPr>
            <p:grpSpPr>
              <a:xfrm>
                <a:off x="5414225" y="2332619"/>
                <a:ext cx="381000" cy="351441"/>
                <a:chOff x="1668463" y="1970088"/>
                <a:chExt cx="530225" cy="476250"/>
              </a:xfrm>
              <a:solidFill>
                <a:schemeClr val="bg1"/>
              </a:solidFill>
            </p:grpSpPr>
            <p:sp>
              <p:nvSpPr>
                <p:cNvPr id="55" name="Freeform 33"/>
                <p:cNvSpPr>
                  <a:spLocks noEditPoints="1"/>
                </p:cNvSpPr>
                <p:nvPr/>
              </p:nvSpPr>
              <p:spPr bwMode="auto">
                <a:xfrm>
                  <a:off x="1668463" y="1970088"/>
                  <a:ext cx="530225" cy="346075"/>
                </a:xfrm>
                <a:custGeom>
                  <a:avLst/>
                  <a:gdLst>
                    <a:gd name="T0" fmla="*/ 370 w 669"/>
                    <a:gd name="T1" fmla="*/ 305 h 437"/>
                    <a:gd name="T2" fmla="*/ 370 w 669"/>
                    <a:gd name="T3" fmla="*/ 376 h 437"/>
                    <a:gd name="T4" fmla="*/ 445 w 669"/>
                    <a:gd name="T5" fmla="*/ 376 h 437"/>
                    <a:gd name="T6" fmla="*/ 463 w 669"/>
                    <a:gd name="T7" fmla="*/ 305 h 437"/>
                    <a:gd name="T8" fmla="*/ 370 w 669"/>
                    <a:gd name="T9" fmla="*/ 305 h 437"/>
                    <a:gd name="T10" fmla="*/ 218 w 669"/>
                    <a:gd name="T11" fmla="*/ 305 h 437"/>
                    <a:gd name="T12" fmla="*/ 218 w 669"/>
                    <a:gd name="T13" fmla="*/ 376 h 437"/>
                    <a:gd name="T14" fmla="*/ 325 w 669"/>
                    <a:gd name="T15" fmla="*/ 376 h 437"/>
                    <a:gd name="T16" fmla="*/ 325 w 669"/>
                    <a:gd name="T17" fmla="*/ 305 h 437"/>
                    <a:gd name="T18" fmla="*/ 218 w 669"/>
                    <a:gd name="T19" fmla="*/ 305 h 437"/>
                    <a:gd name="T20" fmla="*/ 101 w 669"/>
                    <a:gd name="T21" fmla="*/ 305 h 437"/>
                    <a:gd name="T22" fmla="*/ 113 w 669"/>
                    <a:gd name="T23" fmla="*/ 376 h 437"/>
                    <a:gd name="T24" fmla="*/ 175 w 669"/>
                    <a:gd name="T25" fmla="*/ 376 h 437"/>
                    <a:gd name="T26" fmla="*/ 175 w 669"/>
                    <a:gd name="T27" fmla="*/ 305 h 437"/>
                    <a:gd name="T28" fmla="*/ 101 w 669"/>
                    <a:gd name="T29" fmla="*/ 305 h 437"/>
                    <a:gd name="T30" fmla="*/ 370 w 669"/>
                    <a:gd name="T31" fmla="*/ 188 h 437"/>
                    <a:gd name="T32" fmla="*/ 370 w 669"/>
                    <a:gd name="T33" fmla="*/ 258 h 437"/>
                    <a:gd name="T34" fmla="*/ 475 w 669"/>
                    <a:gd name="T35" fmla="*/ 258 h 437"/>
                    <a:gd name="T36" fmla="*/ 494 w 669"/>
                    <a:gd name="T37" fmla="*/ 188 h 437"/>
                    <a:gd name="T38" fmla="*/ 370 w 669"/>
                    <a:gd name="T39" fmla="*/ 188 h 437"/>
                    <a:gd name="T40" fmla="*/ 218 w 669"/>
                    <a:gd name="T41" fmla="*/ 188 h 437"/>
                    <a:gd name="T42" fmla="*/ 218 w 669"/>
                    <a:gd name="T43" fmla="*/ 258 h 437"/>
                    <a:gd name="T44" fmla="*/ 325 w 669"/>
                    <a:gd name="T45" fmla="*/ 258 h 437"/>
                    <a:gd name="T46" fmla="*/ 325 w 669"/>
                    <a:gd name="T47" fmla="*/ 188 h 437"/>
                    <a:gd name="T48" fmla="*/ 218 w 669"/>
                    <a:gd name="T49" fmla="*/ 188 h 437"/>
                    <a:gd name="T50" fmla="*/ 69 w 669"/>
                    <a:gd name="T51" fmla="*/ 188 h 437"/>
                    <a:gd name="T52" fmla="*/ 82 w 669"/>
                    <a:gd name="T53" fmla="*/ 258 h 437"/>
                    <a:gd name="T54" fmla="*/ 175 w 669"/>
                    <a:gd name="T55" fmla="*/ 258 h 437"/>
                    <a:gd name="T56" fmla="*/ 175 w 669"/>
                    <a:gd name="T57" fmla="*/ 188 h 437"/>
                    <a:gd name="T58" fmla="*/ 69 w 669"/>
                    <a:gd name="T59" fmla="*/ 188 h 437"/>
                    <a:gd name="T60" fmla="*/ 562 w 669"/>
                    <a:gd name="T61" fmla="*/ 0 h 437"/>
                    <a:gd name="T62" fmla="*/ 669 w 669"/>
                    <a:gd name="T63" fmla="*/ 0 h 437"/>
                    <a:gd name="T64" fmla="*/ 669 w 669"/>
                    <a:gd name="T65" fmla="*/ 44 h 437"/>
                    <a:gd name="T66" fmla="*/ 594 w 669"/>
                    <a:gd name="T67" fmla="*/ 44 h 437"/>
                    <a:gd name="T68" fmla="*/ 485 w 669"/>
                    <a:gd name="T69" fmla="*/ 437 h 437"/>
                    <a:gd name="T70" fmla="*/ 81 w 669"/>
                    <a:gd name="T71" fmla="*/ 437 h 437"/>
                    <a:gd name="T72" fmla="*/ 0 w 669"/>
                    <a:gd name="T73" fmla="*/ 127 h 437"/>
                    <a:gd name="T74" fmla="*/ 512 w 669"/>
                    <a:gd name="T75" fmla="*/ 127 h 437"/>
                    <a:gd name="T76" fmla="*/ 562 w 669"/>
                    <a:gd name="T77" fmla="*/ 0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669" h="437">
                      <a:moveTo>
                        <a:pt x="370" y="305"/>
                      </a:moveTo>
                      <a:lnTo>
                        <a:pt x="370" y="376"/>
                      </a:lnTo>
                      <a:lnTo>
                        <a:pt x="445" y="376"/>
                      </a:lnTo>
                      <a:lnTo>
                        <a:pt x="463" y="305"/>
                      </a:lnTo>
                      <a:lnTo>
                        <a:pt x="370" y="305"/>
                      </a:lnTo>
                      <a:close/>
                      <a:moveTo>
                        <a:pt x="218" y="305"/>
                      </a:moveTo>
                      <a:lnTo>
                        <a:pt x="218" y="376"/>
                      </a:lnTo>
                      <a:lnTo>
                        <a:pt x="325" y="376"/>
                      </a:lnTo>
                      <a:lnTo>
                        <a:pt x="325" y="305"/>
                      </a:lnTo>
                      <a:lnTo>
                        <a:pt x="218" y="305"/>
                      </a:lnTo>
                      <a:close/>
                      <a:moveTo>
                        <a:pt x="101" y="305"/>
                      </a:moveTo>
                      <a:lnTo>
                        <a:pt x="113" y="376"/>
                      </a:lnTo>
                      <a:lnTo>
                        <a:pt x="175" y="376"/>
                      </a:lnTo>
                      <a:lnTo>
                        <a:pt x="175" y="305"/>
                      </a:lnTo>
                      <a:lnTo>
                        <a:pt x="101" y="305"/>
                      </a:lnTo>
                      <a:close/>
                      <a:moveTo>
                        <a:pt x="370" y="188"/>
                      </a:moveTo>
                      <a:lnTo>
                        <a:pt x="370" y="258"/>
                      </a:lnTo>
                      <a:lnTo>
                        <a:pt x="475" y="258"/>
                      </a:lnTo>
                      <a:lnTo>
                        <a:pt x="494" y="188"/>
                      </a:lnTo>
                      <a:lnTo>
                        <a:pt x="370" y="188"/>
                      </a:lnTo>
                      <a:close/>
                      <a:moveTo>
                        <a:pt x="218" y="188"/>
                      </a:moveTo>
                      <a:lnTo>
                        <a:pt x="218" y="258"/>
                      </a:lnTo>
                      <a:lnTo>
                        <a:pt x="325" y="258"/>
                      </a:lnTo>
                      <a:lnTo>
                        <a:pt x="325" y="188"/>
                      </a:lnTo>
                      <a:lnTo>
                        <a:pt x="218" y="188"/>
                      </a:lnTo>
                      <a:close/>
                      <a:moveTo>
                        <a:pt x="69" y="188"/>
                      </a:moveTo>
                      <a:lnTo>
                        <a:pt x="82" y="258"/>
                      </a:lnTo>
                      <a:lnTo>
                        <a:pt x="175" y="258"/>
                      </a:lnTo>
                      <a:lnTo>
                        <a:pt x="175" y="188"/>
                      </a:lnTo>
                      <a:lnTo>
                        <a:pt x="69" y="188"/>
                      </a:lnTo>
                      <a:close/>
                      <a:moveTo>
                        <a:pt x="562" y="0"/>
                      </a:moveTo>
                      <a:lnTo>
                        <a:pt x="669" y="0"/>
                      </a:lnTo>
                      <a:lnTo>
                        <a:pt x="669" y="44"/>
                      </a:lnTo>
                      <a:lnTo>
                        <a:pt x="594" y="44"/>
                      </a:lnTo>
                      <a:lnTo>
                        <a:pt x="485" y="437"/>
                      </a:lnTo>
                      <a:lnTo>
                        <a:pt x="81" y="437"/>
                      </a:lnTo>
                      <a:lnTo>
                        <a:pt x="0" y="127"/>
                      </a:lnTo>
                      <a:lnTo>
                        <a:pt x="512" y="127"/>
                      </a:lnTo>
                      <a:lnTo>
                        <a:pt x="56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6" name="Freeform 34"/>
                <p:cNvSpPr/>
                <p:nvPr/>
              </p:nvSpPr>
              <p:spPr bwMode="auto">
                <a:xfrm>
                  <a:off x="1747838" y="2335213"/>
                  <a:ext cx="111125" cy="111125"/>
                </a:xfrm>
                <a:custGeom>
                  <a:avLst/>
                  <a:gdLst>
                    <a:gd name="T0" fmla="*/ 69 w 138"/>
                    <a:gd name="T1" fmla="*/ 0 h 140"/>
                    <a:gd name="T2" fmla="*/ 88 w 138"/>
                    <a:gd name="T3" fmla="*/ 2 h 140"/>
                    <a:gd name="T4" fmla="*/ 104 w 138"/>
                    <a:gd name="T5" fmla="*/ 10 h 140"/>
                    <a:gd name="T6" fmla="*/ 118 w 138"/>
                    <a:gd name="T7" fmla="*/ 21 h 140"/>
                    <a:gd name="T8" fmla="*/ 129 w 138"/>
                    <a:gd name="T9" fmla="*/ 35 h 140"/>
                    <a:gd name="T10" fmla="*/ 136 w 138"/>
                    <a:gd name="T11" fmla="*/ 52 h 140"/>
                    <a:gd name="T12" fmla="*/ 138 w 138"/>
                    <a:gd name="T13" fmla="*/ 71 h 140"/>
                    <a:gd name="T14" fmla="*/ 136 w 138"/>
                    <a:gd name="T15" fmla="*/ 88 h 140"/>
                    <a:gd name="T16" fmla="*/ 129 w 138"/>
                    <a:gd name="T17" fmla="*/ 105 h 140"/>
                    <a:gd name="T18" fmla="*/ 118 w 138"/>
                    <a:gd name="T19" fmla="*/ 119 h 140"/>
                    <a:gd name="T20" fmla="*/ 104 w 138"/>
                    <a:gd name="T21" fmla="*/ 130 h 140"/>
                    <a:gd name="T22" fmla="*/ 88 w 138"/>
                    <a:gd name="T23" fmla="*/ 138 h 140"/>
                    <a:gd name="T24" fmla="*/ 69 w 138"/>
                    <a:gd name="T25" fmla="*/ 140 h 140"/>
                    <a:gd name="T26" fmla="*/ 50 w 138"/>
                    <a:gd name="T27" fmla="*/ 138 h 140"/>
                    <a:gd name="T28" fmla="*/ 34 w 138"/>
                    <a:gd name="T29" fmla="*/ 130 h 140"/>
                    <a:gd name="T30" fmla="*/ 20 w 138"/>
                    <a:gd name="T31" fmla="*/ 119 h 140"/>
                    <a:gd name="T32" fmla="*/ 9 w 138"/>
                    <a:gd name="T33" fmla="*/ 105 h 140"/>
                    <a:gd name="T34" fmla="*/ 2 w 138"/>
                    <a:gd name="T35" fmla="*/ 88 h 140"/>
                    <a:gd name="T36" fmla="*/ 0 w 138"/>
                    <a:gd name="T37" fmla="*/ 71 h 140"/>
                    <a:gd name="T38" fmla="*/ 2 w 138"/>
                    <a:gd name="T39" fmla="*/ 52 h 140"/>
                    <a:gd name="T40" fmla="*/ 9 w 138"/>
                    <a:gd name="T41" fmla="*/ 35 h 140"/>
                    <a:gd name="T42" fmla="*/ 20 w 138"/>
                    <a:gd name="T43" fmla="*/ 21 h 140"/>
                    <a:gd name="T44" fmla="*/ 34 w 138"/>
                    <a:gd name="T45" fmla="*/ 10 h 140"/>
                    <a:gd name="T46" fmla="*/ 50 w 138"/>
                    <a:gd name="T47" fmla="*/ 2 h 140"/>
                    <a:gd name="T48" fmla="*/ 69 w 138"/>
                    <a:gd name="T49" fmla="*/ 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38" h="140">
                      <a:moveTo>
                        <a:pt x="69" y="0"/>
                      </a:moveTo>
                      <a:lnTo>
                        <a:pt x="88" y="2"/>
                      </a:lnTo>
                      <a:lnTo>
                        <a:pt x="104" y="10"/>
                      </a:lnTo>
                      <a:lnTo>
                        <a:pt x="118" y="21"/>
                      </a:lnTo>
                      <a:lnTo>
                        <a:pt x="129" y="35"/>
                      </a:lnTo>
                      <a:lnTo>
                        <a:pt x="136" y="52"/>
                      </a:lnTo>
                      <a:lnTo>
                        <a:pt x="138" y="71"/>
                      </a:lnTo>
                      <a:lnTo>
                        <a:pt x="136" y="88"/>
                      </a:lnTo>
                      <a:lnTo>
                        <a:pt x="129" y="105"/>
                      </a:lnTo>
                      <a:lnTo>
                        <a:pt x="118" y="119"/>
                      </a:lnTo>
                      <a:lnTo>
                        <a:pt x="104" y="130"/>
                      </a:lnTo>
                      <a:lnTo>
                        <a:pt x="88" y="138"/>
                      </a:lnTo>
                      <a:lnTo>
                        <a:pt x="69" y="140"/>
                      </a:lnTo>
                      <a:lnTo>
                        <a:pt x="50" y="138"/>
                      </a:lnTo>
                      <a:lnTo>
                        <a:pt x="34" y="130"/>
                      </a:lnTo>
                      <a:lnTo>
                        <a:pt x="20" y="119"/>
                      </a:lnTo>
                      <a:lnTo>
                        <a:pt x="9" y="105"/>
                      </a:lnTo>
                      <a:lnTo>
                        <a:pt x="2" y="88"/>
                      </a:lnTo>
                      <a:lnTo>
                        <a:pt x="0" y="71"/>
                      </a:lnTo>
                      <a:lnTo>
                        <a:pt x="2" y="52"/>
                      </a:lnTo>
                      <a:lnTo>
                        <a:pt x="9" y="35"/>
                      </a:lnTo>
                      <a:lnTo>
                        <a:pt x="20" y="21"/>
                      </a:lnTo>
                      <a:lnTo>
                        <a:pt x="34" y="10"/>
                      </a:lnTo>
                      <a:lnTo>
                        <a:pt x="50" y="2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7" name="Freeform 35"/>
                <p:cNvSpPr/>
                <p:nvPr/>
              </p:nvSpPr>
              <p:spPr bwMode="auto">
                <a:xfrm>
                  <a:off x="1911350" y="2335213"/>
                  <a:ext cx="109538" cy="111125"/>
                </a:xfrm>
                <a:custGeom>
                  <a:avLst/>
                  <a:gdLst>
                    <a:gd name="T0" fmla="*/ 69 w 140"/>
                    <a:gd name="T1" fmla="*/ 0 h 140"/>
                    <a:gd name="T2" fmla="*/ 88 w 140"/>
                    <a:gd name="T3" fmla="*/ 2 h 140"/>
                    <a:gd name="T4" fmla="*/ 104 w 140"/>
                    <a:gd name="T5" fmla="*/ 10 h 140"/>
                    <a:gd name="T6" fmla="*/ 119 w 140"/>
                    <a:gd name="T7" fmla="*/ 21 h 140"/>
                    <a:gd name="T8" fmla="*/ 130 w 140"/>
                    <a:gd name="T9" fmla="*/ 35 h 140"/>
                    <a:gd name="T10" fmla="*/ 136 w 140"/>
                    <a:gd name="T11" fmla="*/ 52 h 140"/>
                    <a:gd name="T12" fmla="*/ 140 w 140"/>
                    <a:gd name="T13" fmla="*/ 71 h 140"/>
                    <a:gd name="T14" fmla="*/ 136 w 140"/>
                    <a:gd name="T15" fmla="*/ 88 h 140"/>
                    <a:gd name="T16" fmla="*/ 130 w 140"/>
                    <a:gd name="T17" fmla="*/ 105 h 140"/>
                    <a:gd name="T18" fmla="*/ 119 w 140"/>
                    <a:gd name="T19" fmla="*/ 119 h 140"/>
                    <a:gd name="T20" fmla="*/ 104 w 140"/>
                    <a:gd name="T21" fmla="*/ 130 h 140"/>
                    <a:gd name="T22" fmla="*/ 88 w 140"/>
                    <a:gd name="T23" fmla="*/ 138 h 140"/>
                    <a:gd name="T24" fmla="*/ 69 w 140"/>
                    <a:gd name="T25" fmla="*/ 140 h 140"/>
                    <a:gd name="T26" fmla="*/ 51 w 140"/>
                    <a:gd name="T27" fmla="*/ 138 h 140"/>
                    <a:gd name="T28" fmla="*/ 34 w 140"/>
                    <a:gd name="T29" fmla="*/ 130 h 140"/>
                    <a:gd name="T30" fmla="*/ 21 w 140"/>
                    <a:gd name="T31" fmla="*/ 119 h 140"/>
                    <a:gd name="T32" fmla="*/ 10 w 140"/>
                    <a:gd name="T33" fmla="*/ 105 h 140"/>
                    <a:gd name="T34" fmla="*/ 2 w 140"/>
                    <a:gd name="T35" fmla="*/ 88 h 140"/>
                    <a:gd name="T36" fmla="*/ 0 w 140"/>
                    <a:gd name="T37" fmla="*/ 71 h 140"/>
                    <a:gd name="T38" fmla="*/ 2 w 140"/>
                    <a:gd name="T39" fmla="*/ 52 h 140"/>
                    <a:gd name="T40" fmla="*/ 10 w 140"/>
                    <a:gd name="T41" fmla="*/ 35 h 140"/>
                    <a:gd name="T42" fmla="*/ 21 w 140"/>
                    <a:gd name="T43" fmla="*/ 21 h 140"/>
                    <a:gd name="T44" fmla="*/ 34 w 140"/>
                    <a:gd name="T45" fmla="*/ 10 h 140"/>
                    <a:gd name="T46" fmla="*/ 51 w 140"/>
                    <a:gd name="T47" fmla="*/ 2 h 140"/>
                    <a:gd name="T48" fmla="*/ 69 w 140"/>
                    <a:gd name="T49" fmla="*/ 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40" h="140">
                      <a:moveTo>
                        <a:pt x="69" y="0"/>
                      </a:moveTo>
                      <a:lnTo>
                        <a:pt x="88" y="2"/>
                      </a:lnTo>
                      <a:lnTo>
                        <a:pt x="104" y="10"/>
                      </a:lnTo>
                      <a:lnTo>
                        <a:pt x="119" y="21"/>
                      </a:lnTo>
                      <a:lnTo>
                        <a:pt x="130" y="35"/>
                      </a:lnTo>
                      <a:lnTo>
                        <a:pt x="136" y="52"/>
                      </a:lnTo>
                      <a:lnTo>
                        <a:pt x="140" y="71"/>
                      </a:lnTo>
                      <a:lnTo>
                        <a:pt x="136" y="88"/>
                      </a:lnTo>
                      <a:lnTo>
                        <a:pt x="130" y="105"/>
                      </a:lnTo>
                      <a:lnTo>
                        <a:pt x="119" y="119"/>
                      </a:lnTo>
                      <a:lnTo>
                        <a:pt x="104" y="130"/>
                      </a:lnTo>
                      <a:lnTo>
                        <a:pt x="88" y="138"/>
                      </a:lnTo>
                      <a:lnTo>
                        <a:pt x="69" y="140"/>
                      </a:lnTo>
                      <a:lnTo>
                        <a:pt x="51" y="138"/>
                      </a:lnTo>
                      <a:lnTo>
                        <a:pt x="34" y="130"/>
                      </a:lnTo>
                      <a:lnTo>
                        <a:pt x="21" y="119"/>
                      </a:lnTo>
                      <a:lnTo>
                        <a:pt x="10" y="105"/>
                      </a:lnTo>
                      <a:lnTo>
                        <a:pt x="2" y="88"/>
                      </a:lnTo>
                      <a:lnTo>
                        <a:pt x="0" y="71"/>
                      </a:lnTo>
                      <a:lnTo>
                        <a:pt x="2" y="52"/>
                      </a:lnTo>
                      <a:lnTo>
                        <a:pt x="10" y="35"/>
                      </a:lnTo>
                      <a:lnTo>
                        <a:pt x="21" y="21"/>
                      </a:lnTo>
                      <a:lnTo>
                        <a:pt x="34" y="10"/>
                      </a:lnTo>
                      <a:lnTo>
                        <a:pt x="51" y="2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sp>
            <p:nvSpPr>
              <p:cNvPr id="58" name="Freeform 6"/>
              <p:cNvSpPr/>
              <p:nvPr/>
            </p:nvSpPr>
            <p:spPr bwMode="auto">
              <a:xfrm flipH="1">
                <a:off x="1600201" y="3640552"/>
                <a:ext cx="955785" cy="824530"/>
              </a:xfrm>
              <a:custGeom>
                <a:avLst/>
                <a:gdLst>
                  <a:gd name="T0" fmla="*/ 0 w 4332"/>
                  <a:gd name="T1" fmla="*/ 0 h 3638"/>
                  <a:gd name="T2" fmla="*/ 980 w 4332"/>
                  <a:gd name="T3" fmla="*/ 256 h 3638"/>
                  <a:gd name="T4" fmla="*/ 1963 w 4332"/>
                  <a:gd name="T5" fmla="*/ 503 h 3638"/>
                  <a:gd name="T6" fmla="*/ 1555 w 4332"/>
                  <a:gd name="T7" fmla="*/ 919 h 3638"/>
                  <a:gd name="T8" fmla="*/ 4332 w 4332"/>
                  <a:gd name="T9" fmla="*/ 3638 h 3638"/>
                  <a:gd name="T10" fmla="*/ 3139 w 4332"/>
                  <a:gd name="T11" fmla="*/ 3638 h 3638"/>
                  <a:gd name="T12" fmla="*/ 2297 w 4332"/>
                  <a:gd name="T13" fmla="*/ 2813 h 3638"/>
                  <a:gd name="T14" fmla="*/ 2503 w 4332"/>
                  <a:gd name="T15" fmla="*/ 2603 h 3638"/>
                  <a:gd name="T16" fmla="*/ 2691 w 4332"/>
                  <a:gd name="T17" fmla="*/ 2412 h 3638"/>
                  <a:gd name="T18" fmla="*/ 2432 w 4332"/>
                  <a:gd name="T19" fmla="*/ 2347 h 3638"/>
                  <a:gd name="T20" fmla="*/ 1675 w 4332"/>
                  <a:gd name="T21" fmla="*/ 2157 h 3638"/>
                  <a:gd name="T22" fmla="*/ 1677 w 4332"/>
                  <a:gd name="T23" fmla="*/ 2157 h 3638"/>
                  <a:gd name="T24" fmla="*/ 1556 w 4332"/>
                  <a:gd name="T25" fmla="*/ 2125 h 3638"/>
                  <a:gd name="T26" fmla="*/ 953 w 4332"/>
                  <a:gd name="T27" fmla="*/ 1536 h 3638"/>
                  <a:gd name="T28" fmla="*/ 547 w 4332"/>
                  <a:gd name="T29" fmla="*/ 1954 h 3638"/>
                  <a:gd name="T30" fmla="*/ 277 w 4332"/>
                  <a:gd name="T31" fmla="*/ 977 h 3638"/>
                  <a:gd name="T32" fmla="*/ 0 w 4332"/>
                  <a:gd name="T33" fmla="*/ 0 h 3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32" h="3638">
                    <a:moveTo>
                      <a:pt x="0" y="0"/>
                    </a:moveTo>
                    <a:lnTo>
                      <a:pt x="980" y="256"/>
                    </a:lnTo>
                    <a:lnTo>
                      <a:pt x="1963" y="503"/>
                    </a:lnTo>
                    <a:lnTo>
                      <a:pt x="1555" y="919"/>
                    </a:lnTo>
                    <a:lnTo>
                      <a:pt x="4332" y="3638"/>
                    </a:lnTo>
                    <a:lnTo>
                      <a:pt x="3139" y="3638"/>
                    </a:lnTo>
                    <a:lnTo>
                      <a:pt x="2297" y="2813"/>
                    </a:lnTo>
                    <a:lnTo>
                      <a:pt x="2503" y="2603"/>
                    </a:lnTo>
                    <a:lnTo>
                      <a:pt x="2691" y="2412"/>
                    </a:lnTo>
                    <a:lnTo>
                      <a:pt x="2432" y="2347"/>
                    </a:lnTo>
                    <a:lnTo>
                      <a:pt x="1675" y="2157"/>
                    </a:lnTo>
                    <a:lnTo>
                      <a:pt x="1677" y="2157"/>
                    </a:lnTo>
                    <a:lnTo>
                      <a:pt x="1556" y="2125"/>
                    </a:lnTo>
                    <a:lnTo>
                      <a:pt x="953" y="1536"/>
                    </a:lnTo>
                    <a:lnTo>
                      <a:pt x="547" y="1954"/>
                    </a:lnTo>
                    <a:lnTo>
                      <a:pt x="277" y="9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Freeform 7"/>
              <p:cNvSpPr/>
              <p:nvPr/>
            </p:nvSpPr>
            <p:spPr bwMode="auto">
              <a:xfrm flipH="1">
                <a:off x="1930690" y="4118412"/>
                <a:ext cx="449431" cy="346669"/>
              </a:xfrm>
              <a:custGeom>
                <a:avLst/>
                <a:gdLst>
                  <a:gd name="T0" fmla="*/ 0 w 2037"/>
                  <a:gd name="T1" fmla="*/ 0 h 1530"/>
                  <a:gd name="T2" fmla="*/ 754 w 2037"/>
                  <a:gd name="T3" fmla="*/ 197 h 1530"/>
                  <a:gd name="T4" fmla="*/ 1511 w 2037"/>
                  <a:gd name="T5" fmla="*/ 388 h 1530"/>
                  <a:gd name="T6" fmla="*/ 1197 w 2037"/>
                  <a:gd name="T7" fmla="*/ 708 h 1530"/>
                  <a:gd name="T8" fmla="*/ 2037 w 2037"/>
                  <a:gd name="T9" fmla="*/ 1530 h 1530"/>
                  <a:gd name="T10" fmla="*/ 1088 w 2037"/>
                  <a:gd name="T11" fmla="*/ 1530 h 1530"/>
                  <a:gd name="T12" fmla="*/ 733 w 2037"/>
                  <a:gd name="T13" fmla="*/ 1183 h 1530"/>
                  <a:gd name="T14" fmla="*/ 421 w 2037"/>
                  <a:gd name="T15" fmla="*/ 1505 h 1530"/>
                  <a:gd name="T16" fmla="*/ 213 w 2037"/>
                  <a:gd name="T17" fmla="*/ 751 h 1530"/>
                  <a:gd name="T18" fmla="*/ 0 w 2037"/>
                  <a:gd name="T19" fmla="*/ 0 h 1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7" h="1530">
                    <a:moveTo>
                      <a:pt x="0" y="0"/>
                    </a:moveTo>
                    <a:lnTo>
                      <a:pt x="754" y="197"/>
                    </a:lnTo>
                    <a:lnTo>
                      <a:pt x="1511" y="388"/>
                    </a:lnTo>
                    <a:lnTo>
                      <a:pt x="1197" y="708"/>
                    </a:lnTo>
                    <a:lnTo>
                      <a:pt x="2037" y="1530"/>
                    </a:lnTo>
                    <a:lnTo>
                      <a:pt x="1088" y="1530"/>
                    </a:lnTo>
                    <a:lnTo>
                      <a:pt x="733" y="1183"/>
                    </a:lnTo>
                    <a:lnTo>
                      <a:pt x="421" y="1505"/>
                    </a:lnTo>
                    <a:lnTo>
                      <a:pt x="213" y="7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Oval 61"/>
              <p:cNvSpPr/>
              <p:nvPr/>
            </p:nvSpPr>
            <p:spPr>
              <a:xfrm>
                <a:off x="2081138" y="2650097"/>
                <a:ext cx="790726" cy="812042"/>
              </a:xfrm>
              <a:prstGeom prst="ellipse">
                <a:avLst/>
              </a:prstGeom>
              <a:solidFill>
                <a:srgbClr val="93ABC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2"/>
              <p:cNvSpPr/>
              <p:nvPr/>
            </p:nvSpPr>
            <p:spPr>
              <a:xfrm>
                <a:off x="1981201" y="2547466"/>
                <a:ext cx="990600" cy="1017304"/>
              </a:xfrm>
              <a:prstGeom prst="ellipse">
                <a:avLst/>
              </a:prstGeom>
              <a:noFill/>
              <a:ln w="9525">
                <a:solidFill>
                  <a:srgbClr val="93AB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4" name="Group 65"/>
              <p:cNvGrpSpPr/>
              <p:nvPr/>
            </p:nvGrpSpPr>
            <p:grpSpPr>
              <a:xfrm>
                <a:off x="2308261" y="2880801"/>
                <a:ext cx="336480" cy="350634"/>
                <a:chOff x="1711325" y="3676651"/>
                <a:chExt cx="539750" cy="547688"/>
              </a:xfrm>
              <a:solidFill>
                <a:schemeClr val="tx1"/>
              </a:solidFill>
            </p:grpSpPr>
            <p:sp>
              <p:nvSpPr>
                <p:cNvPr id="65" name="Freeform 38"/>
                <p:cNvSpPr>
                  <a:spLocks noEditPoints="1"/>
                </p:cNvSpPr>
                <p:nvPr/>
              </p:nvSpPr>
              <p:spPr bwMode="auto">
                <a:xfrm>
                  <a:off x="1711325" y="3676651"/>
                  <a:ext cx="539750" cy="547688"/>
                </a:xfrm>
                <a:custGeom>
                  <a:avLst/>
                  <a:gdLst>
                    <a:gd name="T0" fmla="*/ 490 w 679"/>
                    <a:gd name="T1" fmla="*/ 270 h 691"/>
                    <a:gd name="T2" fmla="*/ 439 w 679"/>
                    <a:gd name="T3" fmla="*/ 295 h 691"/>
                    <a:gd name="T4" fmla="*/ 404 w 679"/>
                    <a:gd name="T5" fmla="*/ 338 h 691"/>
                    <a:gd name="T6" fmla="*/ 391 w 679"/>
                    <a:gd name="T7" fmla="*/ 396 h 691"/>
                    <a:gd name="T8" fmla="*/ 404 w 679"/>
                    <a:gd name="T9" fmla="*/ 452 h 691"/>
                    <a:gd name="T10" fmla="*/ 439 w 679"/>
                    <a:gd name="T11" fmla="*/ 496 h 691"/>
                    <a:gd name="T12" fmla="*/ 490 w 679"/>
                    <a:gd name="T13" fmla="*/ 521 h 691"/>
                    <a:gd name="T14" fmla="*/ 549 w 679"/>
                    <a:gd name="T15" fmla="*/ 521 h 691"/>
                    <a:gd name="T16" fmla="*/ 599 w 679"/>
                    <a:gd name="T17" fmla="*/ 496 h 691"/>
                    <a:gd name="T18" fmla="*/ 635 w 679"/>
                    <a:gd name="T19" fmla="*/ 452 h 691"/>
                    <a:gd name="T20" fmla="*/ 648 w 679"/>
                    <a:gd name="T21" fmla="*/ 396 h 691"/>
                    <a:gd name="T22" fmla="*/ 635 w 679"/>
                    <a:gd name="T23" fmla="*/ 338 h 691"/>
                    <a:gd name="T24" fmla="*/ 599 w 679"/>
                    <a:gd name="T25" fmla="*/ 295 h 691"/>
                    <a:gd name="T26" fmla="*/ 549 w 679"/>
                    <a:gd name="T27" fmla="*/ 270 h 691"/>
                    <a:gd name="T28" fmla="*/ 197 w 679"/>
                    <a:gd name="T29" fmla="*/ 49 h 691"/>
                    <a:gd name="T30" fmla="*/ 191 w 679"/>
                    <a:gd name="T31" fmla="*/ 168 h 691"/>
                    <a:gd name="T32" fmla="*/ 195 w 679"/>
                    <a:gd name="T33" fmla="*/ 165 h 691"/>
                    <a:gd name="T34" fmla="*/ 197 w 679"/>
                    <a:gd name="T35" fmla="*/ 160 h 691"/>
                    <a:gd name="T36" fmla="*/ 227 w 679"/>
                    <a:gd name="T37" fmla="*/ 31 h 691"/>
                    <a:gd name="T38" fmla="*/ 225 w 679"/>
                    <a:gd name="T39" fmla="*/ 174 h 691"/>
                    <a:gd name="T40" fmla="*/ 205 w 679"/>
                    <a:gd name="T41" fmla="*/ 195 h 691"/>
                    <a:gd name="T42" fmla="*/ 30 w 679"/>
                    <a:gd name="T43" fmla="*/ 198 h 691"/>
                    <a:gd name="T44" fmla="*/ 30 w 679"/>
                    <a:gd name="T45" fmla="*/ 656 h 691"/>
                    <a:gd name="T46" fmla="*/ 34 w 679"/>
                    <a:gd name="T47" fmla="*/ 660 h 691"/>
                    <a:gd name="T48" fmla="*/ 490 w 679"/>
                    <a:gd name="T49" fmla="*/ 661 h 691"/>
                    <a:gd name="T50" fmla="*/ 494 w 679"/>
                    <a:gd name="T51" fmla="*/ 659 h 691"/>
                    <a:gd name="T52" fmla="*/ 496 w 679"/>
                    <a:gd name="T53" fmla="*/ 653 h 691"/>
                    <a:gd name="T54" fmla="*/ 496 w 679"/>
                    <a:gd name="T55" fmla="*/ 553 h 691"/>
                    <a:gd name="T56" fmla="*/ 442 w 679"/>
                    <a:gd name="T57" fmla="*/ 534 h 691"/>
                    <a:gd name="T58" fmla="*/ 400 w 679"/>
                    <a:gd name="T59" fmla="*/ 499 h 691"/>
                    <a:gd name="T60" fmla="*/ 371 w 679"/>
                    <a:gd name="T61" fmla="*/ 452 h 691"/>
                    <a:gd name="T62" fmla="*/ 361 w 679"/>
                    <a:gd name="T63" fmla="*/ 396 h 691"/>
                    <a:gd name="T64" fmla="*/ 371 w 679"/>
                    <a:gd name="T65" fmla="*/ 338 h 691"/>
                    <a:gd name="T66" fmla="*/ 400 w 679"/>
                    <a:gd name="T67" fmla="*/ 291 h 691"/>
                    <a:gd name="T68" fmla="*/ 442 w 679"/>
                    <a:gd name="T69" fmla="*/ 256 h 691"/>
                    <a:gd name="T70" fmla="*/ 496 w 679"/>
                    <a:gd name="T71" fmla="*/ 238 h 691"/>
                    <a:gd name="T72" fmla="*/ 495 w 679"/>
                    <a:gd name="T73" fmla="*/ 35 h 691"/>
                    <a:gd name="T74" fmla="*/ 492 w 679"/>
                    <a:gd name="T75" fmla="*/ 32 h 691"/>
                    <a:gd name="T76" fmla="*/ 227 w 679"/>
                    <a:gd name="T77" fmla="*/ 31 h 691"/>
                    <a:gd name="T78" fmla="*/ 490 w 679"/>
                    <a:gd name="T79" fmla="*/ 0 h 691"/>
                    <a:gd name="T80" fmla="*/ 516 w 679"/>
                    <a:gd name="T81" fmla="*/ 12 h 691"/>
                    <a:gd name="T82" fmla="*/ 526 w 679"/>
                    <a:gd name="T83" fmla="*/ 39 h 691"/>
                    <a:gd name="T84" fmla="*/ 557 w 679"/>
                    <a:gd name="T85" fmla="*/ 240 h 691"/>
                    <a:gd name="T86" fmla="*/ 612 w 679"/>
                    <a:gd name="T87" fmla="*/ 266 h 691"/>
                    <a:gd name="T88" fmla="*/ 652 w 679"/>
                    <a:gd name="T89" fmla="*/ 309 h 691"/>
                    <a:gd name="T90" fmla="*/ 675 w 679"/>
                    <a:gd name="T91" fmla="*/ 364 h 691"/>
                    <a:gd name="T92" fmla="*/ 675 w 679"/>
                    <a:gd name="T93" fmla="*/ 426 h 691"/>
                    <a:gd name="T94" fmla="*/ 652 w 679"/>
                    <a:gd name="T95" fmla="*/ 483 h 691"/>
                    <a:gd name="T96" fmla="*/ 612 w 679"/>
                    <a:gd name="T97" fmla="*/ 525 h 691"/>
                    <a:gd name="T98" fmla="*/ 557 w 679"/>
                    <a:gd name="T99" fmla="*/ 550 h 691"/>
                    <a:gd name="T100" fmla="*/ 526 w 679"/>
                    <a:gd name="T101" fmla="*/ 653 h 691"/>
                    <a:gd name="T102" fmla="*/ 516 w 679"/>
                    <a:gd name="T103" fmla="*/ 680 h 691"/>
                    <a:gd name="T104" fmla="*/ 490 w 679"/>
                    <a:gd name="T105" fmla="*/ 691 h 691"/>
                    <a:gd name="T106" fmla="*/ 23 w 679"/>
                    <a:gd name="T107" fmla="*/ 689 h 691"/>
                    <a:gd name="T108" fmla="*/ 3 w 679"/>
                    <a:gd name="T109" fmla="*/ 668 h 691"/>
                    <a:gd name="T110" fmla="*/ 0 w 679"/>
                    <a:gd name="T111" fmla="*/ 175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679" h="691">
                      <a:moveTo>
                        <a:pt x="519" y="267"/>
                      </a:moveTo>
                      <a:lnTo>
                        <a:pt x="490" y="270"/>
                      </a:lnTo>
                      <a:lnTo>
                        <a:pt x="463" y="280"/>
                      </a:lnTo>
                      <a:lnTo>
                        <a:pt x="439" y="295"/>
                      </a:lnTo>
                      <a:lnTo>
                        <a:pt x="419" y="315"/>
                      </a:lnTo>
                      <a:lnTo>
                        <a:pt x="404" y="338"/>
                      </a:lnTo>
                      <a:lnTo>
                        <a:pt x="394" y="366"/>
                      </a:lnTo>
                      <a:lnTo>
                        <a:pt x="391" y="396"/>
                      </a:lnTo>
                      <a:lnTo>
                        <a:pt x="394" y="425"/>
                      </a:lnTo>
                      <a:lnTo>
                        <a:pt x="404" y="452"/>
                      </a:lnTo>
                      <a:lnTo>
                        <a:pt x="419" y="476"/>
                      </a:lnTo>
                      <a:lnTo>
                        <a:pt x="439" y="496"/>
                      </a:lnTo>
                      <a:lnTo>
                        <a:pt x="463" y="511"/>
                      </a:lnTo>
                      <a:lnTo>
                        <a:pt x="490" y="521"/>
                      </a:lnTo>
                      <a:lnTo>
                        <a:pt x="519" y="525"/>
                      </a:lnTo>
                      <a:lnTo>
                        <a:pt x="549" y="521"/>
                      </a:lnTo>
                      <a:lnTo>
                        <a:pt x="576" y="511"/>
                      </a:lnTo>
                      <a:lnTo>
                        <a:pt x="599" y="496"/>
                      </a:lnTo>
                      <a:lnTo>
                        <a:pt x="619" y="476"/>
                      </a:lnTo>
                      <a:lnTo>
                        <a:pt x="635" y="452"/>
                      </a:lnTo>
                      <a:lnTo>
                        <a:pt x="645" y="425"/>
                      </a:lnTo>
                      <a:lnTo>
                        <a:pt x="648" y="396"/>
                      </a:lnTo>
                      <a:lnTo>
                        <a:pt x="645" y="366"/>
                      </a:lnTo>
                      <a:lnTo>
                        <a:pt x="635" y="338"/>
                      </a:lnTo>
                      <a:lnTo>
                        <a:pt x="619" y="315"/>
                      </a:lnTo>
                      <a:lnTo>
                        <a:pt x="599" y="295"/>
                      </a:lnTo>
                      <a:lnTo>
                        <a:pt x="576" y="280"/>
                      </a:lnTo>
                      <a:lnTo>
                        <a:pt x="549" y="270"/>
                      </a:lnTo>
                      <a:lnTo>
                        <a:pt x="519" y="267"/>
                      </a:lnTo>
                      <a:close/>
                      <a:moveTo>
                        <a:pt x="197" y="49"/>
                      </a:moveTo>
                      <a:lnTo>
                        <a:pt x="57" y="168"/>
                      </a:lnTo>
                      <a:lnTo>
                        <a:pt x="191" y="168"/>
                      </a:lnTo>
                      <a:lnTo>
                        <a:pt x="193" y="166"/>
                      </a:lnTo>
                      <a:lnTo>
                        <a:pt x="195" y="165"/>
                      </a:lnTo>
                      <a:lnTo>
                        <a:pt x="196" y="163"/>
                      </a:lnTo>
                      <a:lnTo>
                        <a:pt x="197" y="160"/>
                      </a:lnTo>
                      <a:lnTo>
                        <a:pt x="197" y="49"/>
                      </a:lnTo>
                      <a:close/>
                      <a:moveTo>
                        <a:pt x="227" y="31"/>
                      </a:moveTo>
                      <a:lnTo>
                        <a:pt x="227" y="160"/>
                      </a:lnTo>
                      <a:lnTo>
                        <a:pt x="225" y="174"/>
                      </a:lnTo>
                      <a:lnTo>
                        <a:pt x="217" y="186"/>
                      </a:lnTo>
                      <a:lnTo>
                        <a:pt x="205" y="195"/>
                      </a:lnTo>
                      <a:lnTo>
                        <a:pt x="191" y="198"/>
                      </a:lnTo>
                      <a:lnTo>
                        <a:pt x="30" y="198"/>
                      </a:lnTo>
                      <a:lnTo>
                        <a:pt x="30" y="653"/>
                      </a:lnTo>
                      <a:lnTo>
                        <a:pt x="30" y="656"/>
                      </a:lnTo>
                      <a:lnTo>
                        <a:pt x="33" y="659"/>
                      </a:lnTo>
                      <a:lnTo>
                        <a:pt x="34" y="660"/>
                      </a:lnTo>
                      <a:lnTo>
                        <a:pt x="37" y="661"/>
                      </a:lnTo>
                      <a:lnTo>
                        <a:pt x="490" y="661"/>
                      </a:lnTo>
                      <a:lnTo>
                        <a:pt x="492" y="660"/>
                      </a:lnTo>
                      <a:lnTo>
                        <a:pt x="494" y="659"/>
                      </a:lnTo>
                      <a:lnTo>
                        <a:pt x="495" y="656"/>
                      </a:lnTo>
                      <a:lnTo>
                        <a:pt x="496" y="653"/>
                      </a:lnTo>
                      <a:lnTo>
                        <a:pt x="496" y="553"/>
                      </a:lnTo>
                      <a:lnTo>
                        <a:pt x="496" y="553"/>
                      </a:lnTo>
                      <a:lnTo>
                        <a:pt x="469" y="545"/>
                      </a:lnTo>
                      <a:lnTo>
                        <a:pt x="442" y="534"/>
                      </a:lnTo>
                      <a:lnTo>
                        <a:pt x="419" y="519"/>
                      </a:lnTo>
                      <a:lnTo>
                        <a:pt x="400" y="499"/>
                      </a:lnTo>
                      <a:lnTo>
                        <a:pt x="383" y="477"/>
                      </a:lnTo>
                      <a:lnTo>
                        <a:pt x="371" y="452"/>
                      </a:lnTo>
                      <a:lnTo>
                        <a:pt x="363" y="424"/>
                      </a:lnTo>
                      <a:lnTo>
                        <a:pt x="361" y="396"/>
                      </a:lnTo>
                      <a:lnTo>
                        <a:pt x="363" y="366"/>
                      </a:lnTo>
                      <a:lnTo>
                        <a:pt x="371" y="338"/>
                      </a:lnTo>
                      <a:lnTo>
                        <a:pt x="383" y="313"/>
                      </a:lnTo>
                      <a:lnTo>
                        <a:pt x="400" y="291"/>
                      </a:lnTo>
                      <a:lnTo>
                        <a:pt x="419" y="272"/>
                      </a:lnTo>
                      <a:lnTo>
                        <a:pt x="442" y="256"/>
                      </a:lnTo>
                      <a:lnTo>
                        <a:pt x="469" y="245"/>
                      </a:lnTo>
                      <a:lnTo>
                        <a:pt x="496" y="238"/>
                      </a:lnTo>
                      <a:lnTo>
                        <a:pt x="496" y="39"/>
                      </a:lnTo>
                      <a:lnTo>
                        <a:pt x="495" y="35"/>
                      </a:lnTo>
                      <a:lnTo>
                        <a:pt x="494" y="33"/>
                      </a:lnTo>
                      <a:lnTo>
                        <a:pt x="492" y="32"/>
                      </a:lnTo>
                      <a:lnTo>
                        <a:pt x="490" y="31"/>
                      </a:lnTo>
                      <a:lnTo>
                        <a:pt x="227" y="31"/>
                      </a:lnTo>
                      <a:close/>
                      <a:moveTo>
                        <a:pt x="207" y="0"/>
                      </a:moveTo>
                      <a:lnTo>
                        <a:pt x="490" y="0"/>
                      </a:lnTo>
                      <a:lnTo>
                        <a:pt x="504" y="3"/>
                      </a:lnTo>
                      <a:lnTo>
                        <a:pt x="516" y="12"/>
                      </a:lnTo>
                      <a:lnTo>
                        <a:pt x="524" y="24"/>
                      </a:lnTo>
                      <a:lnTo>
                        <a:pt x="526" y="39"/>
                      </a:lnTo>
                      <a:lnTo>
                        <a:pt x="526" y="236"/>
                      </a:lnTo>
                      <a:lnTo>
                        <a:pt x="557" y="240"/>
                      </a:lnTo>
                      <a:lnTo>
                        <a:pt x="585" y="251"/>
                      </a:lnTo>
                      <a:lnTo>
                        <a:pt x="612" y="266"/>
                      </a:lnTo>
                      <a:lnTo>
                        <a:pt x="634" y="285"/>
                      </a:lnTo>
                      <a:lnTo>
                        <a:pt x="652" y="309"/>
                      </a:lnTo>
                      <a:lnTo>
                        <a:pt x="667" y="335"/>
                      </a:lnTo>
                      <a:lnTo>
                        <a:pt x="675" y="364"/>
                      </a:lnTo>
                      <a:lnTo>
                        <a:pt x="679" y="396"/>
                      </a:lnTo>
                      <a:lnTo>
                        <a:pt x="675" y="426"/>
                      </a:lnTo>
                      <a:lnTo>
                        <a:pt x="667" y="456"/>
                      </a:lnTo>
                      <a:lnTo>
                        <a:pt x="652" y="483"/>
                      </a:lnTo>
                      <a:lnTo>
                        <a:pt x="634" y="506"/>
                      </a:lnTo>
                      <a:lnTo>
                        <a:pt x="612" y="525"/>
                      </a:lnTo>
                      <a:lnTo>
                        <a:pt x="585" y="540"/>
                      </a:lnTo>
                      <a:lnTo>
                        <a:pt x="557" y="550"/>
                      </a:lnTo>
                      <a:lnTo>
                        <a:pt x="526" y="554"/>
                      </a:lnTo>
                      <a:lnTo>
                        <a:pt x="526" y="653"/>
                      </a:lnTo>
                      <a:lnTo>
                        <a:pt x="524" y="668"/>
                      </a:lnTo>
                      <a:lnTo>
                        <a:pt x="516" y="680"/>
                      </a:lnTo>
                      <a:lnTo>
                        <a:pt x="504" y="689"/>
                      </a:lnTo>
                      <a:lnTo>
                        <a:pt x="490" y="691"/>
                      </a:lnTo>
                      <a:lnTo>
                        <a:pt x="37" y="691"/>
                      </a:lnTo>
                      <a:lnTo>
                        <a:pt x="23" y="689"/>
                      </a:lnTo>
                      <a:lnTo>
                        <a:pt x="11" y="680"/>
                      </a:lnTo>
                      <a:lnTo>
                        <a:pt x="3" y="668"/>
                      </a:lnTo>
                      <a:lnTo>
                        <a:pt x="0" y="653"/>
                      </a:lnTo>
                      <a:lnTo>
                        <a:pt x="0" y="175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6" name="Freeform 39"/>
                <p:cNvSpPr/>
                <p:nvPr/>
              </p:nvSpPr>
              <p:spPr bwMode="auto">
                <a:xfrm>
                  <a:off x="2063750" y="3921126"/>
                  <a:ext cx="123825" cy="130175"/>
                </a:xfrm>
                <a:custGeom>
                  <a:avLst/>
                  <a:gdLst>
                    <a:gd name="T0" fmla="*/ 154 w 156"/>
                    <a:gd name="T1" fmla="*/ 0 h 164"/>
                    <a:gd name="T2" fmla="*/ 156 w 156"/>
                    <a:gd name="T3" fmla="*/ 4 h 164"/>
                    <a:gd name="T4" fmla="*/ 156 w 156"/>
                    <a:gd name="T5" fmla="*/ 12 h 164"/>
                    <a:gd name="T6" fmla="*/ 156 w 156"/>
                    <a:gd name="T7" fmla="*/ 18 h 164"/>
                    <a:gd name="T8" fmla="*/ 156 w 156"/>
                    <a:gd name="T9" fmla="*/ 25 h 164"/>
                    <a:gd name="T10" fmla="*/ 156 w 156"/>
                    <a:gd name="T11" fmla="*/ 27 h 164"/>
                    <a:gd name="T12" fmla="*/ 106 w 156"/>
                    <a:gd name="T13" fmla="*/ 90 h 164"/>
                    <a:gd name="T14" fmla="*/ 63 w 156"/>
                    <a:gd name="T15" fmla="*/ 139 h 164"/>
                    <a:gd name="T16" fmla="*/ 56 w 156"/>
                    <a:gd name="T17" fmla="*/ 145 h 164"/>
                    <a:gd name="T18" fmla="*/ 38 w 156"/>
                    <a:gd name="T19" fmla="*/ 162 h 164"/>
                    <a:gd name="T20" fmla="*/ 30 w 156"/>
                    <a:gd name="T21" fmla="*/ 164 h 164"/>
                    <a:gd name="T22" fmla="*/ 27 w 156"/>
                    <a:gd name="T23" fmla="*/ 164 h 164"/>
                    <a:gd name="T24" fmla="*/ 15 w 156"/>
                    <a:gd name="T25" fmla="*/ 155 h 164"/>
                    <a:gd name="T26" fmla="*/ 6 w 156"/>
                    <a:gd name="T27" fmla="*/ 145 h 164"/>
                    <a:gd name="T28" fmla="*/ 0 w 156"/>
                    <a:gd name="T29" fmla="*/ 98 h 164"/>
                    <a:gd name="T30" fmla="*/ 0 w 156"/>
                    <a:gd name="T31" fmla="*/ 81 h 164"/>
                    <a:gd name="T32" fmla="*/ 1 w 156"/>
                    <a:gd name="T33" fmla="*/ 72 h 164"/>
                    <a:gd name="T34" fmla="*/ 8 w 156"/>
                    <a:gd name="T35" fmla="*/ 61 h 164"/>
                    <a:gd name="T36" fmla="*/ 17 w 156"/>
                    <a:gd name="T37" fmla="*/ 53 h 164"/>
                    <a:gd name="T38" fmla="*/ 30 w 156"/>
                    <a:gd name="T39" fmla="*/ 50 h 164"/>
                    <a:gd name="T40" fmla="*/ 34 w 156"/>
                    <a:gd name="T41" fmla="*/ 51 h 164"/>
                    <a:gd name="T42" fmla="*/ 38 w 156"/>
                    <a:gd name="T43" fmla="*/ 62 h 164"/>
                    <a:gd name="T44" fmla="*/ 41 w 156"/>
                    <a:gd name="T45" fmla="*/ 88 h 164"/>
                    <a:gd name="T46" fmla="*/ 45 w 156"/>
                    <a:gd name="T47" fmla="*/ 101 h 164"/>
                    <a:gd name="T48" fmla="*/ 48 w 156"/>
                    <a:gd name="T49" fmla="*/ 102 h 164"/>
                    <a:gd name="T50" fmla="*/ 51 w 156"/>
                    <a:gd name="T51" fmla="*/ 101 h 164"/>
                    <a:gd name="T52" fmla="*/ 55 w 156"/>
                    <a:gd name="T53" fmla="*/ 96 h 164"/>
                    <a:gd name="T54" fmla="*/ 70 w 156"/>
                    <a:gd name="T55" fmla="*/ 80 h 164"/>
                    <a:gd name="T56" fmla="*/ 85 w 156"/>
                    <a:gd name="T57" fmla="*/ 64 h 164"/>
                    <a:gd name="T58" fmla="*/ 94 w 156"/>
                    <a:gd name="T59" fmla="*/ 53 h 164"/>
                    <a:gd name="T60" fmla="*/ 131 w 156"/>
                    <a:gd name="T61" fmla="*/ 13 h 164"/>
                    <a:gd name="T62" fmla="*/ 146 w 156"/>
                    <a:gd name="T63" fmla="*/ 0 h 164"/>
                    <a:gd name="T64" fmla="*/ 152 w 156"/>
                    <a:gd name="T65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56" h="164">
                      <a:moveTo>
                        <a:pt x="152" y="0"/>
                      </a:moveTo>
                      <a:lnTo>
                        <a:pt x="154" y="0"/>
                      </a:lnTo>
                      <a:lnTo>
                        <a:pt x="155" y="2"/>
                      </a:lnTo>
                      <a:lnTo>
                        <a:pt x="156" y="4"/>
                      </a:lnTo>
                      <a:lnTo>
                        <a:pt x="156" y="7"/>
                      </a:lnTo>
                      <a:lnTo>
                        <a:pt x="156" y="12"/>
                      </a:lnTo>
                      <a:lnTo>
                        <a:pt x="156" y="17"/>
                      </a:lnTo>
                      <a:lnTo>
                        <a:pt x="156" y="18"/>
                      </a:lnTo>
                      <a:lnTo>
                        <a:pt x="156" y="22"/>
                      </a:lnTo>
                      <a:lnTo>
                        <a:pt x="156" y="25"/>
                      </a:lnTo>
                      <a:lnTo>
                        <a:pt x="156" y="27"/>
                      </a:lnTo>
                      <a:lnTo>
                        <a:pt x="156" y="27"/>
                      </a:lnTo>
                      <a:lnTo>
                        <a:pt x="130" y="60"/>
                      </a:lnTo>
                      <a:lnTo>
                        <a:pt x="106" y="90"/>
                      </a:lnTo>
                      <a:lnTo>
                        <a:pt x="84" y="115"/>
                      </a:lnTo>
                      <a:lnTo>
                        <a:pt x="63" y="139"/>
                      </a:lnTo>
                      <a:lnTo>
                        <a:pt x="60" y="141"/>
                      </a:lnTo>
                      <a:lnTo>
                        <a:pt x="56" y="145"/>
                      </a:lnTo>
                      <a:lnTo>
                        <a:pt x="45" y="156"/>
                      </a:lnTo>
                      <a:lnTo>
                        <a:pt x="38" y="162"/>
                      </a:lnTo>
                      <a:lnTo>
                        <a:pt x="32" y="164"/>
                      </a:lnTo>
                      <a:lnTo>
                        <a:pt x="30" y="164"/>
                      </a:lnTo>
                      <a:lnTo>
                        <a:pt x="28" y="164"/>
                      </a:lnTo>
                      <a:lnTo>
                        <a:pt x="27" y="164"/>
                      </a:lnTo>
                      <a:lnTo>
                        <a:pt x="20" y="159"/>
                      </a:lnTo>
                      <a:lnTo>
                        <a:pt x="15" y="155"/>
                      </a:lnTo>
                      <a:lnTo>
                        <a:pt x="9" y="151"/>
                      </a:lnTo>
                      <a:lnTo>
                        <a:pt x="6" y="145"/>
                      </a:lnTo>
                      <a:lnTo>
                        <a:pt x="1" y="112"/>
                      </a:lnTo>
                      <a:lnTo>
                        <a:pt x="0" y="98"/>
                      </a:lnTo>
                      <a:lnTo>
                        <a:pt x="0" y="88"/>
                      </a:lnTo>
                      <a:lnTo>
                        <a:pt x="0" y="81"/>
                      </a:lnTo>
                      <a:lnTo>
                        <a:pt x="1" y="77"/>
                      </a:lnTo>
                      <a:lnTo>
                        <a:pt x="1" y="72"/>
                      </a:lnTo>
                      <a:lnTo>
                        <a:pt x="4" y="67"/>
                      </a:lnTo>
                      <a:lnTo>
                        <a:pt x="8" y="61"/>
                      </a:lnTo>
                      <a:lnTo>
                        <a:pt x="8" y="61"/>
                      </a:lnTo>
                      <a:lnTo>
                        <a:pt x="17" y="53"/>
                      </a:lnTo>
                      <a:lnTo>
                        <a:pt x="27" y="50"/>
                      </a:lnTo>
                      <a:lnTo>
                        <a:pt x="30" y="50"/>
                      </a:lnTo>
                      <a:lnTo>
                        <a:pt x="31" y="50"/>
                      </a:lnTo>
                      <a:lnTo>
                        <a:pt x="34" y="51"/>
                      </a:lnTo>
                      <a:lnTo>
                        <a:pt x="37" y="55"/>
                      </a:lnTo>
                      <a:lnTo>
                        <a:pt x="38" y="62"/>
                      </a:lnTo>
                      <a:lnTo>
                        <a:pt x="39" y="75"/>
                      </a:lnTo>
                      <a:lnTo>
                        <a:pt x="41" y="88"/>
                      </a:lnTo>
                      <a:lnTo>
                        <a:pt x="42" y="98"/>
                      </a:lnTo>
                      <a:lnTo>
                        <a:pt x="45" y="101"/>
                      </a:lnTo>
                      <a:lnTo>
                        <a:pt x="47" y="102"/>
                      </a:lnTo>
                      <a:lnTo>
                        <a:pt x="48" y="102"/>
                      </a:lnTo>
                      <a:lnTo>
                        <a:pt x="49" y="102"/>
                      </a:lnTo>
                      <a:lnTo>
                        <a:pt x="51" y="101"/>
                      </a:lnTo>
                      <a:lnTo>
                        <a:pt x="53" y="99"/>
                      </a:lnTo>
                      <a:lnTo>
                        <a:pt x="55" y="96"/>
                      </a:lnTo>
                      <a:lnTo>
                        <a:pt x="61" y="90"/>
                      </a:lnTo>
                      <a:lnTo>
                        <a:pt x="70" y="80"/>
                      </a:lnTo>
                      <a:lnTo>
                        <a:pt x="82" y="68"/>
                      </a:lnTo>
                      <a:lnTo>
                        <a:pt x="85" y="64"/>
                      </a:lnTo>
                      <a:lnTo>
                        <a:pt x="89" y="59"/>
                      </a:lnTo>
                      <a:lnTo>
                        <a:pt x="94" y="53"/>
                      </a:lnTo>
                      <a:lnTo>
                        <a:pt x="114" y="31"/>
                      </a:lnTo>
                      <a:lnTo>
                        <a:pt x="131" y="13"/>
                      </a:lnTo>
                      <a:lnTo>
                        <a:pt x="144" y="1"/>
                      </a:lnTo>
                      <a:lnTo>
                        <a:pt x="146" y="0"/>
                      </a:lnTo>
                      <a:lnTo>
                        <a:pt x="149" y="0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7" name="Rectangle 40"/>
                <p:cNvSpPr>
                  <a:spLocks noChangeArrowheads="1"/>
                </p:cNvSpPr>
                <p:nvPr/>
              </p:nvSpPr>
              <p:spPr bwMode="auto">
                <a:xfrm>
                  <a:off x="1771650" y="3916363"/>
                  <a:ext cx="193675" cy="23813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8" name="Rectangle 41"/>
                <p:cNvSpPr>
                  <a:spLocks noChangeArrowheads="1"/>
                </p:cNvSpPr>
                <p:nvPr/>
              </p:nvSpPr>
              <p:spPr bwMode="auto">
                <a:xfrm>
                  <a:off x="1771650" y="4003676"/>
                  <a:ext cx="193675" cy="25400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9" name="Rectangle 42"/>
                <p:cNvSpPr>
                  <a:spLocks noChangeArrowheads="1"/>
                </p:cNvSpPr>
                <p:nvPr/>
              </p:nvSpPr>
              <p:spPr bwMode="auto">
                <a:xfrm>
                  <a:off x="1771650" y="4090988"/>
                  <a:ext cx="193675" cy="25400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sp>
            <p:nvSpPr>
              <p:cNvPr id="70" name="Freeform 6"/>
              <p:cNvSpPr/>
              <p:nvPr/>
            </p:nvSpPr>
            <p:spPr bwMode="auto">
              <a:xfrm flipH="1">
                <a:off x="2743200" y="3454628"/>
                <a:ext cx="1171306" cy="1010453"/>
              </a:xfrm>
              <a:custGeom>
                <a:avLst/>
                <a:gdLst>
                  <a:gd name="T0" fmla="*/ 0 w 4332"/>
                  <a:gd name="T1" fmla="*/ 0 h 3638"/>
                  <a:gd name="T2" fmla="*/ 980 w 4332"/>
                  <a:gd name="T3" fmla="*/ 256 h 3638"/>
                  <a:gd name="T4" fmla="*/ 1963 w 4332"/>
                  <a:gd name="T5" fmla="*/ 503 h 3638"/>
                  <a:gd name="T6" fmla="*/ 1555 w 4332"/>
                  <a:gd name="T7" fmla="*/ 919 h 3638"/>
                  <a:gd name="T8" fmla="*/ 4332 w 4332"/>
                  <a:gd name="T9" fmla="*/ 3638 h 3638"/>
                  <a:gd name="T10" fmla="*/ 3139 w 4332"/>
                  <a:gd name="T11" fmla="*/ 3638 h 3638"/>
                  <a:gd name="T12" fmla="*/ 2297 w 4332"/>
                  <a:gd name="T13" fmla="*/ 2813 h 3638"/>
                  <a:gd name="T14" fmla="*/ 2503 w 4332"/>
                  <a:gd name="T15" fmla="*/ 2603 h 3638"/>
                  <a:gd name="T16" fmla="*/ 2691 w 4332"/>
                  <a:gd name="T17" fmla="*/ 2412 h 3638"/>
                  <a:gd name="T18" fmla="*/ 2432 w 4332"/>
                  <a:gd name="T19" fmla="*/ 2347 h 3638"/>
                  <a:gd name="T20" fmla="*/ 1675 w 4332"/>
                  <a:gd name="T21" fmla="*/ 2157 h 3638"/>
                  <a:gd name="T22" fmla="*/ 1677 w 4332"/>
                  <a:gd name="T23" fmla="*/ 2157 h 3638"/>
                  <a:gd name="T24" fmla="*/ 1556 w 4332"/>
                  <a:gd name="T25" fmla="*/ 2125 h 3638"/>
                  <a:gd name="T26" fmla="*/ 953 w 4332"/>
                  <a:gd name="T27" fmla="*/ 1536 h 3638"/>
                  <a:gd name="T28" fmla="*/ 547 w 4332"/>
                  <a:gd name="T29" fmla="*/ 1954 h 3638"/>
                  <a:gd name="T30" fmla="*/ 277 w 4332"/>
                  <a:gd name="T31" fmla="*/ 977 h 3638"/>
                  <a:gd name="T32" fmla="*/ 0 w 4332"/>
                  <a:gd name="T33" fmla="*/ 0 h 3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32" h="3638">
                    <a:moveTo>
                      <a:pt x="0" y="0"/>
                    </a:moveTo>
                    <a:lnTo>
                      <a:pt x="980" y="256"/>
                    </a:lnTo>
                    <a:lnTo>
                      <a:pt x="1963" y="503"/>
                    </a:lnTo>
                    <a:lnTo>
                      <a:pt x="1555" y="919"/>
                    </a:lnTo>
                    <a:lnTo>
                      <a:pt x="4332" y="3638"/>
                    </a:lnTo>
                    <a:lnTo>
                      <a:pt x="3139" y="3638"/>
                    </a:lnTo>
                    <a:lnTo>
                      <a:pt x="2297" y="2813"/>
                    </a:lnTo>
                    <a:lnTo>
                      <a:pt x="2503" y="2603"/>
                    </a:lnTo>
                    <a:lnTo>
                      <a:pt x="2691" y="2412"/>
                    </a:lnTo>
                    <a:lnTo>
                      <a:pt x="2432" y="2347"/>
                    </a:lnTo>
                    <a:lnTo>
                      <a:pt x="1675" y="2157"/>
                    </a:lnTo>
                    <a:lnTo>
                      <a:pt x="1677" y="2157"/>
                    </a:lnTo>
                    <a:lnTo>
                      <a:pt x="1556" y="2125"/>
                    </a:lnTo>
                    <a:lnTo>
                      <a:pt x="953" y="1536"/>
                    </a:lnTo>
                    <a:lnTo>
                      <a:pt x="547" y="1954"/>
                    </a:lnTo>
                    <a:lnTo>
                      <a:pt x="277" y="9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Freeform 7"/>
              <p:cNvSpPr/>
              <p:nvPr/>
            </p:nvSpPr>
            <p:spPr bwMode="auto">
              <a:xfrm flipH="1">
                <a:off x="3148213" y="4040242"/>
                <a:ext cx="550773" cy="424840"/>
              </a:xfrm>
              <a:custGeom>
                <a:avLst/>
                <a:gdLst>
                  <a:gd name="T0" fmla="*/ 0 w 2037"/>
                  <a:gd name="T1" fmla="*/ 0 h 1530"/>
                  <a:gd name="T2" fmla="*/ 754 w 2037"/>
                  <a:gd name="T3" fmla="*/ 197 h 1530"/>
                  <a:gd name="T4" fmla="*/ 1511 w 2037"/>
                  <a:gd name="T5" fmla="*/ 388 h 1530"/>
                  <a:gd name="T6" fmla="*/ 1197 w 2037"/>
                  <a:gd name="T7" fmla="*/ 708 h 1530"/>
                  <a:gd name="T8" fmla="*/ 2037 w 2037"/>
                  <a:gd name="T9" fmla="*/ 1530 h 1530"/>
                  <a:gd name="T10" fmla="*/ 1088 w 2037"/>
                  <a:gd name="T11" fmla="*/ 1530 h 1530"/>
                  <a:gd name="T12" fmla="*/ 733 w 2037"/>
                  <a:gd name="T13" fmla="*/ 1183 h 1530"/>
                  <a:gd name="T14" fmla="*/ 421 w 2037"/>
                  <a:gd name="T15" fmla="*/ 1505 h 1530"/>
                  <a:gd name="T16" fmla="*/ 213 w 2037"/>
                  <a:gd name="T17" fmla="*/ 751 h 1530"/>
                  <a:gd name="T18" fmla="*/ 0 w 2037"/>
                  <a:gd name="T19" fmla="*/ 0 h 1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7" h="1530">
                    <a:moveTo>
                      <a:pt x="0" y="0"/>
                    </a:moveTo>
                    <a:lnTo>
                      <a:pt x="754" y="197"/>
                    </a:lnTo>
                    <a:lnTo>
                      <a:pt x="1511" y="388"/>
                    </a:lnTo>
                    <a:lnTo>
                      <a:pt x="1197" y="708"/>
                    </a:lnTo>
                    <a:lnTo>
                      <a:pt x="2037" y="1530"/>
                    </a:lnTo>
                    <a:lnTo>
                      <a:pt x="1088" y="1530"/>
                    </a:lnTo>
                    <a:lnTo>
                      <a:pt x="733" y="1183"/>
                    </a:lnTo>
                    <a:lnTo>
                      <a:pt x="421" y="1505"/>
                    </a:lnTo>
                    <a:lnTo>
                      <a:pt x="213" y="7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ABCA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Oval 74"/>
              <p:cNvSpPr/>
              <p:nvPr/>
            </p:nvSpPr>
            <p:spPr>
              <a:xfrm>
                <a:off x="3638711" y="2415336"/>
                <a:ext cx="790726" cy="812042"/>
              </a:xfrm>
              <a:prstGeom prst="ellipse">
                <a:avLst/>
              </a:prstGeom>
              <a:solidFill>
                <a:srgbClr val="93ABCA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5"/>
              <p:cNvSpPr/>
              <p:nvPr/>
            </p:nvSpPr>
            <p:spPr>
              <a:xfrm>
                <a:off x="3538774" y="2312704"/>
                <a:ext cx="990600" cy="1017304"/>
              </a:xfrm>
              <a:prstGeom prst="ellipse">
                <a:avLst/>
              </a:prstGeom>
              <a:noFill/>
              <a:ln w="9525">
                <a:solidFill>
                  <a:srgbClr val="93ABCA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6" name="Group 78"/>
              <p:cNvGrpSpPr/>
              <p:nvPr/>
            </p:nvGrpSpPr>
            <p:grpSpPr>
              <a:xfrm>
                <a:off x="3835298" y="2612061"/>
                <a:ext cx="397552" cy="418588"/>
                <a:chOff x="2628900" y="4264026"/>
                <a:chExt cx="565150" cy="579438"/>
              </a:xfrm>
              <a:solidFill>
                <a:schemeClr val="tx1"/>
              </a:solidFill>
            </p:grpSpPr>
            <p:sp>
              <p:nvSpPr>
                <p:cNvPr id="77" name="Freeform 43"/>
                <p:cNvSpPr/>
                <p:nvPr/>
              </p:nvSpPr>
              <p:spPr bwMode="auto">
                <a:xfrm>
                  <a:off x="2628900" y="4381501"/>
                  <a:ext cx="274638" cy="461963"/>
                </a:xfrm>
                <a:custGeom>
                  <a:avLst/>
                  <a:gdLst>
                    <a:gd name="T0" fmla="*/ 68 w 346"/>
                    <a:gd name="T1" fmla="*/ 0 h 583"/>
                    <a:gd name="T2" fmla="*/ 70 w 346"/>
                    <a:gd name="T3" fmla="*/ 0 h 583"/>
                    <a:gd name="T4" fmla="*/ 101 w 346"/>
                    <a:gd name="T5" fmla="*/ 1 h 583"/>
                    <a:gd name="T6" fmla="*/ 224 w 346"/>
                    <a:gd name="T7" fmla="*/ 0 h 583"/>
                    <a:gd name="T8" fmla="*/ 256 w 346"/>
                    <a:gd name="T9" fmla="*/ 0 h 583"/>
                    <a:gd name="T10" fmla="*/ 299 w 346"/>
                    <a:gd name="T11" fmla="*/ 3 h 583"/>
                    <a:gd name="T12" fmla="*/ 334 w 346"/>
                    <a:gd name="T13" fmla="*/ 27 h 583"/>
                    <a:gd name="T14" fmla="*/ 345 w 346"/>
                    <a:gd name="T15" fmla="*/ 60 h 583"/>
                    <a:gd name="T16" fmla="*/ 345 w 346"/>
                    <a:gd name="T17" fmla="*/ 106 h 583"/>
                    <a:gd name="T18" fmla="*/ 338 w 346"/>
                    <a:gd name="T19" fmla="*/ 263 h 583"/>
                    <a:gd name="T20" fmla="*/ 307 w 346"/>
                    <a:gd name="T21" fmla="*/ 271 h 583"/>
                    <a:gd name="T22" fmla="*/ 289 w 346"/>
                    <a:gd name="T23" fmla="*/ 237 h 583"/>
                    <a:gd name="T24" fmla="*/ 290 w 346"/>
                    <a:gd name="T25" fmla="*/ 108 h 583"/>
                    <a:gd name="T26" fmla="*/ 283 w 346"/>
                    <a:gd name="T27" fmla="*/ 78 h 583"/>
                    <a:gd name="T28" fmla="*/ 261 w 346"/>
                    <a:gd name="T29" fmla="*/ 82 h 583"/>
                    <a:gd name="T30" fmla="*/ 254 w 346"/>
                    <a:gd name="T31" fmla="*/ 118 h 583"/>
                    <a:gd name="T32" fmla="*/ 257 w 346"/>
                    <a:gd name="T33" fmla="*/ 158 h 583"/>
                    <a:gd name="T34" fmla="*/ 257 w 346"/>
                    <a:gd name="T35" fmla="*/ 190 h 583"/>
                    <a:gd name="T36" fmla="*/ 257 w 346"/>
                    <a:gd name="T37" fmla="*/ 490 h 583"/>
                    <a:gd name="T38" fmla="*/ 257 w 346"/>
                    <a:gd name="T39" fmla="*/ 546 h 583"/>
                    <a:gd name="T40" fmla="*/ 239 w 346"/>
                    <a:gd name="T41" fmla="*/ 580 h 583"/>
                    <a:gd name="T42" fmla="*/ 204 w 346"/>
                    <a:gd name="T43" fmla="*/ 573 h 583"/>
                    <a:gd name="T44" fmla="*/ 195 w 346"/>
                    <a:gd name="T45" fmla="*/ 367 h 583"/>
                    <a:gd name="T46" fmla="*/ 195 w 346"/>
                    <a:gd name="T47" fmla="*/ 342 h 583"/>
                    <a:gd name="T48" fmla="*/ 188 w 346"/>
                    <a:gd name="T49" fmla="*/ 312 h 583"/>
                    <a:gd name="T50" fmla="*/ 168 w 346"/>
                    <a:gd name="T51" fmla="*/ 305 h 583"/>
                    <a:gd name="T52" fmla="*/ 153 w 346"/>
                    <a:gd name="T53" fmla="*/ 333 h 583"/>
                    <a:gd name="T54" fmla="*/ 154 w 346"/>
                    <a:gd name="T55" fmla="*/ 367 h 583"/>
                    <a:gd name="T56" fmla="*/ 154 w 346"/>
                    <a:gd name="T57" fmla="*/ 492 h 583"/>
                    <a:gd name="T58" fmla="*/ 154 w 346"/>
                    <a:gd name="T59" fmla="*/ 546 h 583"/>
                    <a:gd name="T60" fmla="*/ 133 w 346"/>
                    <a:gd name="T61" fmla="*/ 580 h 583"/>
                    <a:gd name="T62" fmla="*/ 96 w 346"/>
                    <a:gd name="T63" fmla="*/ 571 h 583"/>
                    <a:gd name="T64" fmla="*/ 86 w 346"/>
                    <a:gd name="T65" fmla="*/ 485 h 583"/>
                    <a:gd name="T66" fmla="*/ 86 w 346"/>
                    <a:gd name="T67" fmla="*/ 408 h 583"/>
                    <a:gd name="T68" fmla="*/ 86 w 346"/>
                    <a:gd name="T69" fmla="*/ 346 h 583"/>
                    <a:gd name="T70" fmla="*/ 87 w 346"/>
                    <a:gd name="T71" fmla="*/ 232 h 583"/>
                    <a:gd name="T72" fmla="*/ 87 w 346"/>
                    <a:gd name="T73" fmla="*/ 130 h 583"/>
                    <a:gd name="T74" fmla="*/ 89 w 346"/>
                    <a:gd name="T75" fmla="*/ 94 h 583"/>
                    <a:gd name="T76" fmla="*/ 77 w 346"/>
                    <a:gd name="T77" fmla="*/ 71 h 583"/>
                    <a:gd name="T78" fmla="*/ 59 w 346"/>
                    <a:gd name="T79" fmla="*/ 84 h 583"/>
                    <a:gd name="T80" fmla="*/ 53 w 346"/>
                    <a:gd name="T81" fmla="*/ 144 h 583"/>
                    <a:gd name="T82" fmla="*/ 52 w 346"/>
                    <a:gd name="T83" fmla="*/ 249 h 583"/>
                    <a:gd name="T84" fmla="*/ 27 w 346"/>
                    <a:gd name="T85" fmla="*/ 271 h 583"/>
                    <a:gd name="T86" fmla="*/ 2 w 346"/>
                    <a:gd name="T87" fmla="*/ 249 h 583"/>
                    <a:gd name="T88" fmla="*/ 0 w 346"/>
                    <a:gd name="T89" fmla="*/ 70 h 583"/>
                    <a:gd name="T90" fmla="*/ 5 w 346"/>
                    <a:gd name="T91" fmla="*/ 29 h 583"/>
                    <a:gd name="T92" fmla="*/ 38 w 346"/>
                    <a:gd name="T93" fmla="*/ 5 h 5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46" h="583">
                      <a:moveTo>
                        <a:pt x="63" y="0"/>
                      </a:moveTo>
                      <a:lnTo>
                        <a:pt x="66" y="0"/>
                      </a:lnTo>
                      <a:lnTo>
                        <a:pt x="68" y="0"/>
                      </a:lnTo>
                      <a:lnTo>
                        <a:pt x="70" y="0"/>
                      </a:lnTo>
                      <a:lnTo>
                        <a:pt x="70" y="0"/>
                      </a:lnTo>
                      <a:lnTo>
                        <a:pt x="70" y="0"/>
                      </a:lnTo>
                      <a:lnTo>
                        <a:pt x="76" y="1"/>
                      </a:lnTo>
                      <a:lnTo>
                        <a:pt x="87" y="1"/>
                      </a:lnTo>
                      <a:lnTo>
                        <a:pt x="101" y="1"/>
                      </a:lnTo>
                      <a:lnTo>
                        <a:pt x="116" y="1"/>
                      </a:lnTo>
                      <a:lnTo>
                        <a:pt x="209" y="1"/>
                      </a:lnTo>
                      <a:lnTo>
                        <a:pt x="224" y="0"/>
                      </a:lnTo>
                      <a:lnTo>
                        <a:pt x="238" y="0"/>
                      </a:lnTo>
                      <a:lnTo>
                        <a:pt x="250" y="0"/>
                      </a:lnTo>
                      <a:lnTo>
                        <a:pt x="256" y="0"/>
                      </a:lnTo>
                      <a:lnTo>
                        <a:pt x="271" y="0"/>
                      </a:lnTo>
                      <a:lnTo>
                        <a:pt x="285" y="1"/>
                      </a:lnTo>
                      <a:lnTo>
                        <a:pt x="299" y="3"/>
                      </a:lnTo>
                      <a:lnTo>
                        <a:pt x="312" y="8"/>
                      </a:lnTo>
                      <a:lnTo>
                        <a:pt x="324" y="16"/>
                      </a:lnTo>
                      <a:lnTo>
                        <a:pt x="334" y="27"/>
                      </a:lnTo>
                      <a:lnTo>
                        <a:pt x="338" y="30"/>
                      </a:lnTo>
                      <a:lnTo>
                        <a:pt x="343" y="44"/>
                      </a:lnTo>
                      <a:lnTo>
                        <a:pt x="345" y="60"/>
                      </a:lnTo>
                      <a:lnTo>
                        <a:pt x="346" y="75"/>
                      </a:lnTo>
                      <a:lnTo>
                        <a:pt x="346" y="90"/>
                      </a:lnTo>
                      <a:lnTo>
                        <a:pt x="345" y="106"/>
                      </a:lnTo>
                      <a:lnTo>
                        <a:pt x="345" y="237"/>
                      </a:lnTo>
                      <a:lnTo>
                        <a:pt x="343" y="251"/>
                      </a:lnTo>
                      <a:lnTo>
                        <a:pt x="338" y="263"/>
                      </a:lnTo>
                      <a:lnTo>
                        <a:pt x="329" y="271"/>
                      </a:lnTo>
                      <a:lnTo>
                        <a:pt x="318" y="274"/>
                      </a:lnTo>
                      <a:lnTo>
                        <a:pt x="307" y="271"/>
                      </a:lnTo>
                      <a:lnTo>
                        <a:pt x="298" y="263"/>
                      </a:lnTo>
                      <a:lnTo>
                        <a:pt x="291" y="251"/>
                      </a:lnTo>
                      <a:lnTo>
                        <a:pt x="289" y="237"/>
                      </a:lnTo>
                      <a:lnTo>
                        <a:pt x="289" y="130"/>
                      </a:lnTo>
                      <a:lnTo>
                        <a:pt x="290" y="120"/>
                      </a:lnTo>
                      <a:lnTo>
                        <a:pt x="290" y="108"/>
                      </a:lnTo>
                      <a:lnTo>
                        <a:pt x="290" y="95"/>
                      </a:lnTo>
                      <a:lnTo>
                        <a:pt x="288" y="85"/>
                      </a:lnTo>
                      <a:lnTo>
                        <a:pt x="283" y="78"/>
                      </a:lnTo>
                      <a:lnTo>
                        <a:pt x="275" y="75"/>
                      </a:lnTo>
                      <a:lnTo>
                        <a:pt x="267" y="76"/>
                      </a:lnTo>
                      <a:lnTo>
                        <a:pt x="261" y="82"/>
                      </a:lnTo>
                      <a:lnTo>
                        <a:pt x="255" y="92"/>
                      </a:lnTo>
                      <a:lnTo>
                        <a:pt x="254" y="105"/>
                      </a:lnTo>
                      <a:lnTo>
                        <a:pt x="254" y="118"/>
                      </a:lnTo>
                      <a:lnTo>
                        <a:pt x="255" y="132"/>
                      </a:lnTo>
                      <a:lnTo>
                        <a:pt x="257" y="147"/>
                      </a:lnTo>
                      <a:lnTo>
                        <a:pt x="257" y="158"/>
                      </a:lnTo>
                      <a:lnTo>
                        <a:pt x="257" y="161"/>
                      </a:lnTo>
                      <a:lnTo>
                        <a:pt x="257" y="172"/>
                      </a:lnTo>
                      <a:lnTo>
                        <a:pt x="257" y="190"/>
                      </a:lnTo>
                      <a:lnTo>
                        <a:pt x="257" y="434"/>
                      </a:lnTo>
                      <a:lnTo>
                        <a:pt x="257" y="464"/>
                      </a:lnTo>
                      <a:lnTo>
                        <a:pt x="257" y="490"/>
                      </a:lnTo>
                      <a:lnTo>
                        <a:pt x="257" y="514"/>
                      </a:lnTo>
                      <a:lnTo>
                        <a:pt x="257" y="541"/>
                      </a:lnTo>
                      <a:lnTo>
                        <a:pt x="257" y="546"/>
                      </a:lnTo>
                      <a:lnTo>
                        <a:pt x="255" y="560"/>
                      </a:lnTo>
                      <a:lnTo>
                        <a:pt x="249" y="572"/>
                      </a:lnTo>
                      <a:lnTo>
                        <a:pt x="239" y="580"/>
                      </a:lnTo>
                      <a:lnTo>
                        <a:pt x="227" y="583"/>
                      </a:lnTo>
                      <a:lnTo>
                        <a:pt x="215" y="581"/>
                      </a:lnTo>
                      <a:lnTo>
                        <a:pt x="204" y="573"/>
                      </a:lnTo>
                      <a:lnTo>
                        <a:pt x="197" y="561"/>
                      </a:lnTo>
                      <a:lnTo>
                        <a:pt x="195" y="547"/>
                      </a:lnTo>
                      <a:lnTo>
                        <a:pt x="195" y="367"/>
                      </a:lnTo>
                      <a:lnTo>
                        <a:pt x="195" y="362"/>
                      </a:lnTo>
                      <a:lnTo>
                        <a:pt x="195" y="352"/>
                      </a:lnTo>
                      <a:lnTo>
                        <a:pt x="195" y="342"/>
                      </a:lnTo>
                      <a:lnTo>
                        <a:pt x="194" y="331"/>
                      </a:lnTo>
                      <a:lnTo>
                        <a:pt x="191" y="321"/>
                      </a:lnTo>
                      <a:lnTo>
                        <a:pt x="188" y="312"/>
                      </a:lnTo>
                      <a:lnTo>
                        <a:pt x="184" y="305"/>
                      </a:lnTo>
                      <a:lnTo>
                        <a:pt x="177" y="303"/>
                      </a:lnTo>
                      <a:lnTo>
                        <a:pt x="168" y="305"/>
                      </a:lnTo>
                      <a:lnTo>
                        <a:pt x="160" y="312"/>
                      </a:lnTo>
                      <a:lnTo>
                        <a:pt x="155" y="322"/>
                      </a:lnTo>
                      <a:lnTo>
                        <a:pt x="153" y="333"/>
                      </a:lnTo>
                      <a:lnTo>
                        <a:pt x="153" y="345"/>
                      </a:lnTo>
                      <a:lnTo>
                        <a:pt x="154" y="357"/>
                      </a:lnTo>
                      <a:lnTo>
                        <a:pt x="154" y="367"/>
                      </a:lnTo>
                      <a:lnTo>
                        <a:pt x="154" y="444"/>
                      </a:lnTo>
                      <a:lnTo>
                        <a:pt x="154" y="468"/>
                      </a:lnTo>
                      <a:lnTo>
                        <a:pt x="154" y="492"/>
                      </a:lnTo>
                      <a:lnTo>
                        <a:pt x="154" y="530"/>
                      </a:lnTo>
                      <a:lnTo>
                        <a:pt x="154" y="541"/>
                      </a:lnTo>
                      <a:lnTo>
                        <a:pt x="154" y="546"/>
                      </a:lnTo>
                      <a:lnTo>
                        <a:pt x="152" y="560"/>
                      </a:lnTo>
                      <a:lnTo>
                        <a:pt x="144" y="571"/>
                      </a:lnTo>
                      <a:lnTo>
                        <a:pt x="133" y="580"/>
                      </a:lnTo>
                      <a:lnTo>
                        <a:pt x="120" y="582"/>
                      </a:lnTo>
                      <a:lnTo>
                        <a:pt x="107" y="580"/>
                      </a:lnTo>
                      <a:lnTo>
                        <a:pt x="96" y="571"/>
                      </a:lnTo>
                      <a:lnTo>
                        <a:pt x="89" y="560"/>
                      </a:lnTo>
                      <a:lnTo>
                        <a:pt x="86" y="546"/>
                      </a:lnTo>
                      <a:lnTo>
                        <a:pt x="86" y="485"/>
                      </a:lnTo>
                      <a:lnTo>
                        <a:pt x="86" y="454"/>
                      </a:lnTo>
                      <a:lnTo>
                        <a:pt x="86" y="429"/>
                      </a:lnTo>
                      <a:lnTo>
                        <a:pt x="86" y="408"/>
                      </a:lnTo>
                      <a:lnTo>
                        <a:pt x="86" y="388"/>
                      </a:lnTo>
                      <a:lnTo>
                        <a:pt x="86" y="368"/>
                      </a:lnTo>
                      <a:lnTo>
                        <a:pt x="86" y="346"/>
                      </a:lnTo>
                      <a:lnTo>
                        <a:pt x="86" y="322"/>
                      </a:lnTo>
                      <a:lnTo>
                        <a:pt x="86" y="291"/>
                      </a:lnTo>
                      <a:lnTo>
                        <a:pt x="87" y="232"/>
                      </a:lnTo>
                      <a:lnTo>
                        <a:pt x="86" y="172"/>
                      </a:lnTo>
                      <a:lnTo>
                        <a:pt x="87" y="139"/>
                      </a:lnTo>
                      <a:lnTo>
                        <a:pt x="87" y="130"/>
                      </a:lnTo>
                      <a:lnTo>
                        <a:pt x="88" y="119"/>
                      </a:lnTo>
                      <a:lnTo>
                        <a:pt x="89" y="106"/>
                      </a:lnTo>
                      <a:lnTo>
                        <a:pt x="89" y="94"/>
                      </a:lnTo>
                      <a:lnTo>
                        <a:pt x="87" y="84"/>
                      </a:lnTo>
                      <a:lnTo>
                        <a:pt x="85" y="77"/>
                      </a:lnTo>
                      <a:lnTo>
                        <a:pt x="77" y="71"/>
                      </a:lnTo>
                      <a:lnTo>
                        <a:pt x="70" y="72"/>
                      </a:lnTo>
                      <a:lnTo>
                        <a:pt x="64" y="76"/>
                      </a:lnTo>
                      <a:lnTo>
                        <a:pt x="59" y="84"/>
                      </a:lnTo>
                      <a:lnTo>
                        <a:pt x="55" y="93"/>
                      </a:lnTo>
                      <a:lnTo>
                        <a:pt x="54" y="100"/>
                      </a:lnTo>
                      <a:lnTo>
                        <a:pt x="53" y="144"/>
                      </a:lnTo>
                      <a:lnTo>
                        <a:pt x="53" y="190"/>
                      </a:lnTo>
                      <a:lnTo>
                        <a:pt x="54" y="235"/>
                      </a:lnTo>
                      <a:lnTo>
                        <a:pt x="52" y="249"/>
                      </a:lnTo>
                      <a:lnTo>
                        <a:pt x="46" y="261"/>
                      </a:lnTo>
                      <a:lnTo>
                        <a:pt x="38" y="269"/>
                      </a:lnTo>
                      <a:lnTo>
                        <a:pt x="27" y="271"/>
                      </a:lnTo>
                      <a:lnTo>
                        <a:pt x="17" y="269"/>
                      </a:lnTo>
                      <a:lnTo>
                        <a:pt x="8" y="261"/>
                      </a:lnTo>
                      <a:lnTo>
                        <a:pt x="2" y="249"/>
                      </a:lnTo>
                      <a:lnTo>
                        <a:pt x="0" y="235"/>
                      </a:lnTo>
                      <a:lnTo>
                        <a:pt x="0" y="85"/>
                      </a:lnTo>
                      <a:lnTo>
                        <a:pt x="0" y="70"/>
                      </a:lnTo>
                      <a:lnTo>
                        <a:pt x="0" y="54"/>
                      </a:lnTo>
                      <a:lnTo>
                        <a:pt x="1" y="41"/>
                      </a:lnTo>
                      <a:lnTo>
                        <a:pt x="5" y="29"/>
                      </a:lnTo>
                      <a:lnTo>
                        <a:pt x="11" y="19"/>
                      </a:lnTo>
                      <a:lnTo>
                        <a:pt x="22" y="10"/>
                      </a:lnTo>
                      <a:lnTo>
                        <a:pt x="38" y="5"/>
                      </a:lnTo>
                      <a:lnTo>
                        <a:pt x="51" y="1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8" name="Freeform 44"/>
                <p:cNvSpPr/>
                <p:nvPr/>
              </p:nvSpPr>
              <p:spPr bwMode="auto">
                <a:xfrm>
                  <a:off x="2713038" y="4264026"/>
                  <a:ext cx="104775" cy="98425"/>
                </a:xfrm>
                <a:custGeom>
                  <a:avLst/>
                  <a:gdLst>
                    <a:gd name="T0" fmla="*/ 66 w 133"/>
                    <a:gd name="T1" fmla="*/ 0 h 125"/>
                    <a:gd name="T2" fmla="*/ 87 w 133"/>
                    <a:gd name="T3" fmla="*/ 3 h 125"/>
                    <a:gd name="T4" fmla="*/ 105 w 133"/>
                    <a:gd name="T5" fmla="*/ 12 h 125"/>
                    <a:gd name="T6" fmla="*/ 120 w 133"/>
                    <a:gd name="T7" fmla="*/ 26 h 125"/>
                    <a:gd name="T8" fmla="*/ 130 w 133"/>
                    <a:gd name="T9" fmla="*/ 42 h 125"/>
                    <a:gd name="T10" fmla="*/ 133 w 133"/>
                    <a:gd name="T11" fmla="*/ 62 h 125"/>
                    <a:gd name="T12" fmla="*/ 130 w 133"/>
                    <a:gd name="T13" fmla="*/ 82 h 125"/>
                    <a:gd name="T14" fmla="*/ 120 w 133"/>
                    <a:gd name="T15" fmla="*/ 100 h 125"/>
                    <a:gd name="T16" fmla="*/ 105 w 133"/>
                    <a:gd name="T17" fmla="*/ 113 h 125"/>
                    <a:gd name="T18" fmla="*/ 87 w 133"/>
                    <a:gd name="T19" fmla="*/ 122 h 125"/>
                    <a:gd name="T20" fmla="*/ 66 w 133"/>
                    <a:gd name="T21" fmla="*/ 125 h 125"/>
                    <a:gd name="T22" fmla="*/ 45 w 133"/>
                    <a:gd name="T23" fmla="*/ 122 h 125"/>
                    <a:gd name="T24" fmla="*/ 26 w 133"/>
                    <a:gd name="T25" fmla="*/ 113 h 125"/>
                    <a:gd name="T26" fmla="*/ 12 w 133"/>
                    <a:gd name="T27" fmla="*/ 100 h 125"/>
                    <a:gd name="T28" fmla="*/ 3 w 133"/>
                    <a:gd name="T29" fmla="*/ 82 h 125"/>
                    <a:gd name="T30" fmla="*/ 0 w 133"/>
                    <a:gd name="T31" fmla="*/ 62 h 125"/>
                    <a:gd name="T32" fmla="*/ 3 w 133"/>
                    <a:gd name="T33" fmla="*/ 42 h 125"/>
                    <a:gd name="T34" fmla="*/ 12 w 133"/>
                    <a:gd name="T35" fmla="*/ 26 h 125"/>
                    <a:gd name="T36" fmla="*/ 26 w 133"/>
                    <a:gd name="T37" fmla="*/ 12 h 125"/>
                    <a:gd name="T38" fmla="*/ 45 w 133"/>
                    <a:gd name="T39" fmla="*/ 3 h 125"/>
                    <a:gd name="T40" fmla="*/ 66 w 133"/>
                    <a:gd name="T41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33" h="125">
                      <a:moveTo>
                        <a:pt x="66" y="0"/>
                      </a:moveTo>
                      <a:lnTo>
                        <a:pt x="87" y="3"/>
                      </a:lnTo>
                      <a:lnTo>
                        <a:pt x="105" y="12"/>
                      </a:lnTo>
                      <a:lnTo>
                        <a:pt x="120" y="26"/>
                      </a:lnTo>
                      <a:lnTo>
                        <a:pt x="130" y="42"/>
                      </a:lnTo>
                      <a:lnTo>
                        <a:pt x="133" y="62"/>
                      </a:lnTo>
                      <a:lnTo>
                        <a:pt x="130" y="82"/>
                      </a:lnTo>
                      <a:lnTo>
                        <a:pt x="120" y="100"/>
                      </a:lnTo>
                      <a:lnTo>
                        <a:pt x="105" y="113"/>
                      </a:lnTo>
                      <a:lnTo>
                        <a:pt x="87" y="122"/>
                      </a:lnTo>
                      <a:lnTo>
                        <a:pt x="66" y="125"/>
                      </a:lnTo>
                      <a:lnTo>
                        <a:pt x="45" y="122"/>
                      </a:lnTo>
                      <a:lnTo>
                        <a:pt x="26" y="113"/>
                      </a:lnTo>
                      <a:lnTo>
                        <a:pt x="12" y="100"/>
                      </a:lnTo>
                      <a:lnTo>
                        <a:pt x="3" y="82"/>
                      </a:lnTo>
                      <a:lnTo>
                        <a:pt x="0" y="62"/>
                      </a:lnTo>
                      <a:lnTo>
                        <a:pt x="3" y="42"/>
                      </a:lnTo>
                      <a:lnTo>
                        <a:pt x="12" y="26"/>
                      </a:lnTo>
                      <a:lnTo>
                        <a:pt x="26" y="12"/>
                      </a:lnTo>
                      <a:lnTo>
                        <a:pt x="45" y="3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9" name="Freeform 45"/>
                <p:cNvSpPr/>
                <p:nvPr/>
              </p:nvSpPr>
              <p:spPr bwMode="auto">
                <a:xfrm>
                  <a:off x="2914650" y="4406901"/>
                  <a:ext cx="279400" cy="274638"/>
                </a:xfrm>
                <a:custGeom>
                  <a:avLst/>
                  <a:gdLst>
                    <a:gd name="T0" fmla="*/ 200 w 350"/>
                    <a:gd name="T1" fmla="*/ 0 h 347"/>
                    <a:gd name="T2" fmla="*/ 229 w 350"/>
                    <a:gd name="T3" fmla="*/ 8 h 347"/>
                    <a:gd name="T4" fmla="*/ 252 w 350"/>
                    <a:gd name="T5" fmla="*/ 28 h 347"/>
                    <a:gd name="T6" fmla="*/ 270 w 350"/>
                    <a:gd name="T7" fmla="*/ 53 h 347"/>
                    <a:gd name="T8" fmla="*/ 334 w 350"/>
                    <a:gd name="T9" fmla="*/ 159 h 347"/>
                    <a:gd name="T10" fmla="*/ 346 w 350"/>
                    <a:gd name="T11" fmla="*/ 182 h 347"/>
                    <a:gd name="T12" fmla="*/ 350 w 350"/>
                    <a:gd name="T13" fmla="*/ 205 h 347"/>
                    <a:gd name="T14" fmla="*/ 345 w 350"/>
                    <a:gd name="T15" fmla="*/ 215 h 347"/>
                    <a:gd name="T16" fmla="*/ 335 w 350"/>
                    <a:gd name="T17" fmla="*/ 213 h 347"/>
                    <a:gd name="T18" fmla="*/ 313 w 350"/>
                    <a:gd name="T19" fmla="*/ 191 h 347"/>
                    <a:gd name="T20" fmla="*/ 286 w 350"/>
                    <a:gd name="T21" fmla="*/ 148 h 347"/>
                    <a:gd name="T22" fmla="*/ 266 w 350"/>
                    <a:gd name="T23" fmla="*/ 103 h 347"/>
                    <a:gd name="T24" fmla="*/ 252 w 350"/>
                    <a:gd name="T25" fmla="*/ 78 h 347"/>
                    <a:gd name="T26" fmla="*/ 237 w 350"/>
                    <a:gd name="T27" fmla="*/ 50 h 347"/>
                    <a:gd name="T28" fmla="*/ 217 w 350"/>
                    <a:gd name="T29" fmla="*/ 34 h 347"/>
                    <a:gd name="T30" fmla="*/ 212 w 350"/>
                    <a:gd name="T31" fmla="*/ 34 h 347"/>
                    <a:gd name="T32" fmla="*/ 208 w 350"/>
                    <a:gd name="T33" fmla="*/ 36 h 347"/>
                    <a:gd name="T34" fmla="*/ 206 w 350"/>
                    <a:gd name="T35" fmla="*/ 55 h 347"/>
                    <a:gd name="T36" fmla="*/ 208 w 350"/>
                    <a:gd name="T37" fmla="*/ 76 h 347"/>
                    <a:gd name="T38" fmla="*/ 210 w 350"/>
                    <a:gd name="T39" fmla="*/ 100 h 347"/>
                    <a:gd name="T40" fmla="*/ 218 w 350"/>
                    <a:gd name="T41" fmla="*/ 127 h 347"/>
                    <a:gd name="T42" fmla="*/ 249 w 350"/>
                    <a:gd name="T43" fmla="*/ 169 h 347"/>
                    <a:gd name="T44" fmla="*/ 273 w 350"/>
                    <a:gd name="T45" fmla="*/ 207 h 347"/>
                    <a:gd name="T46" fmla="*/ 286 w 350"/>
                    <a:gd name="T47" fmla="*/ 231 h 347"/>
                    <a:gd name="T48" fmla="*/ 301 w 350"/>
                    <a:gd name="T49" fmla="*/ 261 h 347"/>
                    <a:gd name="T50" fmla="*/ 311 w 350"/>
                    <a:gd name="T51" fmla="*/ 292 h 347"/>
                    <a:gd name="T52" fmla="*/ 311 w 350"/>
                    <a:gd name="T53" fmla="*/ 319 h 347"/>
                    <a:gd name="T54" fmla="*/ 296 w 350"/>
                    <a:gd name="T55" fmla="*/ 338 h 347"/>
                    <a:gd name="T56" fmla="*/ 265 w 350"/>
                    <a:gd name="T57" fmla="*/ 347 h 347"/>
                    <a:gd name="T58" fmla="*/ 229 w 350"/>
                    <a:gd name="T59" fmla="*/ 345 h 347"/>
                    <a:gd name="T60" fmla="*/ 152 w 350"/>
                    <a:gd name="T61" fmla="*/ 341 h 347"/>
                    <a:gd name="T62" fmla="*/ 81 w 350"/>
                    <a:gd name="T63" fmla="*/ 344 h 347"/>
                    <a:gd name="T64" fmla="*/ 58 w 350"/>
                    <a:gd name="T65" fmla="*/ 344 h 347"/>
                    <a:gd name="T66" fmla="*/ 37 w 350"/>
                    <a:gd name="T67" fmla="*/ 335 h 347"/>
                    <a:gd name="T68" fmla="*/ 27 w 350"/>
                    <a:gd name="T69" fmla="*/ 307 h 347"/>
                    <a:gd name="T70" fmla="*/ 36 w 350"/>
                    <a:gd name="T71" fmla="*/ 272 h 347"/>
                    <a:gd name="T72" fmla="*/ 56 w 350"/>
                    <a:gd name="T73" fmla="*/ 237 h 347"/>
                    <a:gd name="T74" fmla="*/ 76 w 350"/>
                    <a:gd name="T75" fmla="*/ 206 h 347"/>
                    <a:gd name="T76" fmla="*/ 116 w 350"/>
                    <a:gd name="T77" fmla="*/ 142 h 347"/>
                    <a:gd name="T78" fmla="*/ 133 w 350"/>
                    <a:gd name="T79" fmla="*/ 114 h 347"/>
                    <a:gd name="T80" fmla="*/ 137 w 350"/>
                    <a:gd name="T81" fmla="*/ 90 h 347"/>
                    <a:gd name="T82" fmla="*/ 138 w 350"/>
                    <a:gd name="T83" fmla="*/ 72 h 347"/>
                    <a:gd name="T84" fmla="*/ 136 w 350"/>
                    <a:gd name="T85" fmla="*/ 52 h 347"/>
                    <a:gd name="T86" fmla="*/ 128 w 350"/>
                    <a:gd name="T87" fmla="*/ 39 h 347"/>
                    <a:gd name="T88" fmla="*/ 111 w 350"/>
                    <a:gd name="T89" fmla="*/ 43 h 347"/>
                    <a:gd name="T90" fmla="*/ 95 w 350"/>
                    <a:gd name="T91" fmla="*/ 65 h 347"/>
                    <a:gd name="T92" fmla="*/ 84 w 350"/>
                    <a:gd name="T93" fmla="*/ 88 h 347"/>
                    <a:gd name="T94" fmla="*/ 44 w 350"/>
                    <a:gd name="T95" fmla="*/ 158 h 347"/>
                    <a:gd name="T96" fmla="*/ 37 w 350"/>
                    <a:gd name="T97" fmla="*/ 166 h 347"/>
                    <a:gd name="T98" fmla="*/ 25 w 350"/>
                    <a:gd name="T99" fmla="*/ 181 h 347"/>
                    <a:gd name="T100" fmla="*/ 13 w 350"/>
                    <a:gd name="T101" fmla="*/ 193 h 347"/>
                    <a:gd name="T102" fmla="*/ 3 w 350"/>
                    <a:gd name="T103" fmla="*/ 196 h 347"/>
                    <a:gd name="T104" fmla="*/ 0 w 350"/>
                    <a:gd name="T105" fmla="*/ 183 h 347"/>
                    <a:gd name="T106" fmla="*/ 13 w 350"/>
                    <a:gd name="T107" fmla="*/ 146 h 347"/>
                    <a:gd name="T108" fmla="*/ 37 w 350"/>
                    <a:gd name="T109" fmla="*/ 108 h 347"/>
                    <a:gd name="T110" fmla="*/ 85 w 350"/>
                    <a:gd name="T111" fmla="*/ 31 h 347"/>
                    <a:gd name="T112" fmla="*/ 110 w 350"/>
                    <a:gd name="T113" fmla="*/ 9 h 347"/>
                    <a:gd name="T114" fmla="*/ 139 w 350"/>
                    <a:gd name="T115" fmla="*/ 0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50" h="347">
                      <a:moveTo>
                        <a:pt x="139" y="0"/>
                      </a:moveTo>
                      <a:lnTo>
                        <a:pt x="200" y="0"/>
                      </a:lnTo>
                      <a:lnTo>
                        <a:pt x="215" y="2"/>
                      </a:lnTo>
                      <a:lnTo>
                        <a:pt x="229" y="8"/>
                      </a:lnTo>
                      <a:lnTo>
                        <a:pt x="241" y="17"/>
                      </a:lnTo>
                      <a:lnTo>
                        <a:pt x="252" y="28"/>
                      </a:lnTo>
                      <a:lnTo>
                        <a:pt x="261" y="40"/>
                      </a:lnTo>
                      <a:lnTo>
                        <a:pt x="270" y="53"/>
                      </a:lnTo>
                      <a:lnTo>
                        <a:pt x="328" y="150"/>
                      </a:lnTo>
                      <a:lnTo>
                        <a:pt x="334" y="159"/>
                      </a:lnTo>
                      <a:lnTo>
                        <a:pt x="340" y="170"/>
                      </a:lnTo>
                      <a:lnTo>
                        <a:pt x="346" y="182"/>
                      </a:lnTo>
                      <a:lnTo>
                        <a:pt x="350" y="194"/>
                      </a:lnTo>
                      <a:lnTo>
                        <a:pt x="350" y="205"/>
                      </a:lnTo>
                      <a:lnTo>
                        <a:pt x="348" y="212"/>
                      </a:lnTo>
                      <a:lnTo>
                        <a:pt x="345" y="215"/>
                      </a:lnTo>
                      <a:lnTo>
                        <a:pt x="340" y="215"/>
                      </a:lnTo>
                      <a:lnTo>
                        <a:pt x="335" y="213"/>
                      </a:lnTo>
                      <a:lnTo>
                        <a:pt x="328" y="208"/>
                      </a:lnTo>
                      <a:lnTo>
                        <a:pt x="313" y="191"/>
                      </a:lnTo>
                      <a:lnTo>
                        <a:pt x="299" y="170"/>
                      </a:lnTo>
                      <a:lnTo>
                        <a:pt x="286" y="148"/>
                      </a:lnTo>
                      <a:lnTo>
                        <a:pt x="277" y="125"/>
                      </a:lnTo>
                      <a:lnTo>
                        <a:pt x="266" y="103"/>
                      </a:lnTo>
                      <a:lnTo>
                        <a:pt x="260" y="92"/>
                      </a:lnTo>
                      <a:lnTo>
                        <a:pt x="252" y="78"/>
                      </a:lnTo>
                      <a:lnTo>
                        <a:pt x="246" y="64"/>
                      </a:lnTo>
                      <a:lnTo>
                        <a:pt x="237" y="50"/>
                      </a:lnTo>
                      <a:lnTo>
                        <a:pt x="227" y="40"/>
                      </a:lnTo>
                      <a:lnTo>
                        <a:pt x="217" y="34"/>
                      </a:lnTo>
                      <a:lnTo>
                        <a:pt x="214" y="33"/>
                      </a:lnTo>
                      <a:lnTo>
                        <a:pt x="212" y="34"/>
                      </a:lnTo>
                      <a:lnTo>
                        <a:pt x="211" y="35"/>
                      </a:lnTo>
                      <a:lnTo>
                        <a:pt x="208" y="36"/>
                      </a:lnTo>
                      <a:lnTo>
                        <a:pt x="206" y="44"/>
                      </a:lnTo>
                      <a:lnTo>
                        <a:pt x="206" y="55"/>
                      </a:lnTo>
                      <a:lnTo>
                        <a:pt x="207" y="66"/>
                      </a:lnTo>
                      <a:lnTo>
                        <a:pt x="208" y="76"/>
                      </a:lnTo>
                      <a:lnTo>
                        <a:pt x="210" y="84"/>
                      </a:lnTo>
                      <a:lnTo>
                        <a:pt x="210" y="100"/>
                      </a:lnTo>
                      <a:lnTo>
                        <a:pt x="213" y="114"/>
                      </a:lnTo>
                      <a:lnTo>
                        <a:pt x="218" y="127"/>
                      </a:lnTo>
                      <a:lnTo>
                        <a:pt x="227" y="141"/>
                      </a:lnTo>
                      <a:lnTo>
                        <a:pt x="249" y="169"/>
                      </a:lnTo>
                      <a:lnTo>
                        <a:pt x="268" y="198"/>
                      </a:lnTo>
                      <a:lnTo>
                        <a:pt x="273" y="207"/>
                      </a:lnTo>
                      <a:lnTo>
                        <a:pt x="280" y="218"/>
                      </a:lnTo>
                      <a:lnTo>
                        <a:pt x="286" y="231"/>
                      </a:lnTo>
                      <a:lnTo>
                        <a:pt x="294" y="247"/>
                      </a:lnTo>
                      <a:lnTo>
                        <a:pt x="301" y="261"/>
                      </a:lnTo>
                      <a:lnTo>
                        <a:pt x="306" y="277"/>
                      </a:lnTo>
                      <a:lnTo>
                        <a:pt x="311" y="292"/>
                      </a:lnTo>
                      <a:lnTo>
                        <a:pt x="312" y="306"/>
                      </a:lnTo>
                      <a:lnTo>
                        <a:pt x="311" y="319"/>
                      </a:lnTo>
                      <a:lnTo>
                        <a:pt x="305" y="330"/>
                      </a:lnTo>
                      <a:lnTo>
                        <a:pt x="296" y="338"/>
                      </a:lnTo>
                      <a:lnTo>
                        <a:pt x="281" y="344"/>
                      </a:lnTo>
                      <a:lnTo>
                        <a:pt x="265" y="347"/>
                      </a:lnTo>
                      <a:lnTo>
                        <a:pt x="247" y="346"/>
                      </a:lnTo>
                      <a:lnTo>
                        <a:pt x="229" y="345"/>
                      </a:lnTo>
                      <a:lnTo>
                        <a:pt x="213" y="343"/>
                      </a:lnTo>
                      <a:lnTo>
                        <a:pt x="152" y="341"/>
                      </a:lnTo>
                      <a:lnTo>
                        <a:pt x="92" y="343"/>
                      </a:lnTo>
                      <a:lnTo>
                        <a:pt x="81" y="344"/>
                      </a:lnTo>
                      <a:lnTo>
                        <a:pt x="69" y="345"/>
                      </a:lnTo>
                      <a:lnTo>
                        <a:pt x="58" y="344"/>
                      </a:lnTo>
                      <a:lnTo>
                        <a:pt x="47" y="341"/>
                      </a:lnTo>
                      <a:lnTo>
                        <a:pt x="37" y="335"/>
                      </a:lnTo>
                      <a:lnTo>
                        <a:pt x="31" y="325"/>
                      </a:lnTo>
                      <a:lnTo>
                        <a:pt x="27" y="307"/>
                      </a:lnTo>
                      <a:lnTo>
                        <a:pt x="29" y="290"/>
                      </a:lnTo>
                      <a:lnTo>
                        <a:pt x="36" y="272"/>
                      </a:lnTo>
                      <a:lnTo>
                        <a:pt x="46" y="255"/>
                      </a:lnTo>
                      <a:lnTo>
                        <a:pt x="56" y="237"/>
                      </a:lnTo>
                      <a:lnTo>
                        <a:pt x="67" y="222"/>
                      </a:lnTo>
                      <a:lnTo>
                        <a:pt x="76" y="206"/>
                      </a:lnTo>
                      <a:lnTo>
                        <a:pt x="94" y="174"/>
                      </a:lnTo>
                      <a:lnTo>
                        <a:pt x="116" y="142"/>
                      </a:lnTo>
                      <a:lnTo>
                        <a:pt x="126" y="128"/>
                      </a:lnTo>
                      <a:lnTo>
                        <a:pt x="133" y="114"/>
                      </a:lnTo>
                      <a:lnTo>
                        <a:pt x="136" y="96"/>
                      </a:lnTo>
                      <a:lnTo>
                        <a:pt x="137" y="90"/>
                      </a:lnTo>
                      <a:lnTo>
                        <a:pt x="137" y="82"/>
                      </a:lnTo>
                      <a:lnTo>
                        <a:pt x="138" y="72"/>
                      </a:lnTo>
                      <a:lnTo>
                        <a:pt x="137" y="61"/>
                      </a:lnTo>
                      <a:lnTo>
                        <a:pt x="136" y="52"/>
                      </a:lnTo>
                      <a:lnTo>
                        <a:pt x="133" y="44"/>
                      </a:lnTo>
                      <a:lnTo>
                        <a:pt x="128" y="39"/>
                      </a:lnTo>
                      <a:lnTo>
                        <a:pt x="121" y="39"/>
                      </a:lnTo>
                      <a:lnTo>
                        <a:pt x="111" y="43"/>
                      </a:lnTo>
                      <a:lnTo>
                        <a:pt x="102" y="53"/>
                      </a:lnTo>
                      <a:lnTo>
                        <a:pt x="95" y="65"/>
                      </a:lnTo>
                      <a:lnTo>
                        <a:pt x="89" y="78"/>
                      </a:lnTo>
                      <a:lnTo>
                        <a:pt x="84" y="88"/>
                      </a:lnTo>
                      <a:lnTo>
                        <a:pt x="63" y="122"/>
                      </a:lnTo>
                      <a:lnTo>
                        <a:pt x="44" y="158"/>
                      </a:lnTo>
                      <a:lnTo>
                        <a:pt x="41" y="161"/>
                      </a:lnTo>
                      <a:lnTo>
                        <a:pt x="37" y="166"/>
                      </a:lnTo>
                      <a:lnTo>
                        <a:pt x="32" y="174"/>
                      </a:lnTo>
                      <a:lnTo>
                        <a:pt x="25" y="181"/>
                      </a:lnTo>
                      <a:lnTo>
                        <a:pt x="20" y="187"/>
                      </a:lnTo>
                      <a:lnTo>
                        <a:pt x="13" y="193"/>
                      </a:lnTo>
                      <a:lnTo>
                        <a:pt x="7" y="196"/>
                      </a:lnTo>
                      <a:lnTo>
                        <a:pt x="3" y="196"/>
                      </a:lnTo>
                      <a:lnTo>
                        <a:pt x="1" y="192"/>
                      </a:lnTo>
                      <a:lnTo>
                        <a:pt x="0" y="183"/>
                      </a:lnTo>
                      <a:lnTo>
                        <a:pt x="4" y="164"/>
                      </a:lnTo>
                      <a:lnTo>
                        <a:pt x="13" y="146"/>
                      </a:lnTo>
                      <a:lnTo>
                        <a:pt x="25" y="126"/>
                      </a:lnTo>
                      <a:lnTo>
                        <a:pt x="37" y="108"/>
                      </a:lnTo>
                      <a:lnTo>
                        <a:pt x="48" y="92"/>
                      </a:lnTo>
                      <a:lnTo>
                        <a:pt x="85" y="31"/>
                      </a:lnTo>
                      <a:lnTo>
                        <a:pt x="95" y="19"/>
                      </a:lnTo>
                      <a:lnTo>
                        <a:pt x="110" y="9"/>
                      </a:lnTo>
                      <a:lnTo>
                        <a:pt x="124" y="2"/>
                      </a:lnTo>
                      <a:lnTo>
                        <a:pt x="13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0" name="Freeform 46"/>
                <p:cNvSpPr/>
                <p:nvPr/>
              </p:nvSpPr>
              <p:spPr bwMode="auto">
                <a:xfrm>
                  <a:off x="3062288" y="4686301"/>
                  <a:ext cx="34925" cy="157163"/>
                </a:xfrm>
                <a:custGeom>
                  <a:avLst/>
                  <a:gdLst>
                    <a:gd name="T0" fmla="*/ 22 w 45"/>
                    <a:gd name="T1" fmla="*/ 0 h 198"/>
                    <a:gd name="T2" fmla="*/ 31 w 45"/>
                    <a:gd name="T3" fmla="*/ 3 h 198"/>
                    <a:gd name="T4" fmla="*/ 39 w 45"/>
                    <a:gd name="T5" fmla="*/ 11 h 198"/>
                    <a:gd name="T6" fmla="*/ 43 w 45"/>
                    <a:gd name="T7" fmla="*/ 22 h 198"/>
                    <a:gd name="T8" fmla="*/ 45 w 45"/>
                    <a:gd name="T9" fmla="*/ 36 h 198"/>
                    <a:gd name="T10" fmla="*/ 45 w 45"/>
                    <a:gd name="T11" fmla="*/ 163 h 198"/>
                    <a:gd name="T12" fmla="*/ 43 w 45"/>
                    <a:gd name="T13" fmla="*/ 176 h 198"/>
                    <a:gd name="T14" fmla="*/ 39 w 45"/>
                    <a:gd name="T15" fmla="*/ 188 h 198"/>
                    <a:gd name="T16" fmla="*/ 31 w 45"/>
                    <a:gd name="T17" fmla="*/ 195 h 198"/>
                    <a:gd name="T18" fmla="*/ 22 w 45"/>
                    <a:gd name="T19" fmla="*/ 198 h 198"/>
                    <a:gd name="T20" fmla="*/ 14 w 45"/>
                    <a:gd name="T21" fmla="*/ 195 h 198"/>
                    <a:gd name="T22" fmla="*/ 7 w 45"/>
                    <a:gd name="T23" fmla="*/ 188 h 198"/>
                    <a:gd name="T24" fmla="*/ 1 w 45"/>
                    <a:gd name="T25" fmla="*/ 176 h 198"/>
                    <a:gd name="T26" fmla="*/ 0 w 45"/>
                    <a:gd name="T27" fmla="*/ 163 h 198"/>
                    <a:gd name="T28" fmla="*/ 0 w 45"/>
                    <a:gd name="T29" fmla="*/ 36 h 198"/>
                    <a:gd name="T30" fmla="*/ 1 w 45"/>
                    <a:gd name="T31" fmla="*/ 22 h 198"/>
                    <a:gd name="T32" fmla="*/ 7 w 45"/>
                    <a:gd name="T33" fmla="*/ 11 h 198"/>
                    <a:gd name="T34" fmla="*/ 14 w 45"/>
                    <a:gd name="T35" fmla="*/ 3 h 198"/>
                    <a:gd name="T36" fmla="*/ 22 w 45"/>
                    <a:gd name="T37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" h="198">
                      <a:moveTo>
                        <a:pt x="22" y="0"/>
                      </a:moveTo>
                      <a:lnTo>
                        <a:pt x="31" y="3"/>
                      </a:lnTo>
                      <a:lnTo>
                        <a:pt x="39" y="11"/>
                      </a:lnTo>
                      <a:lnTo>
                        <a:pt x="43" y="22"/>
                      </a:lnTo>
                      <a:lnTo>
                        <a:pt x="45" y="36"/>
                      </a:lnTo>
                      <a:lnTo>
                        <a:pt x="45" y="163"/>
                      </a:lnTo>
                      <a:lnTo>
                        <a:pt x="43" y="176"/>
                      </a:lnTo>
                      <a:lnTo>
                        <a:pt x="39" y="188"/>
                      </a:lnTo>
                      <a:lnTo>
                        <a:pt x="31" y="195"/>
                      </a:lnTo>
                      <a:lnTo>
                        <a:pt x="22" y="198"/>
                      </a:lnTo>
                      <a:lnTo>
                        <a:pt x="14" y="195"/>
                      </a:lnTo>
                      <a:lnTo>
                        <a:pt x="7" y="188"/>
                      </a:lnTo>
                      <a:lnTo>
                        <a:pt x="1" y="176"/>
                      </a:lnTo>
                      <a:lnTo>
                        <a:pt x="0" y="163"/>
                      </a:lnTo>
                      <a:lnTo>
                        <a:pt x="0" y="36"/>
                      </a:lnTo>
                      <a:lnTo>
                        <a:pt x="1" y="22"/>
                      </a:lnTo>
                      <a:lnTo>
                        <a:pt x="7" y="11"/>
                      </a:lnTo>
                      <a:lnTo>
                        <a:pt x="14" y="3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1" name="Freeform 47"/>
                <p:cNvSpPr/>
                <p:nvPr/>
              </p:nvSpPr>
              <p:spPr bwMode="auto">
                <a:xfrm>
                  <a:off x="3005138" y="4686301"/>
                  <a:ext cx="31750" cy="157163"/>
                </a:xfrm>
                <a:custGeom>
                  <a:avLst/>
                  <a:gdLst>
                    <a:gd name="T0" fmla="*/ 21 w 41"/>
                    <a:gd name="T1" fmla="*/ 0 h 198"/>
                    <a:gd name="T2" fmla="*/ 28 w 41"/>
                    <a:gd name="T3" fmla="*/ 3 h 198"/>
                    <a:gd name="T4" fmla="*/ 35 w 41"/>
                    <a:gd name="T5" fmla="*/ 10 h 198"/>
                    <a:gd name="T6" fmla="*/ 39 w 41"/>
                    <a:gd name="T7" fmla="*/ 22 h 198"/>
                    <a:gd name="T8" fmla="*/ 41 w 41"/>
                    <a:gd name="T9" fmla="*/ 35 h 198"/>
                    <a:gd name="T10" fmla="*/ 41 w 41"/>
                    <a:gd name="T11" fmla="*/ 163 h 198"/>
                    <a:gd name="T12" fmla="*/ 38 w 41"/>
                    <a:gd name="T13" fmla="*/ 176 h 198"/>
                    <a:gd name="T14" fmla="*/ 34 w 41"/>
                    <a:gd name="T15" fmla="*/ 188 h 198"/>
                    <a:gd name="T16" fmla="*/ 28 w 41"/>
                    <a:gd name="T17" fmla="*/ 195 h 198"/>
                    <a:gd name="T18" fmla="*/ 20 w 41"/>
                    <a:gd name="T19" fmla="*/ 198 h 198"/>
                    <a:gd name="T20" fmla="*/ 12 w 41"/>
                    <a:gd name="T21" fmla="*/ 195 h 198"/>
                    <a:gd name="T22" fmla="*/ 5 w 41"/>
                    <a:gd name="T23" fmla="*/ 188 h 198"/>
                    <a:gd name="T24" fmla="*/ 1 w 41"/>
                    <a:gd name="T25" fmla="*/ 176 h 198"/>
                    <a:gd name="T26" fmla="*/ 0 w 41"/>
                    <a:gd name="T27" fmla="*/ 163 h 198"/>
                    <a:gd name="T28" fmla="*/ 0 w 41"/>
                    <a:gd name="T29" fmla="*/ 36 h 198"/>
                    <a:gd name="T30" fmla="*/ 1 w 41"/>
                    <a:gd name="T31" fmla="*/ 22 h 198"/>
                    <a:gd name="T32" fmla="*/ 5 w 41"/>
                    <a:gd name="T33" fmla="*/ 11 h 198"/>
                    <a:gd name="T34" fmla="*/ 12 w 41"/>
                    <a:gd name="T35" fmla="*/ 3 h 198"/>
                    <a:gd name="T36" fmla="*/ 21 w 41"/>
                    <a:gd name="T37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" h="198">
                      <a:moveTo>
                        <a:pt x="21" y="0"/>
                      </a:moveTo>
                      <a:lnTo>
                        <a:pt x="28" y="3"/>
                      </a:lnTo>
                      <a:lnTo>
                        <a:pt x="35" y="10"/>
                      </a:lnTo>
                      <a:lnTo>
                        <a:pt x="39" y="22"/>
                      </a:lnTo>
                      <a:lnTo>
                        <a:pt x="41" y="35"/>
                      </a:lnTo>
                      <a:lnTo>
                        <a:pt x="41" y="163"/>
                      </a:lnTo>
                      <a:lnTo>
                        <a:pt x="38" y="176"/>
                      </a:lnTo>
                      <a:lnTo>
                        <a:pt x="34" y="188"/>
                      </a:lnTo>
                      <a:lnTo>
                        <a:pt x="28" y="195"/>
                      </a:lnTo>
                      <a:lnTo>
                        <a:pt x="20" y="198"/>
                      </a:lnTo>
                      <a:lnTo>
                        <a:pt x="12" y="195"/>
                      </a:lnTo>
                      <a:lnTo>
                        <a:pt x="5" y="188"/>
                      </a:lnTo>
                      <a:lnTo>
                        <a:pt x="1" y="176"/>
                      </a:lnTo>
                      <a:lnTo>
                        <a:pt x="0" y="163"/>
                      </a:lnTo>
                      <a:lnTo>
                        <a:pt x="0" y="36"/>
                      </a:lnTo>
                      <a:lnTo>
                        <a:pt x="1" y="22"/>
                      </a:lnTo>
                      <a:lnTo>
                        <a:pt x="5" y="11"/>
                      </a:lnTo>
                      <a:lnTo>
                        <a:pt x="12" y="3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2" name="Freeform 48"/>
                <p:cNvSpPr/>
                <p:nvPr/>
              </p:nvSpPr>
              <p:spPr bwMode="auto">
                <a:xfrm>
                  <a:off x="3014663" y="4322763"/>
                  <a:ext cx="73025" cy="71438"/>
                </a:xfrm>
                <a:custGeom>
                  <a:avLst/>
                  <a:gdLst>
                    <a:gd name="T0" fmla="*/ 46 w 92"/>
                    <a:gd name="T1" fmla="*/ 0 h 92"/>
                    <a:gd name="T2" fmla="*/ 60 w 92"/>
                    <a:gd name="T3" fmla="*/ 3 h 92"/>
                    <a:gd name="T4" fmla="*/ 74 w 92"/>
                    <a:gd name="T5" fmla="*/ 9 h 92"/>
                    <a:gd name="T6" fmla="*/ 83 w 92"/>
                    <a:gd name="T7" fmla="*/ 19 h 92"/>
                    <a:gd name="T8" fmla="*/ 90 w 92"/>
                    <a:gd name="T9" fmla="*/ 31 h 92"/>
                    <a:gd name="T10" fmla="*/ 92 w 92"/>
                    <a:gd name="T11" fmla="*/ 45 h 92"/>
                    <a:gd name="T12" fmla="*/ 90 w 92"/>
                    <a:gd name="T13" fmla="*/ 61 h 92"/>
                    <a:gd name="T14" fmla="*/ 83 w 92"/>
                    <a:gd name="T15" fmla="*/ 73 h 92"/>
                    <a:gd name="T16" fmla="*/ 74 w 92"/>
                    <a:gd name="T17" fmla="*/ 83 h 92"/>
                    <a:gd name="T18" fmla="*/ 60 w 92"/>
                    <a:gd name="T19" fmla="*/ 90 h 92"/>
                    <a:gd name="T20" fmla="*/ 46 w 92"/>
                    <a:gd name="T21" fmla="*/ 92 h 92"/>
                    <a:gd name="T22" fmla="*/ 32 w 92"/>
                    <a:gd name="T23" fmla="*/ 90 h 92"/>
                    <a:gd name="T24" fmla="*/ 19 w 92"/>
                    <a:gd name="T25" fmla="*/ 83 h 92"/>
                    <a:gd name="T26" fmla="*/ 9 w 92"/>
                    <a:gd name="T27" fmla="*/ 73 h 92"/>
                    <a:gd name="T28" fmla="*/ 2 w 92"/>
                    <a:gd name="T29" fmla="*/ 61 h 92"/>
                    <a:gd name="T30" fmla="*/ 0 w 92"/>
                    <a:gd name="T31" fmla="*/ 45 h 92"/>
                    <a:gd name="T32" fmla="*/ 2 w 92"/>
                    <a:gd name="T33" fmla="*/ 31 h 92"/>
                    <a:gd name="T34" fmla="*/ 9 w 92"/>
                    <a:gd name="T35" fmla="*/ 19 h 92"/>
                    <a:gd name="T36" fmla="*/ 19 w 92"/>
                    <a:gd name="T37" fmla="*/ 9 h 92"/>
                    <a:gd name="T38" fmla="*/ 32 w 92"/>
                    <a:gd name="T39" fmla="*/ 3 h 92"/>
                    <a:gd name="T40" fmla="*/ 46 w 92"/>
                    <a:gd name="T41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2" h="92">
                      <a:moveTo>
                        <a:pt x="46" y="0"/>
                      </a:moveTo>
                      <a:lnTo>
                        <a:pt x="60" y="3"/>
                      </a:lnTo>
                      <a:lnTo>
                        <a:pt x="74" y="9"/>
                      </a:lnTo>
                      <a:lnTo>
                        <a:pt x="83" y="19"/>
                      </a:lnTo>
                      <a:lnTo>
                        <a:pt x="90" y="31"/>
                      </a:lnTo>
                      <a:lnTo>
                        <a:pt x="92" y="45"/>
                      </a:lnTo>
                      <a:lnTo>
                        <a:pt x="90" y="61"/>
                      </a:lnTo>
                      <a:lnTo>
                        <a:pt x="83" y="73"/>
                      </a:lnTo>
                      <a:lnTo>
                        <a:pt x="74" y="83"/>
                      </a:lnTo>
                      <a:lnTo>
                        <a:pt x="60" y="90"/>
                      </a:lnTo>
                      <a:lnTo>
                        <a:pt x="46" y="92"/>
                      </a:lnTo>
                      <a:lnTo>
                        <a:pt x="32" y="90"/>
                      </a:lnTo>
                      <a:lnTo>
                        <a:pt x="19" y="83"/>
                      </a:lnTo>
                      <a:lnTo>
                        <a:pt x="9" y="73"/>
                      </a:lnTo>
                      <a:lnTo>
                        <a:pt x="2" y="61"/>
                      </a:lnTo>
                      <a:lnTo>
                        <a:pt x="0" y="45"/>
                      </a:lnTo>
                      <a:lnTo>
                        <a:pt x="2" y="31"/>
                      </a:lnTo>
                      <a:lnTo>
                        <a:pt x="9" y="19"/>
                      </a:lnTo>
                      <a:lnTo>
                        <a:pt x="19" y="9"/>
                      </a:lnTo>
                      <a:lnTo>
                        <a:pt x="32" y="3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1812729" y="4788218"/>
              <a:ext cx="7022340" cy="1202352"/>
              <a:chOff x="1292452" y="4742459"/>
              <a:chExt cx="7022340" cy="1202352"/>
            </a:xfrm>
          </p:grpSpPr>
          <p:sp>
            <p:nvSpPr>
              <p:cNvPr id="93" name="Text Placeholder 32"/>
              <p:cNvSpPr txBox="1"/>
              <p:nvPr/>
            </p:nvSpPr>
            <p:spPr>
              <a:xfrm>
                <a:off x="1292452" y="4742459"/>
                <a:ext cx="2118438" cy="1202352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sz="1600" dirty="0">
                    <a:latin typeface="微软雅黑" panose="020B0503020204020204" charset="-122"/>
                    <a:ea typeface="微软雅黑" panose="020B0503020204020204" charset="-122"/>
                  </a:rPr>
                  <a:t>Lemon drops oat cake oat cake sugar plum. Jelly beans macaroon I love topping danish cake</a:t>
                </a:r>
                <a:endParaRPr lang="en-US" sz="16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4" name="Text Placeholder 32"/>
              <p:cNvSpPr txBox="1"/>
              <p:nvPr/>
            </p:nvSpPr>
            <p:spPr>
              <a:xfrm>
                <a:off x="3637414" y="4742459"/>
                <a:ext cx="2118438" cy="1202352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sz="1600" dirty="0">
                    <a:latin typeface="微软雅黑" panose="020B0503020204020204" charset="-122"/>
                    <a:ea typeface="微软雅黑" panose="020B0503020204020204" charset="-122"/>
                  </a:rPr>
                  <a:t>Lemon drops oat cake oat cake sugar plum. Jelly beans macaroon I love topping danish cake</a:t>
                </a:r>
                <a:endParaRPr lang="en-US" sz="16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5" name="Text Placeholder 32"/>
              <p:cNvSpPr txBox="1"/>
              <p:nvPr/>
            </p:nvSpPr>
            <p:spPr>
              <a:xfrm>
                <a:off x="6196354" y="4742459"/>
                <a:ext cx="2118438" cy="1202352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lnSpc>
                    <a:spcPct val="100000"/>
                  </a:lnSpc>
                  <a:buNone/>
                </a:pPr>
                <a:r>
                  <a:rPr lang="en-US" sz="1600" dirty="0">
                    <a:latin typeface="微软雅黑" panose="020B0503020204020204" charset="-122"/>
                    <a:ea typeface="微软雅黑" panose="020B0503020204020204" charset="-122"/>
                  </a:rPr>
                  <a:t>Lemon drops oat cake oat cake sugar plum. Jelly beans macaroon I love topping danish cake</a:t>
                </a:r>
                <a:endParaRPr lang="en-US" sz="16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5369</Words>
  <Application>WPS 演示</Application>
  <PresentationFormat>宽屏</PresentationFormat>
  <Paragraphs>337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华文中宋</vt:lpstr>
      <vt:lpstr>微软雅黑</vt:lpstr>
      <vt:lpstr>方正清刻本悦宋简体</vt:lpstr>
      <vt:lpstr>华文细黑</vt:lpstr>
      <vt:lpstr>Bebas Neue</vt:lpstr>
      <vt:lpstr>Neris Thin</vt:lpstr>
      <vt:lpstr>Play</vt:lpstr>
      <vt:lpstr>Lato</vt:lpstr>
      <vt:lpstr>华文仿宋</vt:lpstr>
      <vt:lpstr>Calibri</vt:lpstr>
      <vt:lpstr>Arial Unicode MS</vt:lpstr>
      <vt:lpstr>Calibri Light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21</cp:revision>
  <dcterms:created xsi:type="dcterms:W3CDTF">2017-10-23T00:53:00Z</dcterms:created>
  <dcterms:modified xsi:type="dcterms:W3CDTF">2018-01-08T04:34:49Z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